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816" r:id="rId5"/>
  </p:sldMasterIdLst>
  <p:notesMasterIdLst>
    <p:notesMasterId r:id="rId57"/>
  </p:notesMasterIdLst>
  <p:sldIdLst>
    <p:sldId id="256" r:id="rId6"/>
    <p:sldId id="4127" r:id="rId7"/>
    <p:sldId id="4184" r:id="rId8"/>
    <p:sldId id="4126" r:id="rId9"/>
    <p:sldId id="4301" r:id="rId10"/>
    <p:sldId id="4132" r:id="rId11"/>
    <p:sldId id="4116" r:id="rId12"/>
    <p:sldId id="4350" r:id="rId13"/>
    <p:sldId id="4135" r:id="rId14"/>
    <p:sldId id="4137" r:id="rId15"/>
    <p:sldId id="4341" r:id="rId16"/>
    <p:sldId id="4125" r:id="rId17"/>
    <p:sldId id="4332" r:id="rId18"/>
    <p:sldId id="4329" r:id="rId19"/>
    <p:sldId id="4330" r:id="rId20"/>
    <p:sldId id="4331" r:id="rId21"/>
    <p:sldId id="4334" r:id="rId22"/>
    <p:sldId id="4144" r:id="rId23"/>
    <p:sldId id="4359" r:id="rId24"/>
    <p:sldId id="4277" r:id="rId25"/>
    <p:sldId id="4360" r:id="rId26"/>
    <p:sldId id="4361" r:id="rId27"/>
    <p:sldId id="4355" r:id="rId28"/>
    <p:sldId id="4362" r:id="rId29"/>
    <p:sldId id="4357" r:id="rId30"/>
    <p:sldId id="4363" r:id="rId31"/>
    <p:sldId id="4358" r:id="rId32"/>
    <p:sldId id="4364" r:id="rId33"/>
    <p:sldId id="4156" r:id="rId34"/>
    <p:sldId id="4169" r:id="rId35"/>
    <p:sldId id="4158" r:id="rId36"/>
    <p:sldId id="4346" r:id="rId37"/>
    <p:sldId id="4348" r:id="rId38"/>
    <p:sldId id="4246" r:id="rId39"/>
    <p:sldId id="4351" r:id="rId40"/>
    <p:sldId id="4333" r:id="rId41"/>
    <p:sldId id="4176" r:id="rId42"/>
    <p:sldId id="4232" r:id="rId43"/>
    <p:sldId id="4177" r:id="rId44"/>
    <p:sldId id="4298" r:id="rId45"/>
    <p:sldId id="4179" r:id="rId46"/>
    <p:sldId id="4223" r:id="rId47"/>
    <p:sldId id="4336" r:id="rId48"/>
    <p:sldId id="4344" r:id="rId49"/>
    <p:sldId id="4228" r:id="rId50"/>
    <p:sldId id="4352" r:id="rId51"/>
    <p:sldId id="4283" r:id="rId52"/>
    <p:sldId id="4285" r:id="rId53"/>
    <p:sldId id="4290" r:id="rId54"/>
    <p:sldId id="4349" r:id="rId55"/>
    <p:sldId id="4128"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535574-640F-2E1D-7ED1-05CBDEAE985F}" name="Smita" initials="SG" userId="Smita" providerId="None"/>
  <p188:author id="{3C1BED78-3B8A-374E-78AF-859573184EEE}" name="Stroud, Leonardo (CDC/GHC/DGHT)" initials="SL(" userId="S::lzs9@cdc.gov::28ce6fc0-dddc-4521-b7c7-91a5ac10f15a" providerId="AD"/>
  <p188:author id="{0A8E2194-63F2-2EE2-9930-E50D5FC83E62}" name="Nandakumar, Subhadra (CDC/DDPHSIS/CGH/DGHT)" initials="NS(" userId="S::ifd0@cdc.gov::056b3853-4bb6-4147-881f-122259724a68" providerId="AD"/>
  <p188:author id="{20EAC1A0-1E17-9080-88D9-073B8978EBE2}" name="Hall-Eidson, Patricia J. (CDC/DDPHSIS/CGH/DGHT)" initials="HEPJ(" userId="S::igg5@cdc.gov::6ed565b6-97f1-45fc-877f-2b382dfe099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CCCC00"/>
    <a:srgbClr val="006600"/>
    <a:srgbClr val="FF9966"/>
    <a:srgbClr val="FFD243"/>
    <a:srgbClr val="FFFF66"/>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203ECF-3090-47D8-9569-A6DB1A04B5D6}" v="1" dt="2023-11-09T19:39:26.7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94" autoAdjust="0"/>
    <p:restoredTop sz="94660"/>
  </p:normalViewPr>
  <p:slideViewPr>
    <p:cSldViewPr snapToGrid="0">
      <p:cViewPr varScale="1">
        <p:scale>
          <a:sx n="104" d="100"/>
          <a:sy n="104" d="100"/>
        </p:scale>
        <p:origin x="21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1.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ndakumar, Subhadra (CDC/GHC/DGHT)" userId="056b3853-4bb6-4147-881f-122259724a68" providerId="ADAL" clId="{DF203ECF-3090-47D8-9569-A6DB1A04B5D6}"/>
    <pc:docChg chg="modSld">
      <pc:chgData name="Nandakumar, Subhadra (CDC/GHC/DGHT)" userId="056b3853-4bb6-4147-881f-122259724a68" providerId="ADAL" clId="{DF203ECF-3090-47D8-9569-A6DB1A04B5D6}" dt="2023-11-09T19:39:26.799" v="25" actId="20577"/>
      <pc:docMkLst>
        <pc:docMk/>
      </pc:docMkLst>
      <pc:sldChg chg="delCm">
        <pc:chgData name="Nandakumar, Subhadra (CDC/GHC/DGHT)" userId="056b3853-4bb6-4147-881f-122259724a68" providerId="ADAL" clId="{DF203ECF-3090-47D8-9569-A6DB1A04B5D6}" dt="2023-11-09T19:38:01.964" v="0"/>
        <pc:sldMkLst>
          <pc:docMk/>
          <pc:sldMk cId="1985602887" sldId="4116"/>
        </pc:sldMkLst>
      </pc:sldChg>
      <pc:sldChg chg="delCm">
        <pc:chgData name="Nandakumar, Subhadra (CDC/GHC/DGHT)" userId="056b3853-4bb6-4147-881f-122259724a68" providerId="ADAL" clId="{DF203ECF-3090-47D8-9569-A6DB1A04B5D6}" dt="2023-11-09T19:38:34.276" v="8"/>
        <pc:sldMkLst>
          <pc:docMk/>
          <pc:sldMk cId="1146512130" sldId="4125"/>
        </pc:sldMkLst>
      </pc:sldChg>
      <pc:sldChg chg="modSp mod delCm">
        <pc:chgData name="Nandakumar, Subhadra (CDC/GHC/DGHT)" userId="056b3853-4bb6-4147-881f-122259724a68" providerId="ADAL" clId="{DF203ECF-3090-47D8-9569-A6DB1A04B5D6}" dt="2023-11-09T19:38:19.778" v="3" actId="108"/>
        <pc:sldMkLst>
          <pc:docMk/>
          <pc:sldMk cId="855865992" sldId="4135"/>
        </pc:sldMkLst>
        <pc:spChg chg="mod">
          <ac:chgData name="Nandakumar, Subhadra (CDC/GHC/DGHT)" userId="056b3853-4bb6-4147-881f-122259724a68" providerId="ADAL" clId="{DF203ECF-3090-47D8-9569-A6DB1A04B5D6}" dt="2023-11-09T19:38:19.778" v="3" actId="108"/>
          <ac:spMkLst>
            <pc:docMk/>
            <pc:sldMk cId="855865992" sldId="4135"/>
            <ac:spMk id="8" creationId="{00E25815-423A-4F3C-B33B-3D185471EB00}"/>
          </ac:spMkLst>
        </pc:spChg>
      </pc:sldChg>
      <pc:sldChg chg="delCm">
        <pc:chgData name="Nandakumar, Subhadra (CDC/GHC/DGHT)" userId="056b3853-4bb6-4147-881f-122259724a68" providerId="ADAL" clId="{DF203ECF-3090-47D8-9569-A6DB1A04B5D6}" dt="2023-11-09T19:38:57.312" v="15"/>
        <pc:sldMkLst>
          <pc:docMk/>
          <pc:sldMk cId="1889931462" sldId="4144"/>
        </pc:sldMkLst>
      </pc:sldChg>
      <pc:sldChg chg="delCm">
        <pc:chgData name="Nandakumar, Subhadra (CDC/GHC/DGHT)" userId="056b3853-4bb6-4147-881f-122259724a68" providerId="ADAL" clId="{DF203ECF-3090-47D8-9569-A6DB1A04B5D6}" dt="2023-11-09T19:39:05.652" v="19"/>
        <pc:sldMkLst>
          <pc:docMk/>
          <pc:sldMk cId="2553038938" sldId="4277"/>
        </pc:sldMkLst>
      </pc:sldChg>
      <pc:sldChg chg="modSp delCm">
        <pc:chgData name="Nandakumar, Subhadra (CDC/GHC/DGHT)" userId="056b3853-4bb6-4147-881f-122259724a68" providerId="ADAL" clId="{DF203ECF-3090-47D8-9569-A6DB1A04B5D6}" dt="2023-11-09T19:39:26.799" v="25" actId="20577"/>
        <pc:sldMkLst>
          <pc:docMk/>
          <pc:sldMk cId="1741462179" sldId="4290"/>
        </pc:sldMkLst>
        <pc:graphicFrameChg chg="mod">
          <ac:chgData name="Nandakumar, Subhadra (CDC/GHC/DGHT)" userId="056b3853-4bb6-4147-881f-122259724a68" providerId="ADAL" clId="{DF203ECF-3090-47D8-9569-A6DB1A04B5D6}" dt="2023-11-09T19:39:26.799" v="25" actId="20577"/>
          <ac:graphicFrameMkLst>
            <pc:docMk/>
            <pc:sldMk cId="1741462179" sldId="4290"/>
            <ac:graphicFrameMk id="7" creationId="{FB1F99AC-5731-5AD7-B19D-396ECEE36E18}"/>
          </ac:graphicFrameMkLst>
        </pc:graphicFrameChg>
      </pc:sldChg>
      <pc:sldChg chg="delCm">
        <pc:chgData name="Nandakumar, Subhadra (CDC/GHC/DGHT)" userId="056b3853-4bb6-4147-881f-122259724a68" providerId="ADAL" clId="{DF203ECF-3090-47D8-9569-A6DB1A04B5D6}" dt="2023-11-09T19:38:50.391" v="13"/>
        <pc:sldMkLst>
          <pc:docMk/>
          <pc:sldMk cId="1381644967" sldId="4329"/>
        </pc:sldMkLst>
      </pc:sldChg>
      <pc:sldChg chg="delCm">
        <pc:chgData name="Nandakumar, Subhadra (CDC/GHC/DGHT)" userId="056b3853-4bb6-4147-881f-122259724a68" providerId="ADAL" clId="{DF203ECF-3090-47D8-9569-A6DB1A04B5D6}" dt="2023-11-09T19:38:54.332" v="14"/>
        <pc:sldMkLst>
          <pc:docMk/>
          <pc:sldMk cId="147892336" sldId="4330"/>
        </pc:sldMkLst>
      </pc:sldChg>
      <pc:sldChg chg="delCm">
        <pc:chgData name="Nandakumar, Subhadra (CDC/GHC/DGHT)" userId="056b3853-4bb6-4147-881f-122259724a68" providerId="ADAL" clId="{DF203ECF-3090-47D8-9569-A6DB1A04B5D6}" dt="2023-11-09T19:38:43.975" v="10"/>
        <pc:sldMkLst>
          <pc:docMk/>
          <pc:sldMk cId="1787859915" sldId="4332"/>
        </pc:sldMkLst>
      </pc:sldChg>
      <pc:sldChg chg="delCm">
        <pc:chgData name="Nandakumar, Subhadra (CDC/GHC/DGHT)" userId="056b3853-4bb6-4147-881f-122259724a68" providerId="ADAL" clId="{DF203ECF-3090-47D8-9569-A6DB1A04B5D6}" dt="2023-11-09T19:38:30.315" v="7"/>
        <pc:sldMkLst>
          <pc:docMk/>
          <pc:sldMk cId="2125415552" sldId="4341"/>
        </pc:sldMkLst>
      </pc:sldChg>
      <pc:sldChg chg="delCm">
        <pc:chgData name="Nandakumar, Subhadra (CDC/GHC/DGHT)" userId="056b3853-4bb6-4147-881f-122259724a68" providerId="ADAL" clId="{DF203ECF-3090-47D8-9569-A6DB1A04B5D6}" dt="2023-11-09T19:38:10.231" v="1"/>
        <pc:sldMkLst>
          <pc:docMk/>
          <pc:sldMk cId="1809917696" sldId="4350"/>
        </pc:sldMkLst>
      </pc:sldChg>
      <pc:sldChg chg="delCm">
        <pc:chgData name="Nandakumar, Subhadra (CDC/GHC/DGHT)" userId="056b3853-4bb6-4147-881f-122259724a68" providerId="ADAL" clId="{DF203ECF-3090-47D8-9569-A6DB1A04B5D6}" dt="2023-11-09T19:39:17.414" v="23"/>
        <pc:sldMkLst>
          <pc:docMk/>
          <pc:sldMk cId="1862666572" sldId="4357"/>
        </pc:sldMkLst>
      </pc:sldChg>
      <pc:sldChg chg="delCm">
        <pc:chgData name="Nandakumar, Subhadra (CDC/GHC/DGHT)" userId="056b3853-4bb6-4147-881f-122259724a68" providerId="ADAL" clId="{DF203ECF-3090-47D8-9569-A6DB1A04B5D6}" dt="2023-11-09T19:39:11.012" v="21"/>
        <pc:sldMkLst>
          <pc:docMk/>
          <pc:sldMk cId="3976599998" sldId="4361"/>
        </pc:sldMkLst>
      </pc:sldChg>
      <pc:sldChg chg="delCm">
        <pc:chgData name="Nandakumar, Subhadra (CDC/GHC/DGHT)" userId="056b3853-4bb6-4147-881f-122259724a68" providerId="ADAL" clId="{DF203ECF-3090-47D8-9569-A6DB1A04B5D6}" dt="2023-11-09T19:39:14.045" v="22"/>
        <pc:sldMkLst>
          <pc:docMk/>
          <pc:sldMk cId="2237565533" sldId="4362"/>
        </pc:sldMkLst>
      </pc:sldChg>
    </pc:docChg>
  </pc:docChgLst>
</pc:chgInfo>
</file>

<file path=ppt/diagrams/_rels/data8.xml.rels><?xml version="1.0" encoding="UTF-8" standalone="yes"?>
<Relationships xmlns="http://schemas.openxmlformats.org/package/2006/relationships"><Relationship Id="rId1" Type="http://schemas.openxmlformats.org/officeDocument/2006/relationships/hyperlink" Target="https://www.clicq.org/" TargetMode="External"/></Relationships>
</file>

<file path=ppt/diagrams/_rels/drawing8.xml.rels><?xml version="1.0" encoding="UTF-8" standalone="yes"?>
<Relationships xmlns="http://schemas.openxmlformats.org/package/2006/relationships"><Relationship Id="rId1" Type="http://schemas.openxmlformats.org/officeDocument/2006/relationships/hyperlink" Target="https://www.clicq.org/"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AC3D36-86F7-4998-979F-1E238FD16BB6}" type="doc">
      <dgm:prSet loTypeId="urn:microsoft.com/office/officeart/2005/8/layout/hierarchy2" loCatId="hierarchy" qsTypeId="urn:microsoft.com/office/officeart/2005/8/quickstyle/simple2" qsCatId="simple" csTypeId="urn:microsoft.com/office/officeart/2005/8/colors/accent1_3" csCatId="accent1" phldr="1"/>
      <dgm:spPr/>
      <dgm:t>
        <a:bodyPr/>
        <a:lstStyle/>
        <a:p>
          <a:endParaRPr lang="en-US"/>
        </a:p>
      </dgm:t>
    </dgm:pt>
    <dgm:pt modelId="{56CD7984-ADB8-47DF-84B0-E49B252EA5BB}">
      <dgm:prSet phldrT="[Text]"/>
      <dgm:spPr>
        <a:solidFill>
          <a:schemeClr val="tx2">
            <a:lumMod val="75000"/>
            <a:lumOff val="25000"/>
          </a:schemeClr>
        </a:solidFill>
      </dgm:spPr>
      <dgm:t>
        <a:bodyPr/>
        <a:lstStyle/>
        <a:p>
          <a:r>
            <a:rPr lang="en-US">
              <a:solidFill>
                <a:schemeClr val="bg1"/>
              </a:solidFill>
            </a:rPr>
            <a:t>PLHIV with cough</a:t>
          </a:r>
        </a:p>
      </dgm:t>
    </dgm:pt>
    <dgm:pt modelId="{0103021D-A14D-4C76-B1F0-2B8D58575AD5}" type="parTrans" cxnId="{80430708-5B4A-4744-BBDB-F3339C538B72}">
      <dgm:prSet/>
      <dgm:spPr/>
      <dgm:t>
        <a:bodyPr/>
        <a:lstStyle/>
        <a:p>
          <a:endParaRPr lang="en-US">
            <a:solidFill>
              <a:schemeClr val="bg1"/>
            </a:solidFill>
          </a:endParaRPr>
        </a:p>
      </dgm:t>
    </dgm:pt>
    <dgm:pt modelId="{6B29C420-37F4-40E6-AEDA-C18338635345}" type="sibTrans" cxnId="{80430708-5B4A-4744-BBDB-F3339C538B72}">
      <dgm:prSet/>
      <dgm:spPr/>
      <dgm:t>
        <a:bodyPr/>
        <a:lstStyle/>
        <a:p>
          <a:endParaRPr lang="en-US">
            <a:solidFill>
              <a:schemeClr val="bg1"/>
            </a:solidFill>
          </a:endParaRPr>
        </a:p>
      </dgm:t>
    </dgm:pt>
    <dgm:pt modelId="{AF5CD42C-8AB6-4C48-ABC6-181B2FCDEB7E}">
      <dgm:prSet phldrT="[Text]"/>
      <dgm:spPr>
        <a:solidFill>
          <a:srgbClr val="009999"/>
        </a:solidFill>
      </dgm:spPr>
      <dgm:t>
        <a:bodyPr/>
        <a:lstStyle/>
        <a:p>
          <a:r>
            <a:rPr lang="en-US">
              <a:solidFill>
                <a:schemeClr val="bg1"/>
              </a:solidFill>
            </a:rPr>
            <a:t>Perform LF-LAM</a:t>
          </a:r>
        </a:p>
      </dgm:t>
    </dgm:pt>
    <dgm:pt modelId="{CA21B9EE-1152-4A6F-AE9A-1E387381A5DC}" type="parTrans" cxnId="{80792220-E4F9-4342-B988-020743E4240F}">
      <dgm:prSet/>
      <dgm:spPr/>
      <dgm:t>
        <a:bodyPr/>
        <a:lstStyle/>
        <a:p>
          <a:endParaRPr lang="en-US">
            <a:solidFill>
              <a:schemeClr val="bg1"/>
            </a:solidFill>
          </a:endParaRPr>
        </a:p>
      </dgm:t>
    </dgm:pt>
    <dgm:pt modelId="{9C17F59E-2A01-41CC-B2F7-47C31C192669}" type="sibTrans" cxnId="{80792220-E4F9-4342-B988-020743E4240F}">
      <dgm:prSet/>
      <dgm:spPr/>
      <dgm:t>
        <a:bodyPr/>
        <a:lstStyle/>
        <a:p>
          <a:endParaRPr lang="en-US">
            <a:solidFill>
              <a:schemeClr val="bg1"/>
            </a:solidFill>
          </a:endParaRPr>
        </a:p>
      </dgm:t>
    </dgm:pt>
    <dgm:pt modelId="{F76F06A6-66F3-4511-B511-74910409D8B3}">
      <dgm:prSet phldrT="[Text]"/>
      <dgm:spPr>
        <a:solidFill>
          <a:srgbClr val="009999"/>
        </a:solidFill>
      </dgm:spPr>
      <dgm:t>
        <a:bodyPr/>
        <a:lstStyle/>
        <a:p>
          <a:r>
            <a:rPr lang="en-US">
              <a:solidFill>
                <a:schemeClr val="bg1"/>
              </a:solidFill>
            </a:rPr>
            <a:t>Send the sputum sample for Xpert MTB/RIF Ultra</a:t>
          </a:r>
        </a:p>
      </dgm:t>
    </dgm:pt>
    <dgm:pt modelId="{4FB9ADA0-A941-41FF-B510-6B7168002783}" type="parTrans" cxnId="{685FEB24-E5D7-40D4-A814-7417E673A428}">
      <dgm:prSet/>
      <dgm:spPr/>
      <dgm:t>
        <a:bodyPr/>
        <a:lstStyle/>
        <a:p>
          <a:endParaRPr lang="en-US">
            <a:solidFill>
              <a:schemeClr val="bg1"/>
            </a:solidFill>
          </a:endParaRPr>
        </a:p>
      </dgm:t>
    </dgm:pt>
    <dgm:pt modelId="{264D0BA3-FDB3-4DD2-9080-4ECAA25B5B0F}" type="sibTrans" cxnId="{685FEB24-E5D7-40D4-A814-7417E673A428}">
      <dgm:prSet/>
      <dgm:spPr/>
      <dgm:t>
        <a:bodyPr/>
        <a:lstStyle/>
        <a:p>
          <a:endParaRPr lang="en-US">
            <a:solidFill>
              <a:schemeClr val="bg1"/>
            </a:solidFill>
          </a:endParaRPr>
        </a:p>
      </dgm:t>
    </dgm:pt>
    <dgm:pt modelId="{D851F0CE-6537-46F5-8533-B9E76F5B3C27}">
      <dgm:prSet phldrT="[Text]"/>
      <dgm:spPr>
        <a:solidFill>
          <a:schemeClr val="tx2">
            <a:lumMod val="75000"/>
            <a:lumOff val="25000"/>
          </a:schemeClr>
        </a:solidFill>
      </dgm:spPr>
      <dgm:t>
        <a:bodyPr/>
        <a:lstStyle/>
        <a:p>
          <a:r>
            <a:rPr lang="en-US">
              <a:solidFill>
                <a:schemeClr val="bg1"/>
              </a:solidFill>
            </a:rPr>
            <a:t>LF-LAM test is </a:t>
          </a:r>
          <a:r>
            <a:rPr lang="en-US" b="1">
              <a:solidFill>
                <a:schemeClr val="bg1"/>
              </a:solidFill>
            </a:rPr>
            <a:t>positive</a:t>
          </a:r>
        </a:p>
      </dgm:t>
    </dgm:pt>
    <dgm:pt modelId="{818529FF-81B3-4C1B-AB3E-3D686A200A34}" type="parTrans" cxnId="{6286DF87-DA75-415E-A537-B30835BB633C}">
      <dgm:prSet/>
      <dgm:spPr/>
      <dgm:t>
        <a:bodyPr/>
        <a:lstStyle/>
        <a:p>
          <a:endParaRPr lang="en-US">
            <a:solidFill>
              <a:schemeClr val="bg1"/>
            </a:solidFill>
          </a:endParaRPr>
        </a:p>
      </dgm:t>
    </dgm:pt>
    <dgm:pt modelId="{7ED79977-9148-4F0E-A9FB-07C2FA1C4481}" type="sibTrans" cxnId="{6286DF87-DA75-415E-A537-B30835BB633C}">
      <dgm:prSet/>
      <dgm:spPr/>
      <dgm:t>
        <a:bodyPr/>
        <a:lstStyle/>
        <a:p>
          <a:endParaRPr lang="en-US">
            <a:solidFill>
              <a:schemeClr val="bg1"/>
            </a:solidFill>
          </a:endParaRPr>
        </a:p>
      </dgm:t>
    </dgm:pt>
    <dgm:pt modelId="{FC67D185-4E13-4474-A8FA-5E34C50394AD}">
      <dgm:prSet phldrT="[Text]"/>
      <dgm:spPr>
        <a:solidFill>
          <a:srgbClr val="009999"/>
        </a:solidFill>
      </dgm:spPr>
      <dgm:t>
        <a:bodyPr/>
        <a:lstStyle/>
        <a:p>
          <a:r>
            <a:rPr lang="en-US">
              <a:solidFill>
                <a:schemeClr val="bg1"/>
              </a:solidFill>
            </a:rPr>
            <a:t>Initiate TB treatment with first line drugs</a:t>
          </a:r>
        </a:p>
      </dgm:t>
    </dgm:pt>
    <dgm:pt modelId="{778368D6-A840-4242-82AF-CCA1CB850216}" type="parTrans" cxnId="{884369F9-1DC2-4DAE-94A5-32457AAADBB6}">
      <dgm:prSet/>
      <dgm:spPr/>
      <dgm:t>
        <a:bodyPr/>
        <a:lstStyle/>
        <a:p>
          <a:endParaRPr lang="en-US">
            <a:solidFill>
              <a:schemeClr val="bg1"/>
            </a:solidFill>
          </a:endParaRPr>
        </a:p>
      </dgm:t>
    </dgm:pt>
    <dgm:pt modelId="{0093444B-F520-4838-B32F-1BC03FBD89B8}" type="sibTrans" cxnId="{884369F9-1DC2-4DAE-94A5-32457AAADBB6}">
      <dgm:prSet/>
      <dgm:spPr/>
      <dgm:t>
        <a:bodyPr/>
        <a:lstStyle/>
        <a:p>
          <a:endParaRPr lang="en-US">
            <a:solidFill>
              <a:schemeClr val="bg1"/>
            </a:solidFill>
          </a:endParaRPr>
        </a:p>
      </dgm:t>
    </dgm:pt>
    <dgm:pt modelId="{1C2E37B4-F654-4982-A836-2B2C09BE41E0}">
      <dgm:prSet phldrT="[Text]"/>
      <dgm:spPr>
        <a:solidFill>
          <a:schemeClr val="tx2">
            <a:lumMod val="75000"/>
            <a:lumOff val="25000"/>
          </a:schemeClr>
        </a:solidFill>
      </dgm:spPr>
      <dgm:t>
        <a:bodyPr/>
        <a:lstStyle/>
        <a:p>
          <a:r>
            <a:rPr lang="en-US">
              <a:solidFill>
                <a:schemeClr val="bg1"/>
              </a:solidFill>
            </a:rPr>
            <a:t>The test was positive for rifampicin susceptible Mtb</a:t>
          </a:r>
        </a:p>
      </dgm:t>
    </dgm:pt>
    <dgm:pt modelId="{AC0B46D3-C7AA-4920-9FC6-1966AC27AF17}" type="parTrans" cxnId="{41FC4FDA-838D-4028-9077-2B8B340BD660}">
      <dgm:prSet/>
      <dgm:spPr/>
      <dgm:t>
        <a:bodyPr/>
        <a:lstStyle/>
        <a:p>
          <a:endParaRPr lang="en-US">
            <a:solidFill>
              <a:schemeClr val="bg1"/>
            </a:solidFill>
          </a:endParaRPr>
        </a:p>
      </dgm:t>
    </dgm:pt>
    <dgm:pt modelId="{F2CD2E84-0DDB-4B10-859A-0AD193A3C29C}" type="sibTrans" cxnId="{41FC4FDA-838D-4028-9077-2B8B340BD660}">
      <dgm:prSet/>
      <dgm:spPr/>
      <dgm:t>
        <a:bodyPr/>
        <a:lstStyle/>
        <a:p>
          <a:endParaRPr lang="en-US">
            <a:solidFill>
              <a:schemeClr val="bg1"/>
            </a:solidFill>
          </a:endParaRPr>
        </a:p>
      </dgm:t>
    </dgm:pt>
    <dgm:pt modelId="{E5C5F6D1-5EA5-4A38-BC1E-ABA13D559981}">
      <dgm:prSet phldrT="[Text]"/>
      <dgm:spPr>
        <a:solidFill>
          <a:srgbClr val="009999"/>
        </a:solidFill>
      </dgm:spPr>
      <dgm:t>
        <a:bodyPr/>
        <a:lstStyle/>
        <a:p>
          <a:r>
            <a:rPr lang="en-US">
              <a:solidFill>
                <a:schemeClr val="bg1"/>
              </a:solidFill>
            </a:rPr>
            <a:t>Continue to treat the patient with first line drugs</a:t>
          </a:r>
        </a:p>
      </dgm:t>
    </dgm:pt>
    <dgm:pt modelId="{CF98B3B3-849F-44D3-BEE5-5F2A8B275C60}" type="parTrans" cxnId="{A36A9F4C-E298-43FF-A909-4AA7C87353A4}">
      <dgm:prSet/>
      <dgm:spPr/>
      <dgm:t>
        <a:bodyPr/>
        <a:lstStyle/>
        <a:p>
          <a:endParaRPr lang="en-US">
            <a:solidFill>
              <a:schemeClr val="bg1"/>
            </a:solidFill>
          </a:endParaRPr>
        </a:p>
      </dgm:t>
    </dgm:pt>
    <dgm:pt modelId="{6D5715A4-7724-479B-8105-A7A3ECC061E9}" type="sibTrans" cxnId="{A36A9F4C-E298-43FF-A909-4AA7C87353A4}">
      <dgm:prSet/>
      <dgm:spPr/>
      <dgm:t>
        <a:bodyPr/>
        <a:lstStyle/>
        <a:p>
          <a:endParaRPr lang="en-US">
            <a:solidFill>
              <a:schemeClr val="bg1"/>
            </a:solidFill>
          </a:endParaRPr>
        </a:p>
      </dgm:t>
    </dgm:pt>
    <dgm:pt modelId="{DE886A4D-09A0-4FE4-8188-B69625804122}" type="pres">
      <dgm:prSet presAssocID="{1CAC3D36-86F7-4998-979F-1E238FD16BB6}" presName="diagram" presStyleCnt="0">
        <dgm:presLayoutVars>
          <dgm:chPref val="1"/>
          <dgm:dir/>
          <dgm:animOne val="branch"/>
          <dgm:animLvl val="lvl"/>
          <dgm:resizeHandles val="exact"/>
        </dgm:presLayoutVars>
      </dgm:prSet>
      <dgm:spPr/>
    </dgm:pt>
    <dgm:pt modelId="{C2A4C5BF-8023-4E7F-9402-C7AFB340B082}" type="pres">
      <dgm:prSet presAssocID="{56CD7984-ADB8-47DF-84B0-E49B252EA5BB}" presName="root1" presStyleCnt="0"/>
      <dgm:spPr/>
    </dgm:pt>
    <dgm:pt modelId="{435FA98E-40D5-4D34-BE95-84CEE26849A6}" type="pres">
      <dgm:prSet presAssocID="{56CD7984-ADB8-47DF-84B0-E49B252EA5BB}" presName="LevelOneTextNode" presStyleLbl="node0" presStyleIdx="0" presStyleCnt="1">
        <dgm:presLayoutVars>
          <dgm:chPref val="3"/>
        </dgm:presLayoutVars>
      </dgm:prSet>
      <dgm:spPr/>
    </dgm:pt>
    <dgm:pt modelId="{04A938C5-6443-422A-BF38-FDB94E566B60}" type="pres">
      <dgm:prSet presAssocID="{56CD7984-ADB8-47DF-84B0-E49B252EA5BB}" presName="level2hierChild" presStyleCnt="0"/>
      <dgm:spPr/>
    </dgm:pt>
    <dgm:pt modelId="{1E1622FB-C73A-4F91-B658-803E40961122}" type="pres">
      <dgm:prSet presAssocID="{CA21B9EE-1152-4A6F-AE9A-1E387381A5DC}" presName="conn2-1" presStyleLbl="parChTrans1D2" presStyleIdx="0" presStyleCnt="2"/>
      <dgm:spPr/>
    </dgm:pt>
    <dgm:pt modelId="{940FE6F0-F041-433E-8FC6-91F3BEAB93D0}" type="pres">
      <dgm:prSet presAssocID="{CA21B9EE-1152-4A6F-AE9A-1E387381A5DC}" presName="connTx" presStyleLbl="parChTrans1D2" presStyleIdx="0" presStyleCnt="2"/>
      <dgm:spPr/>
    </dgm:pt>
    <dgm:pt modelId="{1D0AB534-582F-4FC3-BE81-B72D5B198833}" type="pres">
      <dgm:prSet presAssocID="{AF5CD42C-8AB6-4C48-ABC6-181B2FCDEB7E}" presName="root2" presStyleCnt="0"/>
      <dgm:spPr/>
    </dgm:pt>
    <dgm:pt modelId="{A801877E-5916-4B16-BE5F-9145C8E0CEB8}" type="pres">
      <dgm:prSet presAssocID="{AF5CD42C-8AB6-4C48-ABC6-181B2FCDEB7E}" presName="LevelTwoTextNode" presStyleLbl="node2" presStyleIdx="0" presStyleCnt="2">
        <dgm:presLayoutVars>
          <dgm:chPref val="3"/>
        </dgm:presLayoutVars>
      </dgm:prSet>
      <dgm:spPr/>
    </dgm:pt>
    <dgm:pt modelId="{26ADED15-BF76-450B-B3BD-CF4A03D56265}" type="pres">
      <dgm:prSet presAssocID="{AF5CD42C-8AB6-4C48-ABC6-181B2FCDEB7E}" presName="level3hierChild" presStyleCnt="0"/>
      <dgm:spPr/>
    </dgm:pt>
    <dgm:pt modelId="{B99D1866-965B-4291-A08C-98FB95F8867E}" type="pres">
      <dgm:prSet presAssocID="{818529FF-81B3-4C1B-AB3E-3D686A200A34}" presName="conn2-1" presStyleLbl="parChTrans1D3" presStyleIdx="0" presStyleCnt="2"/>
      <dgm:spPr/>
    </dgm:pt>
    <dgm:pt modelId="{94A97C6A-AAE6-468A-9729-51D091D7D4FA}" type="pres">
      <dgm:prSet presAssocID="{818529FF-81B3-4C1B-AB3E-3D686A200A34}" presName="connTx" presStyleLbl="parChTrans1D3" presStyleIdx="0" presStyleCnt="2"/>
      <dgm:spPr/>
    </dgm:pt>
    <dgm:pt modelId="{1AD00D55-2457-4A55-B463-9C25EA34FEEF}" type="pres">
      <dgm:prSet presAssocID="{D851F0CE-6537-46F5-8533-B9E76F5B3C27}" presName="root2" presStyleCnt="0"/>
      <dgm:spPr/>
    </dgm:pt>
    <dgm:pt modelId="{1548DA10-A41B-4A7A-975B-150DA8E87E4B}" type="pres">
      <dgm:prSet presAssocID="{D851F0CE-6537-46F5-8533-B9E76F5B3C27}" presName="LevelTwoTextNode" presStyleLbl="node3" presStyleIdx="0" presStyleCnt="2">
        <dgm:presLayoutVars>
          <dgm:chPref val="3"/>
        </dgm:presLayoutVars>
      </dgm:prSet>
      <dgm:spPr/>
    </dgm:pt>
    <dgm:pt modelId="{3ACE52D2-A924-4E20-9336-55F899BF8AA3}" type="pres">
      <dgm:prSet presAssocID="{D851F0CE-6537-46F5-8533-B9E76F5B3C27}" presName="level3hierChild" presStyleCnt="0"/>
      <dgm:spPr/>
    </dgm:pt>
    <dgm:pt modelId="{AC908F14-BDB5-47EF-AE10-B8D527280EAD}" type="pres">
      <dgm:prSet presAssocID="{778368D6-A840-4242-82AF-CCA1CB850216}" presName="conn2-1" presStyleLbl="parChTrans1D4" presStyleIdx="0" presStyleCnt="2"/>
      <dgm:spPr/>
    </dgm:pt>
    <dgm:pt modelId="{8FE0CBF8-997B-450D-8EE4-E29143C14CD3}" type="pres">
      <dgm:prSet presAssocID="{778368D6-A840-4242-82AF-CCA1CB850216}" presName="connTx" presStyleLbl="parChTrans1D4" presStyleIdx="0" presStyleCnt="2"/>
      <dgm:spPr/>
    </dgm:pt>
    <dgm:pt modelId="{1CC217BB-01C5-484B-96B9-BF56E9C527CB}" type="pres">
      <dgm:prSet presAssocID="{FC67D185-4E13-4474-A8FA-5E34C50394AD}" presName="root2" presStyleCnt="0"/>
      <dgm:spPr/>
    </dgm:pt>
    <dgm:pt modelId="{B2D36B06-8B37-4FEB-9B0C-E354DD2BA6FD}" type="pres">
      <dgm:prSet presAssocID="{FC67D185-4E13-4474-A8FA-5E34C50394AD}" presName="LevelTwoTextNode" presStyleLbl="node4" presStyleIdx="0" presStyleCnt="2">
        <dgm:presLayoutVars>
          <dgm:chPref val="3"/>
        </dgm:presLayoutVars>
      </dgm:prSet>
      <dgm:spPr/>
    </dgm:pt>
    <dgm:pt modelId="{909F74CC-B3E6-41DF-BC41-6414D6D19E8F}" type="pres">
      <dgm:prSet presAssocID="{FC67D185-4E13-4474-A8FA-5E34C50394AD}" presName="level3hierChild" presStyleCnt="0"/>
      <dgm:spPr/>
    </dgm:pt>
    <dgm:pt modelId="{971E185C-E311-4601-987E-D15FEF9D3E68}" type="pres">
      <dgm:prSet presAssocID="{4FB9ADA0-A941-41FF-B510-6B7168002783}" presName="conn2-1" presStyleLbl="parChTrans1D2" presStyleIdx="1" presStyleCnt="2"/>
      <dgm:spPr/>
    </dgm:pt>
    <dgm:pt modelId="{44188050-E4DB-4A10-AC30-8E4E0E9FD8CB}" type="pres">
      <dgm:prSet presAssocID="{4FB9ADA0-A941-41FF-B510-6B7168002783}" presName="connTx" presStyleLbl="parChTrans1D2" presStyleIdx="1" presStyleCnt="2"/>
      <dgm:spPr/>
    </dgm:pt>
    <dgm:pt modelId="{789D6F70-C936-43E2-AB98-580698813912}" type="pres">
      <dgm:prSet presAssocID="{F76F06A6-66F3-4511-B511-74910409D8B3}" presName="root2" presStyleCnt="0"/>
      <dgm:spPr/>
    </dgm:pt>
    <dgm:pt modelId="{CCD72797-0CA3-4F92-B09F-22F4565CBAD1}" type="pres">
      <dgm:prSet presAssocID="{F76F06A6-66F3-4511-B511-74910409D8B3}" presName="LevelTwoTextNode" presStyleLbl="node2" presStyleIdx="1" presStyleCnt="2">
        <dgm:presLayoutVars>
          <dgm:chPref val="3"/>
        </dgm:presLayoutVars>
      </dgm:prSet>
      <dgm:spPr/>
    </dgm:pt>
    <dgm:pt modelId="{74173BA1-9F1F-4FBF-A0CD-D1747A0F94B3}" type="pres">
      <dgm:prSet presAssocID="{F76F06A6-66F3-4511-B511-74910409D8B3}" presName="level3hierChild" presStyleCnt="0"/>
      <dgm:spPr/>
    </dgm:pt>
    <dgm:pt modelId="{319D4255-B6FC-470A-85E8-9984B33A4380}" type="pres">
      <dgm:prSet presAssocID="{AC0B46D3-C7AA-4920-9FC6-1966AC27AF17}" presName="conn2-1" presStyleLbl="parChTrans1D3" presStyleIdx="1" presStyleCnt="2"/>
      <dgm:spPr/>
    </dgm:pt>
    <dgm:pt modelId="{842E4519-FCE7-4412-9185-50E0CD72C909}" type="pres">
      <dgm:prSet presAssocID="{AC0B46D3-C7AA-4920-9FC6-1966AC27AF17}" presName="connTx" presStyleLbl="parChTrans1D3" presStyleIdx="1" presStyleCnt="2"/>
      <dgm:spPr/>
    </dgm:pt>
    <dgm:pt modelId="{B624C5A6-9CC6-41C3-8C7A-F662F54D94DF}" type="pres">
      <dgm:prSet presAssocID="{1C2E37B4-F654-4982-A836-2B2C09BE41E0}" presName="root2" presStyleCnt="0"/>
      <dgm:spPr/>
    </dgm:pt>
    <dgm:pt modelId="{717CFFBF-B263-4582-A5B5-49A19E0C2094}" type="pres">
      <dgm:prSet presAssocID="{1C2E37B4-F654-4982-A836-2B2C09BE41E0}" presName="LevelTwoTextNode" presStyleLbl="node3" presStyleIdx="1" presStyleCnt="2">
        <dgm:presLayoutVars>
          <dgm:chPref val="3"/>
        </dgm:presLayoutVars>
      </dgm:prSet>
      <dgm:spPr/>
    </dgm:pt>
    <dgm:pt modelId="{D94DD66B-F938-4398-B072-86FA29626BC4}" type="pres">
      <dgm:prSet presAssocID="{1C2E37B4-F654-4982-A836-2B2C09BE41E0}" presName="level3hierChild" presStyleCnt="0"/>
      <dgm:spPr/>
    </dgm:pt>
    <dgm:pt modelId="{B6306367-6235-4DF0-B355-CFEC5FBD29AB}" type="pres">
      <dgm:prSet presAssocID="{CF98B3B3-849F-44D3-BEE5-5F2A8B275C60}" presName="conn2-1" presStyleLbl="parChTrans1D4" presStyleIdx="1" presStyleCnt="2"/>
      <dgm:spPr/>
    </dgm:pt>
    <dgm:pt modelId="{CC483BEC-1C26-450B-B299-ED86E1883C09}" type="pres">
      <dgm:prSet presAssocID="{CF98B3B3-849F-44D3-BEE5-5F2A8B275C60}" presName="connTx" presStyleLbl="parChTrans1D4" presStyleIdx="1" presStyleCnt="2"/>
      <dgm:spPr/>
    </dgm:pt>
    <dgm:pt modelId="{B3FB2B38-AD69-442B-95C5-F3A7C686031D}" type="pres">
      <dgm:prSet presAssocID="{E5C5F6D1-5EA5-4A38-BC1E-ABA13D559981}" presName="root2" presStyleCnt="0"/>
      <dgm:spPr/>
    </dgm:pt>
    <dgm:pt modelId="{77714FA0-B559-48B3-B38B-63B17FFCC581}" type="pres">
      <dgm:prSet presAssocID="{E5C5F6D1-5EA5-4A38-BC1E-ABA13D559981}" presName="LevelTwoTextNode" presStyleLbl="node4" presStyleIdx="1" presStyleCnt="2">
        <dgm:presLayoutVars>
          <dgm:chPref val="3"/>
        </dgm:presLayoutVars>
      </dgm:prSet>
      <dgm:spPr/>
    </dgm:pt>
    <dgm:pt modelId="{2F02D146-8803-491F-AF24-36E236870C71}" type="pres">
      <dgm:prSet presAssocID="{E5C5F6D1-5EA5-4A38-BC1E-ABA13D559981}" presName="level3hierChild" presStyleCnt="0"/>
      <dgm:spPr/>
    </dgm:pt>
  </dgm:ptLst>
  <dgm:cxnLst>
    <dgm:cxn modelId="{80430708-5B4A-4744-BBDB-F3339C538B72}" srcId="{1CAC3D36-86F7-4998-979F-1E238FD16BB6}" destId="{56CD7984-ADB8-47DF-84B0-E49B252EA5BB}" srcOrd="0" destOrd="0" parTransId="{0103021D-A14D-4C76-B1F0-2B8D58575AD5}" sibTransId="{6B29C420-37F4-40E6-AEDA-C18338635345}"/>
    <dgm:cxn modelId="{80792220-E4F9-4342-B988-020743E4240F}" srcId="{56CD7984-ADB8-47DF-84B0-E49B252EA5BB}" destId="{AF5CD42C-8AB6-4C48-ABC6-181B2FCDEB7E}" srcOrd="0" destOrd="0" parTransId="{CA21B9EE-1152-4A6F-AE9A-1E387381A5DC}" sibTransId="{9C17F59E-2A01-41CC-B2F7-47C31C192669}"/>
    <dgm:cxn modelId="{685FEB24-E5D7-40D4-A814-7417E673A428}" srcId="{56CD7984-ADB8-47DF-84B0-E49B252EA5BB}" destId="{F76F06A6-66F3-4511-B511-74910409D8B3}" srcOrd="1" destOrd="0" parTransId="{4FB9ADA0-A941-41FF-B510-6B7168002783}" sibTransId="{264D0BA3-FDB3-4DD2-9080-4ECAA25B5B0F}"/>
    <dgm:cxn modelId="{52926A3E-356D-472F-A720-45F6FC045F39}" type="presOf" srcId="{778368D6-A840-4242-82AF-CCA1CB850216}" destId="{8FE0CBF8-997B-450D-8EE4-E29143C14CD3}" srcOrd="1" destOrd="0" presId="urn:microsoft.com/office/officeart/2005/8/layout/hierarchy2"/>
    <dgm:cxn modelId="{8230FD69-2D40-48D5-BCFA-516CA475E2B6}" type="presOf" srcId="{1C2E37B4-F654-4982-A836-2B2C09BE41E0}" destId="{717CFFBF-B263-4582-A5B5-49A19E0C2094}" srcOrd="0" destOrd="0" presId="urn:microsoft.com/office/officeart/2005/8/layout/hierarchy2"/>
    <dgm:cxn modelId="{A36A9F4C-E298-43FF-A909-4AA7C87353A4}" srcId="{1C2E37B4-F654-4982-A836-2B2C09BE41E0}" destId="{E5C5F6D1-5EA5-4A38-BC1E-ABA13D559981}" srcOrd="0" destOrd="0" parTransId="{CF98B3B3-849F-44D3-BEE5-5F2A8B275C60}" sibTransId="{6D5715A4-7724-479B-8105-A7A3ECC061E9}"/>
    <dgm:cxn modelId="{1D6AB74F-3D30-43EC-A803-726B05CF1AB0}" type="presOf" srcId="{AF5CD42C-8AB6-4C48-ABC6-181B2FCDEB7E}" destId="{A801877E-5916-4B16-BE5F-9145C8E0CEB8}" srcOrd="0" destOrd="0" presId="urn:microsoft.com/office/officeart/2005/8/layout/hierarchy2"/>
    <dgm:cxn modelId="{66B94D53-F998-4550-BA1B-AEFC619CEA10}" type="presOf" srcId="{56CD7984-ADB8-47DF-84B0-E49B252EA5BB}" destId="{435FA98E-40D5-4D34-BE95-84CEE26849A6}" srcOrd="0" destOrd="0" presId="urn:microsoft.com/office/officeart/2005/8/layout/hierarchy2"/>
    <dgm:cxn modelId="{DCA9EC74-F111-4671-991B-9751E69C22E2}" type="presOf" srcId="{CF98B3B3-849F-44D3-BEE5-5F2A8B275C60}" destId="{CC483BEC-1C26-450B-B299-ED86E1883C09}" srcOrd="1" destOrd="0" presId="urn:microsoft.com/office/officeart/2005/8/layout/hierarchy2"/>
    <dgm:cxn modelId="{C6A56E7A-672E-49E9-82A5-F057B35F5705}" type="presOf" srcId="{CF98B3B3-849F-44D3-BEE5-5F2A8B275C60}" destId="{B6306367-6235-4DF0-B355-CFEC5FBD29AB}" srcOrd="0" destOrd="0" presId="urn:microsoft.com/office/officeart/2005/8/layout/hierarchy2"/>
    <dgm:cxn modelId="{C016C47A-7CBC-42E0-B4DD-13F4462B44DC}" type="presOf" srcId="{FC67D185-4E13-4474-A8FA-5E34C50394AD}" destId="{B2D36B06-8B37-4FEB-9B0C-E354DD2BA6FD}" srcOrd="0" destOrd="0" presId="urn:microsoft.com/office/officeart/2005/8/layout/hierarchy2"/>
    <dgm:cxn modelId="{1DFFFB7E-2B19-4BEA-8FC2-2C1C2339AE4B}" type="presOf" srcId="{CA21B9EE-1152-4A6F-AE9A-1E387381A5DC}" destId="{940FE6F0-F041-433E-8FC6-91F3BEAB93D0}" srcOrd="1" destOrd="0" presId="urn:microsoft.com/office/officeart/2005/8/layout/hierarchy2"/>
    <dgm:cxn modelId="{6286DF87-DA75-415E-A537-B30835BB633C}" srcId="{AF5CD42C-8AB6-4C48-ABC6-181B2FCDEB7E}" destId="{D851F0CE-6537-46F5-8533-B9E76F5B3C27}" srcOrd="0" destOrd="0" parTransId="{818529FF-81B3-4C1B-AB3E-3D686A200A34}" sibTransId="{7ED79977-9148-4F0E-A9FB-07C2FA1C4481}"/>
    <dgm:cxn modelId="{538B009E-65EB-4F46-B53C-9447CBF168C0}" type="presOf" srcId="{F76F06A6-66F3-4511-B511-74910409D8B3}" destId="{CCD72797-0CA3-4F92-B09F-22F4565CBAD1}" srcOrd="0" destOrd="0" presId="urn:microsoft.com/office/officeart/2005/8/layout/hierarchy2"/>
    <dgm:cxn modelId="{F569279E-992C-4CF3-9B4D-8C6139447B2C}" type="presOf" srcId="{1CAC3D36-86F7-4998-979F-1E238FD16BB6}" destId="{DE886A4D-09A0-4FE4-8188-B69625804122}" srcOrd="0" destOrd="0" presId="urn:microsoft.com/office/officeart/2005/8/layout/hierarchy2"/>
    <dgm:cxn modelId="{085F60AB-763B-4663-A9C4-E6BCF9383DDB}" type="presOf" srcId="{AC0B46D3-C7AA-4920-9FC6-1966AC27AF17}" destId="{319D4255-B6FC-470A-85E8-9984B33A4380}" srcOrd="0" destOrd="0" presId="urn:microsoft.com/office/officeart/2005/8/layout/hierarchy2"/>
    <dgm:cxn modelId="{72CE13C5-A495-47F7-AE1F-FAC17A20B6F5}" type="presOf" srcId="{818529FF-81B3-4C1B-AB3E-3D686A200A34}" destId="{94A97C6A-AAE6-468A-9729-51D091D7D4FA}" srcOrd="1" destOrd="0" presId="urn:microsoft.com/office/officeart/2005/8/layout/hierarchy2"/>
    <dgm:cxn modelId="{F0E60BD5-186A-42B7-B064-FAA3D2C1DA54}" type="presOf" srcId="{AC0B46D3-C7AA-4920-9FC6-1966AC27AF17}" destId="{842E4519-FCE7-4412-9185-50E0CD72C909}" srcOrd="1" destOrd="0" presId="urn:microsoft.com/office/officeart/2005/8/layout/hierarchy2"/>
    <dgm:cxn modelId="{41FC4FDA-838D-4028-9077-2B8B340BD660}" srcId="{F76F06A6-66F3-4511-B511-74910409D8B3}" destId="{1C2E37B4-F654-4982-A836-2B2C09BE41E0}" srcOrd="0" destOrd="0" parTransId="{AC0B46D3-C7AA-4920-9FC6-1966AC27AF17}" sibTransId="{F2CD2E84-0DDB-4B10-859A-0AD193A3C29C}"/>
    <dgm:cxn modelId="{81B49EDB-D3F2-4EE5-AC9E-3F6A7C7CEB92}" type="presOf" srcId="{778368D6-A840-4242-82AF-CCA1CB850216}" destId="{AC908F14-BDB5-47EF-AE10-B8D527280EAD}" srcOrd="0" destOrd="0" presId="urn:microsoft.com/office/officeart/2005/8/layout/hierarchy2"/>
    <dgm:cxn modelId="{9601B4E1-EF12-45DC-AF3E-93A7DFB0C443}" type="presOf" srcId="{4FB9ADA0-A941-41FF-B510-6B7168002783}" destId="{44188050-E4DB-4A10-AC30-8E4E0E9FD8CB}" srcOrd="1" destOrd="0" presId="urn:microsoft.com/office/officeart/2005/8/layout/hierarchy2"/>
    <dgm:cxn modelId="{59CC85E2-72C0-4FA4-B6FA-E847615E243A}" type="presOf" srcId="{E5C5F6D1-5EA5-4A38-BC1E-ABA13D559981}" destId="{77714FA0-B559-48B3-B38B-63B17FFCC581}" srcOrd="0" destOrd="0" presId="urn:microsoft.com/office/officeart/2005/8/layout/hierarchy2"/>
    <dgm:cxn modelId="{464DDFED-D517-4947-B0FC-7EA5E2C563DB}" type="presOf" srcId="{818529FF-81B3-4C1B-AB3E-3D686A200A34}" destId="{B99D1866-965B-4291-A08C-98FB95F8867E}" srcOrd="0" destOrd="0" presId="urn:microsoft.com/office/officeart/2005/8/layout/hierarchy2"/>
    <dgm:cxn modelId="{F1FBFBF2-C241-4487-8C66-5D17011E5655}" type="presOf" srcId="{CA21B9EE-1152-4A6F-AE9A-1E387381A5DC}" destId="{1E1622FB-C73A-4F91-B658-803E40961122}" srcOrd="0" destOrd="0" presId="urn:microsoft.com/office/officeart/2005/8/layout/hierarchy2"/>
    <dgm:cxn modelId="{3C1F53F6-1173-4EF8-A4B8-D04E178CB8B2}" type="presOf" srcId="{D851F0CE-6537-46F5-8533-B9E76F5B3C27}" destId="{1548DA10-A41B-4A7A-975B-150DA8E87E4B}" srcOrd="0" destOrd="0" presId="urn:microsoft.com/office/officeart/2005/8/layout/hierarchy2"/>
    <dgm:cxn modelId="{3E2FFAF6-FCB2-470A-9247-D05FED4200D0}" type="presOf" srcId="{4FB9ADA0-A941-41FF-B510-6B7168002783}" destId="{971E185C-E311-4601-987E-D15FEF9D3E68}" srcOrd="0" destOrd="0" presId="urn:microsoft.com/office/officeart/2005/8/layout/hierarchy2"/>
    <dgm:cxn modelId="{884369F9-1DC2-4DAE-94A5-32457AAADBB6}" srcId="{D851F0CE-6537-46F5-8533-B9E76F5B3C27}" destId="{FC67D185-4E13-4474-A8FA-5E34C50394AD}" srcOrd="0" destOrd="0" parTransId="{778368D6-A840-4242-82AF-CCA1CB850216}" sibTransId="{0093444B-F520-4838-B32F-1BC03FBD89B8}"/>
    <dgm:cxn modelId="{003300C8-0EC1-4325-89BB-C7657253B97D}" type="presParOf" srcId="{DE886A4D-09A0-4FE4-8188-B69625804122}" destId="{C2A4C5BF-8023-4E7F-9402-C7AFB340B082}" srcOrd="0" destOrd="0" presId="urn:microsoft.com/office/officeart/2005/8/layout/hierarchy2"/>
    <dgm:cxn modelId="{96C09834-5B1B-48FF-8A50-821731EE5AB5}" type="presParOf" srcId="{C2A4C5BF-8023-4E7F-9402-C7AFB340B082}" destId="{435FA98E-40D5-4D34-BE95-84CEE26849A6}" srcOrd="0" destOrd="0" presId="urn:microsoft.com/office/officeart/2005/8/layout/hierarchy2"/>
    <dgm:cxn modelId="{05FEBEFB-6683-404E-9006-3119041E37BA}" type="presParOf" srcId="{C2A4C5BF-8023-4E7F-9402-C7AFB340B082}" destId="{04A938C5-6443-422A-BF38-FDB94E566B60}" srcOrd="1" destOrd="0" presId="urn:microsoft.com/office/officeart/2005/8/layout/hierarchy2"/>
    <dgm:cxn modelId="{7D07C707-BB0B-4028-B023-E9E19522C19C}" type="presParOf" srcId="{04A938C5-6443-422A-BF38-FDB94E566B60}" destId="{1E1622FB-C73A-4F91-B658-803E40961122}" srcOrd="0" destOrd="0" presId="urn:microsoft.com/office/officeart/2005/8/layout/hierarchy2"/>
    <dgm:cxn modelId="{649957FD-AD52-4168-AB1D-CE4B0C0543F8}" type="presParOf" srcId="{1E1622FB-C73A-4F91-B658-803E40961122}" destId="{940FE6F0-F041-433E-8FC6-91F3BEAB93D0}" srcOrd="0" destOrd="0" presId="urn:microsoft.com/office/officeart/2005/8/layout/hierarchy2"/>
    <dgm:cxn modelId="{71EE457F-774B-4D04-B7C2-BE2ADEF7F5DA}" type="presParOf" srcId="{04A938C5-6443-422A-BF38-FDB94E566B60}" destId="{1D0AB534-582F-4FC3-BE81-B72D5B198833}" srcOrd="1" destOrd="0" presId="urn:microsoft.com/office/officeart/2005/8/layout/hierarchy2"/>
    <dgm:cxn modelId="{1C12B171-A44D-4317-98E8-AA6857A08C19}" type="presParOf" srcId="{1D0AB534-582F-4FC3-BE81-B72D5B198833}" destId="{A801877E-5916-4B16-BE5F-9145C8E0CEB8}" srcOrd="0" destOrd="0" presId="urn:microsoft.com/office/officeart/2005/8/layout/hierarchy2"/>
    <dgm:cxn modelId="{49685B26-2EC6-4DED-846C-9E30A7506518}" type="presParOf" srcId="{1D0AB534-582F-4FC3-BE81-B72D5B198833}" destId="{26ADED15-BF76-450B-B3BD-CF4A03D56265}" srcOrd="1" destOrd="0" presId="urn:microsoft.com/office/officeart/2005/8/layout/hierarchy2"/>
    <dgm:cxn modelId="{864EEBD2-BC08-47CF-B990-00CC0AB1A4F3}" type="presParOf" srcId="{26ADED15-BF76-450B-B3BD-CF4A03D56265}" destId="{B99D1866-965B-4291-A08C-98FB95F8867E}" srcOrd="0" destOrd="0" presId="urn:microsoft.com/office/officeart/2005/8/layout/hierarchy2"/>
    <dgm:cxn modelId="{766C7F16-DBD8-482E-B7E4-B6F968476D3A}" type="presParOf" srcId="{B99D1866-965B-4291-A08C-98FB95F8867E}" destId="{94A97C6A-AAE6-468A-9729-51D091D7D4FA}" srcOrd="0" destOrd="0" presId="urn:microsoft.com/office/officeart/2005/8/layout/hierarchy2"/>
    <dgm:cxn modelId="{7B789178-7E5F-44BC-922A-F9110E142FA8}" type="presParOf" srcId="{26ADED15-BF76-450B-B3BD-CF4A03D56265}" destId="{1AD00D55-2457-4A55-B463-9C25EA34FEEF}" srcOrd="1" destOrd="0" presId="urn:microsoft.com/office/officeart/2005/8/layout/hierarchy2"/>
    <dgm:cxn modelId="{4027B3DE-126A-4912-AD4E-CE33693D73FD}" type="presParOf" srcId="{1AD00D55-2457-4A55-B463-9C25EA34FEEF}" destId="{1548DA10-A41B-4A7A-975B-150DA8E87E4B}" srcOrd="0" destOrd="0" presId="urn:microsoft.com/office/officeart/2005/8/layout/hierarchy2"/>
    <dgm:cxn modelId="{F13D841F-2D5E-4C0F-9F98-E2F7A654F147}" type="presParOf" srcId="{1AD00D55-2457-4A55-B463-9C25EA34FEEF}" destId="{3ACE52D2-A924-4E20-9336-55F899BF8AA3}" srcOrd="1" destOrd="0" presId="urn:microsoft.com/office/officeart/2005/8/layout/hierarchy2"/>
    <dgm:cxn modelId="{1AFC0D97-D3E2-47DD-939C-E9E6F2FCD7C3}" type="presParOf" srcId="{3ACE52D2-A924-4E20-9336-55F899BF8AA3}" destId="{AC908F14-BDB5-47EF-AE10-B8D527280EAD}" srcOrd="0" destOrd="0" presId="urn:microsoft.com/office/officeart/2005/8/layout/hierarchy2"/>
    <dgm:cxn modelId="{066C6D7C-CE28-4FF0-AD0F-E9D7BC31923C}" type="presParOf" srcId="{AC908F14-BDB5-47EF-AE10-B8D527280EAD}" destId="{8FE0CBF8-997B-450D-8EE4-E29143C14CD3}" srcOrd="0" destOrd="0" presId="urn:microsoft.com/office/officeart/2005/8/layout/hierarchy2"/>
    <dgm:cxn modelId="{19A59A0D-8DB1-48F6-8FF2-3D16C3220887}" type="presParOf" srcId="{3ACE52D2-A924-4E20-9336-55F899BF8AA3}" destId="{1CC217BB-01C5-484B-96B9-BF56E9C527CB}" srcOrd="1" destOrd="0" presId="urn:microsoft.com/office/officeart/2005/8/layout/hierarchy2"/>
    <dgm:cxn modelId="{D7237599-2FE4-421E-AEA4-1A66B7F11CF4}" type="presParOf" srcId="{1CC217BB-01C5-484B-96B9-BF56E9C527CB}" destId="{B2D36B06-8B37-4FEB-9B0C-E354DD2BA6FD}" srcOrd="0" destOrd="0" presId="urn:microsoft.com/office/officeart/2005/8/layout/hierarchy2"/>
    <dgm:cxn modelId="{780E0C8F-30F0-458D-B355-A1154565379C}" type="presParOf" srcId="{1CC217BB-01C5-484B-96B9-BF56E9C527CB}" destId="{909F74CC-B3E6-41DF-BC41-6414D6D19E8F}" srcOrd="1" destOrd="0" presId="urn:microsoft.com/office/officeart/2005/8/layout/hierarchy2"/>
    <dgm:cxn modelId="{3E2AA019-4CC3-431C-9D47-D7C9D5E941C9}" type="presParOf" srcId="{04A938C5-6443-422A-BF38-FDB94E566B60}" destId="{971E185C-E311-4601-987E-D15FEF9D3E68}" srcOrd="2" destOrd="0" presId="urn:microsoft.com/office/officeart/2005/8/layout/hierarchy2"/>
    <dgm:cxn modelId="{BBA321EB-A37E-4734-B4D3-54F7E65E265C}" type="presParOf" srcId="{971E185C-E311-4601-987E-D15FEF9D3E68}" destId="{44188050-E4DB-4A10-AC30-8E4E0E9FD8CB}" srcOrd="0" destOrd="0" presId="urn:microsoft.com/office/officeart/2005/8/layout/hierarchy2"/>
    <dgm:cxn modelId="{78D53063-9627-4FBE-98F3-48534BF52D01}" type="presParOf" srcId="{04A938C5-6443-422A-BF38-FDB94E566B60}" destId="{789D6F70-C936-43E2-AB98-580698813912}" srcOrd="3" destOrd="0" presId="urn:microsoft.com/office/officeart/2005/8/layout/hierarchy2"/>
    <dgm:cxn modelId="{B5AB330A-7114-4ECC-BCB1-95D60BFCB3BA}" type="presParOf" srcId="{789D6F70-C936-43E2-AB98-580698813912}" destId="{CCD72797-0CA3-4F92-B09F-22F4565CBAD1}" srcOrd="0" destOrd="0" presId="urn:microsoft.com/office/officeart/2005/8/layout/hierarchy2"/>
    <dgm:cxn modelId="{C7853A53-0327-4A8B-A76D-841C900FA9FA}" type="presParOf" srcId="{789D6F70-C936-43E2-AB98-580698813912}" destId="{74173BA1-9F1F-4FBF-A0CD-D1747A0F94B3}" srcOrd="1" destOrd="0" presId="urn:microsoft.com/office/officeart/2005/8/layout/hierarchy2"/>
    <dgm:cxn modelId="{29568244-68E8-45CB-AC34-8CE0F4FB9DC4}" type="presParOf" srcId="{74173BA1-9F1F-4FBF-A0CD-D1747A0F94B3}" destId="{319D4255-B6FC-470A-85E8-9984B33A4380}" srcOrd="0" destOrd="0" presId="urn:microsoft.com/office/officeart/2005/8/layout/hierarchy2"/>
    <dgm:cxn modelId="{3E99F5FB-FC1C-4B95-9301-1BD581851A8A}" type="presParOf" srcId="{319D4255-B6FC-470A-85E8-9984B33A4380}" destId="{842E4519-FCE7-4412-9185-50E0CD72C909}" srcOrd="0" destOrd="0" presId="urn:microsoft.com/office/officeart/2005/8/layout/hierarchy2"/>
    <dgm:cxn modelId="{0B7BB1F3-14CA-4FC2-8389-FEB4A6DDDF7A}" type="presParOf" srcId="{74173BA1-9F1F-4FBF-A0CD-D1747A0F94B3}" destId="{B624C5A6-9CC6-41C3-8C7A-F662F54D94DF}" srcOrd="1" destOrd="0" presId="urn:microsoft.com/office/officeart/2005/8/layout/hierarchy2"/>
    <dgm:cxn modelId="{ED4F53CB-905E-40DC-A68B-45BCDF9BEA3D}" type="presParOf" srcId="{B624C5A6-9CC6-41C3-8C7A-F662F54D94DF}" destId="{717CFFBF-B263-4582-A5B5-49A19E0C2094}" srcOrd="0" destOrd="0" presId="urn:microsoft.com/office/officeart/2005/8/layout/hierarchy2"/>
    <dgm:cxn modelId="{21DD6BE4-8BA0-429F-953D-9C8E3149CB33}" type="presParOf" srcId="{B624C5A6-9CC6-41C3-8C7A-F662F54D94DF}" destId="{D94DD66B-F938-4398-B072-86FA29626BC4}" srcOrd="1" destOrd="0" presId="urn:microsoft.com/office/officeart/2005/8/layout/hierarchy2"/>
    <dgm:cxn modelId="{C88FD423-FBDE-4EB9-9D13-D01617F28533}" type="presParOf" srcId="{D94DD66B-F938-4398-B072-86FA29626BC4}" destId="{B6306367-6235-4DF0-B355-CFEC5FBD29AB}" srcOrd="0" destOrd="0" presId="urn:microsoft.com/office/officeart/2005/8/layout/hierarchy2"/>
    <dgm:cxn modelId="{5F93B903-9FC2-4166-ACED-1D665A2DFE66}" type="presParOf" srcId="{B6306367-6235-4DF0-B355-CFEC5FBD29AB}" destId="{CC483BEC-1C26-450B-B299-ED86E1883C09}" srcOrd="0" destOrd="0" presId="urn:microsoft.com/office/officeart/2005/8/layout/hierarchy2"/>
    <dgm:cxn modelId="{79EA872A-0F7D-4E4F-B8EC-A62AF68F8C95}" type="presParOf" srcId="{D94DD66B-F938-4398-B072-86FA29626BC4}" destId="{B3FB2B38-AD69-442B-95C5-F3A7C686031D}" srcOrd="1" destOrd="0" presId="urn:microsoft.com/office/officeart/2005/8/layout/hierarchy2"/>
    <dgm:cxn modelId="{690821F4-B113-48FF-B6A9-1EA91685D17F}" type="presParOf" srcId="{B3FB2B38-AD69-442B-95C5-F3A7C686031D}" destId="{77714FA0-B559-48B3-B38B-63B17FFCC581}" srcOrd="0" destOrd="0" presId="urn:microsoft.com/office/officeart/2005/8/layout/hierarchy2"/>
    <dgm:cxn modelId="{CB4CA811-3B09-4070-8EA9-C037B88ED34C}" type="presParOf" srcId="{B3FB2B38-AD69-442B-95C5-F3A7C686031D}" destId="{2F02D146-8803-491F-AF24-36E236870C7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AC3D36-86F7-4998-979F-1E238FD16BB6}" type="doc">
      <dgm:prSet loTypeId="urn:microsoft.com/office/officeart/2005/8/layout/hierarchy2" loCatId="hierarchy" qsTypeId="urn:microsoft.com/office/officeart/2005/8/quickstyle/simple2" qsCatId="simple" csTypeId="urn:microsoft.com/office/officeart/2005/8/colors/accent1_3" csCatId="accent1" phldr="1"/>
      <dgm:spPr/>
      <dgm:t>
        <a:bodyPr/>
        <a:lstStyle/>
        <a:p>
          <a:endParaRPr lang="en-US"/>
        </a:p>
      </dgm:t>
    </dgm:pt>
    <dgm:pt modelId="{56CD7984-ADB8-47DF-84B0-E49B252EA5BB}">
      <dgm:prSet phldrT="[Text]"/>
      <dgm:spPr>
        <a:solidFill>
          <a:schemeClr val="tx2">
            <a:lumMod val="75000"/>
            <a:lumOff val="25000"/>
          </a:schemeClr>
        </a:solidFill>
      </dgm:spPr>
      <dgm:t>
        <a:bodyPr/>
        <a:lstStyle/>
        <a:p>
          <a:r>
            <a:rPr lang="en-US"/>
            <a:t>PLHIV with cough</a:t>
          </a:r>
        </a:p>
      </dgm:t>
    </dgm:pt>
    <dgm:pt modelId="{0103021D-A14D-4C76-B1F0-2B8D58575AD5}" type="parTrans" cxnId="{80430708-5B4A-4744-BBDB-F3339C538B72}">
      <dgm:prSet/>
      <dgm:spPr/>
      <dgm:t>
        <a:bodyPr/>
        <a:lstStyle/>
        <a:p>
          <a:endParaRPr lang="en-US"/>
        </a:p>
      </dgm:t>
    </dgm:pt>
    <dgm:pt modelId="{6B29C420-37F4-40E6-AEDA-C18338635345}" type="sibTrans" cxnId="{80430708-5B4A-4744-BBDB-F3339C538B72}">
      <dgm:prSet/>
      <dgm:spPr/>
      <dgm:t>
        <a:bodyPr/>
        <a:lstStyle/>
        <a:p>
          <a:endParaRPr lang="en-US"/>
        </a:p>
      </dgm:t>
    </dgm:pt>
    <dgm:pt modelId="{AF5CD42C-8AB6-4C48-ABC6-181B2FCDEB7E}">
      <dgm:prSet phldrT="[Text]"/>
      <dgm:spPr>
        <a:solidFill>
          <a:srgbClr val="009999"/>
        </a:solidFill>
      </dgm:spPr>
      <dgm:t>
        <a:bodyPr/>
        <a:lstStyle/>
        <a:p>
          <a:r>
            <a:rPr lang="en-US"/>
            <a:t>Perform LF-LAM</a:t>
          </a:r>
        </a:p>
      </dgm:t>
    </dgm:pt>
    <dgm:pt modelId="{CA21B9EE-1152-4A6F-AE9A-1E387381A5DC}" type="parTrans" cxnId="{80792220-E4F9-4342-B988-020743E4240F}">
      <dgm:prSet/>
      <dgm:spPr/>
      <dgm:t>
        <a:bodyPr/>
        <a:lstStyle/>
        <a:p>
          <a:endParaRPr lang="en-US"/>
        </a:p>
      </dgm:t>
    </dgm:pt>
    <dgm:pt modelId="{9C17F59E-2A01-41CC-B2F7-47C31C192669}" type="sibTrans" cxnId="{80792220-E4F9-4342-B988-020743E4240F}">
      <dgm:prSet/>
      <dgm:spPr/>
      <dgm:t>
        <a:bodyPr/>
        <a:lstStyle/>
        <a:p>
          <a:endParaRPr lang="en-US"/>
        </a:p>
      </dgm:t>
    </dgm:pt>
    <dgm:pt modelId="{F76F06A6-66F3-4511-B511-74910409D8B3}">
      <dgm:prSet phldrT="[Text]"/>
      <dgm:spPr>
        <a:solidFill>
          <a:srgbClr val="009999"/>
        </a:solidFill>
      </dgm:spPr>
      <dgm:t>
        <a:bodyPr/>
        <a:lstStyle/>
        <a:p>
          <a:r>
            <a:rPr lang="en-US"/>
            <a:t>Concurrently sent the sputum sample for Xpert MTB/RIF Ultra</a:t>
          </a:r>
        </a:p>
      </dgm:t>
    </dgm:pt>
    <dgm:pt modelId="{4FB9ADA0-A941-41FF-B510-6B7168002783}" type="parTrans" cxnId="{685FEB24-E5D7-40D4-A814-7417E673A428}">
      <dgm:prSet/>
      <dgm:spPr/>
      <dgm:t>
        <a:bodyPr/>
        <a:lstStyle/>
        <a:p>
          <a:endParaRPr lang="en-US"/>
        </a:p>
      </dgm:t>
    </dgm:pt>
    <dgm:pt modelId="{264D0BA3-FDB3-4DD2-9080-4ECAA25B5B0F}" type="sibTrans" cxnId="{685FEB24-E5D7-40D4-A814-7417E673A428}">
      <dgm:prSet/>
      <dgm:spPr/>
      <dgm:t>
        <a:bodyPr/>
        <a:lstStyle/>
        <a:p>
          <a:endParaRPr lang="en-US"/>
        </a:p>
      </dgm:t>
    </dgm:pt>
    <dgm:pt modelId="{D851F0CE-6537-46F5-8533-B9E76F5B3C27}">
      <dgm:prSet phldrT="[Text]"/>
      <dgm:spPr>
        <a:solidFill>
          <a:schemeClr val="tx2">
            <a:lumMod val="75000"/>
            <a:lumOff val="25000"/>
          </a:schemeClr>
        </a:solidFill>
      </dgm:spPr>
      <dgm:t>
        <a:bodyPr/>
        <a:lstStyle/>
        <a:p>
          <a:r>
            <a:rPr lang="en-US">
              <a:solidFill>
                <a:schemeClr val="bg1"/>
              </a:solidFill>
            </a:rPr>
            <a:t>LF-LAM test is </a:t>
          </a:r>
          <a:r>
            <a:rPr lang="en-US" b="1">
              <a:solidFill>
                <a:schemeClr val="bg1"/>
              </a:solidFill>
            </a:rPr>
            <a:t>negative</a:t>
          </a:r>
        </a:p>
      </dgm:t>
    </dgm:pt>
    <dgm:pt modelId="{818529FF-81B3-4C1B-AB3E-3D686A200A34}" type="parTrans" cxnId="{6286DF87-DA75-415E-A537-B30835BB633C}">
      <dgm:prSet/>
      <dgm:spPr/>
      <dgm:t>
        <a:bodyPr/>
        <a:lstStyle/>
        <a:p>
          <a:endParaRPr lang="en-US"/>
        </a:p>
      </dgm:t>
    </dgm:pt>
    <dgm:pt modelId="{7ED79977-9148-4F0E-A9FB-07C2FA1C4481}" type="sibTrans" cxnId="{6286DF87-DA75-415E-A537-B30835BB633C}">
      <dgm:prSet/>
      <dgm:spPr/>
      <dgm:t>
        <a:bodyPr/>
        <a:lstStyle/>
        <a:p>
          <a:endParaRPr lang="en-US"/>
        </a:p>
      </dgm:t>
    </dgm:pt>
    <dgm:pt modelId="{FC67D185-4E13-4474-A8FA-5E34C50394AD}">
      <dgm:prSet phldrT="[Text]"/>
      <dgm:spPr>
        <a:solidFill>
          <a:srgbClr val="009999"/>
        </a:solidFill>
      </dgm:spPr>
      <dgm:t>
        <a:bodyPr/>
        <a:lstStyle/>
        <a:p>
          <a:r>
            <a:rPr lang="en-US"/>
            <a:t>Wait for mWRD results </a:t>
          </a:r>
        </a:p>
      </dgm:t>
    </dgm:pt>
    <dgm:pt modelId="{778368D6-A840-4242-82AF-CCA1CB850216}" type="parTrans" cxnId="{884369F9-1DC2-4DAE-94A5-32457AAADBB6}">
      <dgm:prSet/>
      <dgm:spPr/>
      <dgm:t>
        <a:bodyPr/>
        <a:lstStyle/>
        <a:p>
          <a:endParaRPr lang="en-US"/>
        </a:p>
      </dgm:t>
    </dgm:pt>
    <dgm:pt modelId="{0093444B-F520-4838-B32F-1BC03FBD89B8}" type="sibTrans" cxnId="{884369F9-1DC2-4DAE-94A5-32457AAADBB6}">
      <dgm:prSet/>
      <dgm:spPr/>
      <dgm:t>
        <a:bodyPr/>
        <a:lstStyle/>
        <a:p>
          <a:endParaRPr lang="en-US"/>
        </a:p>
      </dgm:t>
    </dgm:pt>
    <dgm:pt modelId="{1C2E37B4-F654-4982-A836-2B2C09BE41E0}">
      <dgm:prSet phldrT="[Text]"/>
      <dgm:spPr>
        <a:solidFill>
          <a:schemeClr val="tx2">
            <a:lumMod val="75000"/>
            <a:lumOff val="25000"/>
          </a:schemeClr>
        </a:solidFill>
      </dgm:spPr>
      <dgm:t>
        <a:bodyPr/>
        <a:lstStyle/>
        <a:p>
          <a:r>
            <a:rPr lang="en-US"/>
            <a:t>The test was positive for rifampicin susceptible Mtb</a:t>
          </a:r>
        </a:p>
      </dgm:t>
    </dgm:pt>
    <dgm:pt modelId="{AC0B46D3-C7AA-4920-9FC6-1966AC27AF17}" type="parTrans" cxnId="{41FC4FDA-838D-4028-9077-2B8B340BD660}">
      <dgm:prSet/>
      <dgm:spPr/>
      <dgm:t>
        <a:bodyPr/>
        <a:lstStyle/>
        <a:p>
          <a:endParaRPr lang="en-US"/>
        </a:p>
      </dgm:t>
    </dgm:pt>
    <dgm:pt modelId="{F2CD2E84-0DDB-4B10-859A-0AD193A3C29C}" type="sibTrans" cxnId="{41FC4FDA-838D-4028-9077-2B8B340BD660}">
      <dgm:prSet/>
      <dgm:spPr/>
      <dgm:t>
        <a:bodyPr/>
        <a:lstStyle/>
        <a:p>
          <a:endParaRPr lang="en-US"/>
        </a:p>
      </dgm:t>
    </dgm:pt>
    <dgm:pt modelId="{E5C5F6D1-5EA5-4A38-BC1E-ABA13D559981}">
      <dgm:prSet phldrT="[Text]"/>
      <dgm:spPr>
        <a:solidFill>
          <a:srgbClr val="009999"/>
        </a:solidFill>
      </dgm:spPr>
      <dgm:t>
        <a:bodyPr/>
        <a:lstStyle/>
        <a:p>
          <a:r>
            <a:rPr lang="en-US"/>
            <a:t>Initiate TB treatment with first line drugs</a:t>
          </a:r>
        </a:p>
      </dgm:t>
    </dgm:pt>
    <dgm:pt modelId="{CF98B3B3-849F-44D3-BEE5-5F2A8B275C60}" type="parTrans" cxnId="{A36A9F4C-E298-43FF-A909-4AA7C87353A4}">
      <dgm:prSet/>
      <dgm:spPr/>
      <dgm:t>
        <a:bodyPr/>
        <a:lstStyle/>
        <a:p>
          <a:endParaRPr lang="en-US"/>
        </a:p>
      </dgm:t>
    </dgm:pt>
    <dgm:pt modelId="{6D5715A4-7724-479B-8105-A7A3ECC061E9}" type="sibTrans" cxnId="{A36A9F4C-E298-43FF-A909-4AA7C87353A4}">
      <dgm:prSet/>
      <dgm:spPr/>
      <dgm:t>
        <a:bodyPr/>
        <a:lstStyle/>
        <a:p>
          <a:endParaRPr lang="en-US"/>
        </a:p>
      </dgm:t>
    </dgm:pt>
    <dgm:pt modelId="{DE886A4D-09A0-4FE4-8188-B69625804122}" type="pres">
      <dgm:prSet presAssocID="{1CAC3D36-86F7-4998-979F-1E238FD16BB6}" presName="diagram" presStyleCnt="0">
        <dgm:presLayoutVars>
          <dgm:chPref val="1"/>
          <dgm:dir/>
          <dgm:animOne val="branch"/>
          <dgm:animLvl val="lvl"/>
          <dgm:resizeHandles val="exact"/>
        </dgm:presLayoutVars>
      </dgm:prSet>
      <dgm:spPr/>
    </dgm:pt>
    <dgm:pt modelId="{C2A4C5BF-8023-4E7F-9402-C7AFB340B082}" type="pres">
      <dgm:prSet presAssocID="{56CD7984-ADB8-47DF-84B0-E49B252EA5BB}" presName="root1" presStyleCnt="0"/>
      <dgm:spPr/>
    </dgm:pt>
    <dgm:pt modelId="{435FA98E-40D5-4D34-BE95-84CEE26849A6}" type="pres">
      <dgm:prSet presAssocID="{56CD7984-ADB8-47DF-84B0-E49B252EA5BB}" presName="LevelOneTextNode" presStyleLbl="node0" presStyleIdx="0" presStyleCnt="1">
        <dgm:presLayoutVars>
          <dgm:chPref val="3"/>
        </dgm:presLayoutVars>
      </dgm:prSet>
      <dgm:spPr/>
    </dgm:pt>
    <dgm:pt modelId="{04A938C5-6443-422A-BF38-FDB94E566B60}" type="pres">
      <dgm:prSet presAssocID="{56CD7984-ADB8-47DF-84B0-E49B252EA5BB}" presName="level2hierChild" presStyleCnt="0"/>
      <dgm:spPr/>
    </dgm:pt>
    <dgm:pt modelId="{1E1622FB-C73A-4F91-B658-803E40961122}" type="pres">
      <dgm:prSet presAssocID="{CA21B9EE-1152-4A6F-AE9A-1E387381A5DC}" presName="conn2-1" presStyleLbl="parChTrans1D2" presStyleIdx="0" presStyleCnt="2"/>
      <dgm:spPr/>
    </dgm:pt>
    <dgm:pt modelId="{940FE6F0-F041-433E-8FC6-91F3BEAB93D0}" type="pres">
      <dgm:prSet presAssocID="{CA21B9EE-1152-4A6F-AE9A-1E387381A5DC}" presName="connTx" presStyleLbl="parChTrans1D2" presStyleIdx="0" presStyleCnt="2"/>
      <dgm:spPr/>
    </dgm:pt>
    <dgm:pt modelId="{1D0AB534-582F-4FC3-BE81-B72D5B198833}" type="pres">
      <dgm:prSet presAssocID="{AF5CD42C-8AB6-4C48-ABC6-181B2FCDEB7E}" presName="root2" presStyleCnt="0"/>
      <dgm:spPr/>
    </dgm:pt>
    <dgm:pt modelId="{A801877E-5916-4B16-BE5F-9145C8E0CEB8}" type="pres">
      <dgm:prSet presAssocID="{AF5CD42C-8AB6-4C48-ABC6-181B2FCDEB7E}" presName="LevelTwoTextNode" presStyleLbl="node2" presStyleIdx="0" presStyleCnt="2">
        <dgm:presLayoutVars>
          <dgm:chPref val="3"/>
        </dgm:presLayoutVars>
      </dgm:prSet>
      <dgm:spPr/>
    </dgm:pt>
    <dgm:pt modelId="{26ADED15-BF76-450B-B3BD-CF4A03D56265}" type="pres">
      <dgm:prSet presAssocID="{AF5CD42C-8AB6-4C48-ABC6-181B2FCDEB7E}" presName="level3hierChild" presStyleCnt="0"/>
      <dgm:spPr/>
    </dgm:pt>
    <dgm:pt modelId="{B99D1866-965B-4291-A08C-98FB95F8867E}" type="pres">
      <dgm:prSet presAssocID="{818529FF-81B3-4C1B-AB3E-3D686A200A34}" presName="conn2-1" presStyleLbl="parChTrans1D3" presStyleIdx="0" presStyleCnt="2"/>
      <dgm:spPr/>
    </dgm:pt>
    <dgm:pt modelId="{94A97C6A-AAE6-468A-9729-51D091D7D4FA}" type="pres">
      <dgm:prSet presAssocID="{818529FF-81B3-4C1B-AB3E-3D686A200A34}" presName="connTx" presStyleLbl="parChTrans1D3" presStyleIdx="0" presStyleCnt="2"/>
      <dgm:spPr/>
    </dgm:pt>
    <dgm:pt modelId="{1AD00D55-2457-4A55-B463-9C25EA34FEEF}" type="pres">
      <dgm:prSet presAssocID="{D851F0CE-6537-46F5-8533-B9E76F5B3C27}" presName="root2" presStyleCnt="0"/>
      <dgm:spPr/>
    </dgm:pt>
    <dgm:pt modelId="{1548DA10-A41B-4A7A-975B-150DA8E87E4B}" type="pres">
      <dgm:prSet presAssocID="{D851F0CE-6537-46F5-8533-B9E76F5B3C27}" presName="LevelTwoTextNode" presStyleLbl="node3" presStyleIdx="0" presStyleCnt="2">
        <dgm:presLayoutVars>
          <dgm:chPref val="3"/>
        </dgm:presLayoutVars>
      </dgm:prSet>
      <dgm:spPr/>
    </dgm:pt>
    <dgm:pt modelId="{3ACE52D2-A924-4E20-9336-55F899BF8AA3}" type="pres">
      <dgm:prSet presAssocID="{D851F0CE-6537-46F5-8533-B9E76F5B3C27}" presName="level3hierChild" presStyleCnt="0"/>
      <dgm:spPr/>
    </dgm:pt>
    <dgm:pt modelId="{AC908F14-BDB5-47EF-AE10-B8D527280EAD}" type="pres">
      <dgm:prSet presAssocID="{778368D6-A840-4242-82AF-CCA1CB850216}" presName="conn2-1" presStyleLbl="parChTrans1D4" presStyleIdx="0" presStyleCnt="2"/>
      <dgm:spPr/>
    </dgm:pt>
    <dgm:pt modelId="{8FE0CBF8-997B-450D-8EE4-E29143C14CD3}" type="pres">
      <dgm:prSet presAssocID="{778368D6-A840-4242-82AF-CCA1CB850216}" presName="connTx" presStyleLbl="parChTrans1D4" presStyleIdx="0" presStyleCnt="2"/>
      <dgm:spPr/>
    </dgm:pt>
    <dgm:pt modelId="{1CC217BB-01C5-484B-96B9-BF56E9C527CB}" type="pres">
      <dgm:prSet presAssocID="{FC67D185-4E13-4474-A8FA-5E34C50394AD}" presName="root2" presStyleCnt="0"/>
      <dgm:spPr/>
    </dgm:pt>
    <dgm:pt modelId="{B2D36B06-8B37-4FEB-9B0C-E354DD2BA6FD}" type="pres">
      <dgm:prSet presAssocID="{FC67D185-4E13-4474-A8FA-5E34C50394AD}" presName="LevelTwoTextNode" presStyleLbl="node4" presStyleIdx="0" presStyleCnt="2">
        <dgm:presLayoutVars>
          <dgm:chPref val="3"/>
        </dgm:presLayoutVars>
      </dgm:prSet>
      <dgm:spPr/>
    </dgm:pt>
    <dgm:pt modelId="{909F74CC-B3E6-41DF-BC41-6414D6D19E8F}" type="pres">
      <dgm:prSet presAssocID="{FC67D185-4E13-4474-A8FA-5E34C50394AD}" presName="level3hierChild" presStyleCnt="0"/>
      <dgm:spPr/>
    </dgm:pt>
    <dgm:pt modelId="{971E185C-E311-4601-987E-D15FEF9D3E68}" type="pres">
      <dgm:prSet presAssocID="{4FB9ADA0-A941-41FF-B510-6B7168002783}" presName="conn2-1" presStyleLbl="parChTrans1D2" presStyleIdx="1" presStyleCnt="2"/>
      <dgm:spPr/>
    </dgm:pt>
    <dgm:pt modelId="{44188050-E4DB-4A10-AC30-8E4E0E9FD8CB}" type="pres">
      <dgm:prSet presAssocID="{4FB9ADA0-A941-41FF-B510-6B7168002783}" presName="connTx" presStyleLbl="parChTrans1D2" presStyleIdx="1" presStyleCnt="2"/>
      <dgm:spPr/>
    </dgm:pt>
    <dgm:pt modelId="{789D6F70-C936-43E2-AB98-580698813912}" type="pres">
      <dgm:prSet presAssocID="{F76F06A6-66F3-4511-B511-74910409D8B3}" presName="root2" presStyleCnt="0"/>
      <dgm:spPr/>
    </dgm:pt>
    <dgm:pt modelId="{CCD72797-0CA3-4F92-B09F-22F4565CBAD1}" type="pres">
      <dgm:prSet presAssocID="{F76F06A6-66F3-4511-B511-74910409D8B3}" presName="LevelTwoTextNode" presStyleLbl="node2" presStyleIdx="1" presStyleCnt="2">
        <dgm:presLayoutVars>
          <dgm:chPref val="3"/>
        </dgm:presLayoutVars>
      </dgm:prSet>
      <dgm:spPr/>
    </dgm:pt>
    <dgm:pt modelId="{74173BA1-9F1F-4FBF-A0CD-D1747A0F94B3}" type="pres">
      <dgm:prSet presAssocID="{F76F06A6-66F3-4511-B511-74910409D8B3}" presName="level3hierChild" presStyleCnt="0"/>
      <dgm:spPr/>
    </dgm:pt>
    <dgm:pt modelId="{319D4255-B6FC-470A-85E8-9984B33A4380}" type="pres">
      <dgm:prSet presAssocID="{AC0B46D3-C7AA-4920-9FC6-1966AC27AF17}" presName="conn2-1" presStyleLbl="parChTrans1D3" presStyleIdx="1" presStyleCnt="2"/>
      <dgm:spPr/>
    </dgm:pt>
    <dgm:pt modelId="{842E4519-FCE7-4412-9185-50E0CD72C909}" type="pres">
      <dgm:prSet presAssocID="{AC0B46D3-C7AA-4920-9FC6-1966AC27AF17}" presName="connTx" presStyleLbl="parChTrans1D3" presStyleIdx="1" presStyleCnt="2"/>
      <dgm:spPr/>
    </dgm:pt>
    <dgm:pt modelId="{B624C5A6-9CC6-41C3-8C7A-F662F54D94DF}" type="pres">
      <dgm:prSet presAssocID="{1C2E37B4-F654-4982-A836-2B2C09BE41E0}" presName="root2" presStyleCnt="0"/>
      <dgm:spPr/>
    </dgm:pt>
    <dgm:pt modelId="{717CFFBF-B263-4582-A5B5-49A19E0C2094}" type="pres">
      <dgm:prSet presAssocID="{1C2E37B4-F654-4982-A836-2B2C09BE41E0}" presName="LevelTwoTextNode" presStyleLbl="node3" presStyleIdx="1" presStyleCnt="2">
        <dgm:presLayoutVars>
          <dgm:chPref val="3"/>
        </dgm:presLayoutVars>
      </dgm:prSet>
      <dgm:spPr/>
    </dgm:pt>
    <dgm:pt modelId="{D94DD66B-F938-4398-B072-86FA29626BC4}" type="pres">
      <dgm:prSet presAssocID="{1C2E37B4-F654-4982-A836-2B2C09BE41E0}" presName="level3hierChild" presStyleCnt="0"/>
      <dgm:spPr/>
    </dgm:pt>
    <dgm:pt modelId="{B6306367-6235-4DF0-B355-CFEC5FBD29AB}" type="pres">
      <dgm:prSet presAssocID="{CF98B3B3-849F-44D3-BEE5-5F2A8B275C60}" presName="conn2-1" presStyleLbl="parChTrans1D4" presStyleIdx="1" presStyleCnt="2"/>
      <dgm:spPr/>
    </dgm:pt>
    <dgm:pt modelId="{CC483BEC-1C26-450B-B299-ED86E1883C09}" type="pres">
      <dgm:prSet presAssocID="{CF98B3B3-849F-44D3-BEE5-5F2A8B275C60}" presName="connTx" presStyleLbl="parChTrans1D4" presStyleIdx="1" presStyleCnt="2"/>
      <dgm:spPr/>
    </dgm:pt>
    <dgm:pt modelId="{B3FB2B38-AD69-442B-95C5-F3A7C686031D}" type="pres">
      <dgm:prSet presAssocID="{E5C5F6D1-5EA5-4A38-BC1E-ABA13D559981}" presName="root2" presStyleCnt="0"/>
      <dgm:spPr/>
    </dgm:pt>
    <dgm:pt modelId="{77714FA0-B559-48B3-B38B-63B17FFCC581}" type="pres">
      <dgm:prSet presAssocID="{E5C5F6D1-5EA5-4A38-BC1E-ABA13D559981}" presName="LevelTwoTextNode" presStyleLbl="node4" presStyleIdx="1" presStyleCnt="2">
        <dgm:presLayoutVars>
          <dgm:chPref val="3"/>
        </dgm:presLayoutVars>
      </dgm:prSet>
      <dgm:spPr/>
    </dgm:pt>
    <dgm:pt modelId="{2F02D146-8803-491F-AF24-36E236870C71}" type="pres">
      <dgm:prSet presAssocID="{E5C5F6D1-5EA5-4A38-BC1E-ABA13D559981}" presName="level3hierChild" presStyleCnt="0"/>
      <dgm:spPr/>
    </dgm:pt>
  </dgm:ptLst>
  <dgm:cxnLst>
    <dgm:cxn modelId="{80430708-5B4A-4744-BBDB-F3339C538B72}" srcId="{1CAC3D36-86F7-4998-979F-1E238FD16BB6}" destId="{56CD7984-ADB8-47DF-84B0-E49B252EA5BB}" srcOrd="0" destOrd="0" parTransId="{0103021D-A14D-4C76-B1F0-2B8D58575AD5}" sibTransId="{6B29C420-37F4-40E6-AEDA-C18338635345}"/>
    <dgm:cxn modelId="{80792220-E4F9-4342-B988-020743E4240F}" srcId="{56CD7984-ADB8-47DF-84B0-E49B252EA5BB}" destId="{AF5CD42C-8AB6-4C48-ABC6-181B2FCDEB7E}" srcOrd="0" destOrd="0" parTransId="{CA21B9EE-1152-4A6F-AE9A-1E387381A5DC}" sibTransId="{9C17F59E-2A01-41CC-B2F7-47C31C192669}"/>
    <dgm:cxn modelId="{685FEB24-E5D7-40D4-A814-7417E673A428}" srcId="{56CD7984-ADB8-47DF-84B0-E49B252EA5BB}" destId="{F76F06A6-66F3-4511-B511-74910409D8B3}" srcOrd="1" destOrd="0" parTransId="{4FB9ADA0-A941-41FF-B510-6B7168002783}" sibTransId="{264D0BA3-FDB3-4DD2-9080-4ECAA25B5B0F}"/>
    <dgm:cxn modelId="{52926A3E-356D-472F-A720-45F6FC045F39}" type="presOf" srcId="{778368D6-A840-4242-82AF-CCA1CB850216}" destId="{8FE0CBF8-997B-450D-8EE4-E29143C14CD3}" srcOrd="1" destOrd="0" presId="urn:microsoft.com/office/officeart/2005/8/layout/hierarchy2"/>
    <dgm:cxn modelId="{8230FD69-2D40-48D5-BCFA-516CA475E2B6}" type="presOf" srcId="{1C2E37B4-F654-4982-A836-2B2C09BE41E0}" destId="{717CFFBF-B263-4582-A5B5-49A19E0C2094}" srcOrd="0" destOrd="0" presId="urn:microsoft.com/office/officeart/2005/8/layout/hierarchy2"/>
    <dgm:cxn modelId="{A36A9F4C-E298-43FF-A909-4AA7C87353A4}" srcId="{1C2E37B4-F654-4982-A836-2B2C09BE41E0}" destId="{E5C5F6D1-5EA5-4A38-BC1E-ABA13D559981}" srcOrd="0" destOrd="0" parTransId="{CF98B3B3-849F-44D3-BEE5-5F2A8B275C60}" sibTransId="{6D5715A4-7724-479B-8105-A7A3ECC061E9}"/>
    <dgm:cxn modelId="{1D6AB74F-3D30-43EC-A803-726B05CF1AB0}" type="presOf" srcId="{AF5CD42C-8AB6-4C48-ABC6-181B2FCDEB7E}" destId="{A801877E-5916-4B16-BE5F-9145C8E0CEB8}" srcOrd="0" destOrd="0" presId="urn:microsoft.com/office/officeart/2005/8/layout/hierarchy2"/>
    <dgm:cxn modelId="{66B94D53-F998-4550-BA1B-AEFC619CEA10}" type="presOf" srcId="{56CD7984-ADB8-47DF-84B0-E49B252EA5BB}" destId="{435FA98E-40D5-4D34-BE95-84CEE26849A6}" srcOrd="0" destOrd="0" presId="urn:microsoft.com/office/officeart/2005/8/layout/hierarchy2"/>
    <dgm:cxn modelId="{DCA9EC74-F111-4671-991B-9751E69C22E2}" type="presOf" srcId="{CF98B3B3-849F-44D3-BEE5-5F2A8B275C60}" destId="{CC483BEC-1C26-450B-B299-ED86E1883C09}" srcOrd="1" destOrd="0" presId="urn:microsoft.com/office/officeart/2005/8/layout/hierarchy2"/>
    <dgm:cxn modelId="{C6A56E7A-672E-49E9-82A5-F057B35F5705}" type="presOf" srcId="{CF98B3B3-849F-44D3-BEE5-5F2A8B275C60}" destId="{B6306367-6235-4DF0-B355-CFEC5FBD29AB}" srcOrd="0" destOrd="0" presId="urn:microsoft.com/office/officeart/2005/8/layout/hierarchy2"/>
    <dgm:cxn modelId="{C016C47A-7CBC-42E0-B4DD-13F4462B44DC}" type="presOf" srcId="{FC67D185-4E13-4474-A8FA-5E34C50394AD}" destId="{B2D36B06-8B37-4FEB-9B0C-E354DD2BA6FD}" srcOrd="0" destOrd="0" presId="urn:microsoft.com/office/officeart/2005/8/layout/hierarchy2"/>
    <dgm:cxn modelId="{1DFFFB7E-2B19-4BEA-8FC2-2C1C2339AE4B}" type="presOf" srcId="{CA21B9EE-1152-4A6F-AE9A-1E387381A5DC}" destId="{940FE6F0-F041-433E-8FC6-91F3BEAB93D0}" srcOrd="1" destOrd="0" presId="urn:microsoft.com/office/officeart/2005/8/layout/hierarchy2"/>
    <dgm:cxn modelId="{6286DF87-DA75-415E-A537-B30835BB633C}" srcId="{AF5CD42C-8AB6-4C48-ABC6-181B2FCDEB7E}" destId="{D851F0CE-6537-46F5-8533-B9E76F5B3C27}" srcOrd="0" destOrd="0" parTransId="{818529FF-81B3-4C1B-AB3E-3D686A200A34}" sibTransId="{7ED79977-9148-4F0E-A9FB-07C2FA1C4481}"/>
    <dgm:cxn modelId="{538B009E-65EB-4F46-B53C-9447CBF168C0}" type="presOf" srcId="{F76F06A6-66F3-4511-B511-74910409D8B3}" destId="{CCD72797-0CA3-4F92-B09F-22F4565CBAD1}" srcOrd="0" destOrd="0" presId="urn:microsoft.com/office/officeart/2005/8/layout/hierarchy2"/>
    <dgm:cxn modelId="{F569279E-992C-4CF3-9B4D-8C6139447B2C}" type="presOf" srcId="{1CAC3D36-86F7-4998-979F-1E238FD16BB6}" destId="{DE886A4D-09A0-4FE4-8188-B69625804122}" srcOrd="0" destOrd="0" presId="urn:microsoft.com/office/officeart/2005/8/layout/hierarchy2"/>
    <dgm:cxn modelId="{085F60AB-763B-4663-A9C4-E6BCF9383DDB}" type="presOf" srcId="{AC0B46D3-C7AA-4920-9FC6-1966AC27AF17}" destId="{319D4255-B6FC-470A-85E8-9984B33A4380}" srcOrd="0" destOrd="0" presId="urn:microsoft.com/office/officeart/2005/8/layout/hierarchy2"/>
    <dgm:cxn modelId="{72CE13C5-A495-47F7-AE1F-FAC17A20B6F5}" type="presOf" srcId="{818529FF-81B3-4C1B-AB3E-3D686A200A34}" destId="{94A97C6A-AAE6-468A-9729-51D091D7D4FA}" srcOrd="1" destOrd="0" presId="urn:microsoft.com/office/officeart/2005/8/layout/hierarchy2"/>
    <dgm:cxn modelId="{F0E60BD5-186A-42B7-B064-FAA3D2C1DA54}" type="presOf" srcId="{AC0B46D3-C7AA-4920-9FC6-1966AC27AF17}" destId="{842E4519-FCE7-4412-9185-50E0CD72C909}" srcOrd="1" destOrd="0" presId="urn:microsoft.com/office/officeart/2005/8/layout/hierarchy2"/>
    <dgm:cxn modelId="{41FC4FDA-838D-4028-9077-2B8B340BD660}" srcId="{F76F06A6-66F3-4511-B511-74910409D8B3}" destId="{1C2E37B4-F654-4982-A836-2B2C09BE41E0}" srcOrd="0" destOrd="0" parTransId="{AC0B46D3-C7AA-4920-9FC6-1966AC27AF17}" sibTransId="{F2CD2E84-0DDB-4B10-859A-0AD193A3C29C}"/>
    <dgm:cxn modelId="{81B49EDB-D3F2-4EE5-AC9E-3F6A7C7CEB92}" type="presOf" srcId="{778368D6-A840-4242-82AF-CCA1CB850216}" destId="{AC908F14-BDB5-47EF-AE10-B8D527280EAD}" srcOrd="0" destOrd="0" presId="urn:microsoft.com/office/officeart/2005/8/layout/hierarchy2"/>
    <dgm:cxn modelId="{9601B4E1-EF12-45DC-AF3E-93A7DFB0C443}" type="presOf" srcId="{4FB9ADA0-A941-41FF-B510-6B7168002783}" destId="{44188050-E4DB-4A10-AC30-8E4E0E9FD8CB}" srcOrd="1" destOrd="0" presId="urn:microsoft.com/office/officeart/2005/8/layout/hierarchy2"/>
    <dgm:cxn modelId="{59CC85E2-72C0-4FA4-B6FA-E847615E243A}" type="presOf" srcId="{E5C5F6D1-5EA5-4A38-BC1E-ABA13D559981}" destId="{77714FA0-B559-48B3-B38B-63B17FFCC581}" srcOrd="0" destOrd="0" presId="urn:microsoft.com/office/officeart/2005/8/layout/hierarchy2"/>
    <dgm:cxn modelId="{464DDFED-D517-4947-B0FC-7EA5E2C563DB}" type="presOf" srcId="{818529FF-81B3-4C1B-AB3E-3D686A200A34}" destId="{B99D1866-965B-4291-A08C-98FB95F8867E}" srcOrd="0" destOrd="0" presId="urn:microsoft.com/office/officeart/2005/8/layout/hierarchy2"/>
    <dgm:cxn modelId="{F1FBFBF2-C241-4487-8C66-5D17011E5655}" type="presOf" srcId="{CA21B9EE-1152-4A6F-AE9A-1E387381A5DC}" destId="{1E1622FB-C73A-4F91-B658-803E40961122}" srcOrd="0" destOrd="0" presId="urn:microsoft.com/office/officeart/2005/8/layout/hierarchy2"/>
    <dgm:cxn modelId="{3C1F53F6-1173-4EF8-A4B8-D04E178CB8B2}" type="presOf" srcId="{D851F0CE-6537-46F5-8533-B9E76F5B3C27}" destId="{1548DA10-A41B-4A7A-975B-150DA8E87E4B}" srcOrd="0" destOrd="0" presId="urn:microsoft.com/office/officeart/2005/8/layout/hierarchy2"/>
    <dgm:cxn modelId="{3E2FFAF6-FCB2-470A-9247-D05FED4200D0}" type="presOf" srcId="{4FB9ADA0-A941-41FF-B510-6B7168002783}" destId="{971E185C-E311-4601-987E-D15FEF9D3E68}" srcOrd="0" destOrd="0" presId="urn:microsoft.com/office/officeart/2005/8/layout/hierarchy2"/>
    <dgm:cxn modelId="{884369F9-1DC2-4DAE-94A5-32457AAADBB6}" srcId="{D851F0CE-6537-46F5-8533-B9E76F5B3C27}" destId="{FC67D185-4E13-4474-A8FA-5E34C50394AD}" srcOrd="0" destOrd="0" parTransId="{778368D6-A840-4242-82AF-CCA1CB850216}" sibTransId="{0093444B-F520-4838-B32F-1BC03FBD89B8}"/>
    <dgm:cxn modelId="{003300C8-0EC1-4325-89BB-C7657253B97D}" type="presParOf" srcId="{DE886A4D-09A0-4FE4-8188-B69625804122}" destId="{C2A4C5BF-8023-4E7F-9402-C7AFB340B082}" srcOrd="0" destOrd="0" presId="urn:microsoft.com/office/officeart/2005/8/layout/hierarchy2"/>
    <dgm:cxn modelId="{96C09834-5B1B-48FF-8A50-821731EE5AB5}" type="presParOf" srcId="{C2A4C5BF-8023-4E7F-9402-C7AFB340B082}" destId="{435FA98E-40D5-4D34-BE95-84CEE26849A6}" srcOrd="0" destOrd="0" presId="urn:microsoft.com/office/officeart/2005/8/layout/hierarchy2"/>
    <dgm:cxn modelId="{05FEBEFB-6683-404E-9006-3119041E37BA}" type="presParOf" srcId="{C2A4C5BF-8023-4E7F-9402-C7AFB340B082}" destId="{04A938C5-6443-422A-BF38-FDB94E566B60}" srcOrd="1" destOrd="0" presId="urn:microsoft.com/office/officeart/2005/8/layout/hierarchy2"/>
    <dgm:cxn modelId="{7D07C707-BB0B-4028-B023-E9E19522C19C}" type="presParOf" srcId="{04A938C5-6443-422A-BF38-FDB94E566B60}" destId="{1E1622FB-C73A-4F91-B658-803E40961122}" srcOrd="0" destOrd="0" presId="urn:microsoft.com/office/officeart/2005/8/layout/hierarchy2"/>
    <dgm:cxn modelId="{649957FD-AD52-4168-AB1D-CE4B0C0543F8}" type="presParOf" srcId="{1E1622FB-C73A-4F91-B658-803E40961122}" destId="{940FE6F0-F041-433E-8FC6-91F3BEAB93D0}" srcOrd="0" destOrd="0" presId="urn:microsoft.com/office/officeart/2005/8/layout/hierarchy2"/>
    <dgm:cxn modelId="{71EE457F-774B-4D04-B7C2-BE2ADEF7F5DA}" type="presParOf" srcId="{04A938C5-6443-422A-BF38-FDB94E566B60}" destId="{1D0AB534-582F-4FC3-BE81-B72D5B198833}" srcOrd="1" destOrd="0" presId="urn:microsoft.com/office/officeart/2005/8/layout/hierarchy2"/>
    <dgm:cxn modelId="{1C12B171-A44D-4317-98E8-AA6857A08C19}" type="presParOf" srcId="{1D0AB534-582F-4FC3-BE81-B72D5B198833}" destId="{A801877E-5916-4B16-BE5F-9145C8E0CEB8}" srcOrd="0" destOrd="0" presId="urn:microsoft.com/office/officeart/2005/8/layout/hierarchy2"/>
    <dgm:cxn modelId="{49685B26-2EC6-4DED-846C-9E30A7506518}" type="presParOf" srcId="{1D0AB534-582F-4FC3-BE81-B72D5B198833}" destId="{26ADED15-BF76-450B-B3BD-CF4A03D56265}" srcOrd="1" destOrd="0" presId="urn:microsoft.com/office/officeart/2005/8/layout/hierarchy2"/>
    <dgm:cxn modelId="{864EEBD2-BC08-47CF-B990-00CC0AB1A4F3}" type="presParOf" srcId="{26ADED15-BF76-450B-B3BD-CF4A03D56265}" destId="{B99D1866-965B-4291-A08C-98FB95F8867E}" srcOrd="0" destOrd="0" presId="urn:microsoft.com/office/officeart/2005/8/layout/hierarchy2"/>
    <dgm:cxn modelId="{766C7F16-DBD8-482E-B7E4-B6F968476D3A}" type="presParOf" srcId="{B99D1866-965B-4291-A08C-98FB95F8867E}" destId="{94A97C6A-AAE6-468A-9729-51D091D7D4FA}" srcOrd="0" destOrd="0" presId="urn:microsoft.com/office/officeart/2005/8/layout/hierarchy2"/>
    <dgm:cxn modelId="{7B789178-7E5F-44BC-922A-F9110E142FA8}" type="presParOf" srcId="{26ADED15-BF76-450B-B3BD-CF4A03D56265}" destId="{1AD00D55-2457-4A55-B463-9C25EA34FEEF}" srcOrd="1" destOrd="0" presId="urn:microsoft.com/office/officeart/2005/8/layout/hierarchy2"/>
    <dgm:cxn modelId="{4027B3DE-126A-4912-AD4E-CE33693D73FD}" type="presParOf" srcId="{1AD00D55-2457-4A55-B463-9C25EA34FEEF}" destId="{1548DA10-A41B-4A7A-975B-150DA8E87E4B}" srcOrd="0" destOrd="0" presId="urn:microsoft.com/office/officeart/2005/8/layout/hierarchy2"/>
    <dgm:cxn modelId="{F13D841F-2D5E-4C0F-9F98-E2F7A654F147}" type="presParOf" srcId="{1AD00D55-2457-4A55-B463-9C25EA34FEEF}" destId="{3ACE52D2-A924-4E20-9336-55F899BF8AA3}" srcOrd="1" destOrd="0" presId="urn:microsoft.com/office/officeart/2005/8/layout/hierarchy2"/>
    <dgm:cxn modelId="{1AFC0D97-D3E2-47DD-939C-E9E6F2FCD7C3}" type="presParOf" srcId="{3ACE52D2-A924-4E20-9336-55F899BF8AA3}" destId="{AC908F14-BDB5-47EF-AE10-B8D527280EAD}" srcOrd="0" destOrd="0" presId="urn:microsoft.com/office/officeart/2005/8/layout/hierarchy2"/>
    <dgm:cxn modelId="{066C6D7C-CE28-4FF0-AD0F-E9D7BC31923C}" type="presParOf" srcId="{AC908F14-BDB5-47EF-AE10-B8D527280EAD}" destId="{8FE0CBF8-997B-450D-8EE4-E29143C14CD3}" srcOrd="0" destOrd="0" presId="urn:microsoft.com/office/officeart/2005/8/layout/hierarchy2"/>
    <dgm:cxn modelId="{19A59A0D-8DB1-48F6-8FF2-3D16C3220887}" type="presParOf" srcId="{3ACE52D2-A924-4E20-9336-55F899BF8AA3}" destId="{1CC217BB-01C5-484B-96B9-BF56E9C527CB}" srcOrd="1" destOrd="0" presId="urn:microsoft.com/office/officeart/2005/8/layout/hierarchy2"/>
    <dgm:cxn modelId="{D7237599-2FE4-421E-AEA4-1A66B7F11CF4}" type="presParOf" srcId="{1CC217BB-01C5-484B-96B9-BF56E9C527CB}" destId="{B2D36B06-8B37-4FEB-9B0C-E354DD2BA6FD}" srcOrd="0" destOrd="0" presId="urn:microsoft.com/office/officeart/2005/8/layout/hierarchy2"/>
    <dgm:cxn modelId="{780E0C8F-30F0-458D-B355-A1154565379C}" type="presParOf" srcId="{1CC217BB-01C5-484B-96B9-BF56E9C527CB}" destId="{909F74CC-B3E6-41DF-BC41-6414D6D19E8F}" srcOrd="1" destOrd="0" presId="urn:microsoft.com/office/officeart/2005/8/layout/hierarchy2"/>
    <dgm:cxn modelId="{3E2AA019-4CC3-431C-9D47-D7C9D5E941C9}" type="presParOf" srcId="{04A938C5-6443-422A-BF38-FDB94E566B60}" destId="{971E185C-E311-4601-987E-D15FEF9D3E68}" srcOrd="2" destOrd="0" presId="urn:microsoft.com/office/officeart/2005/8/layout/hierarchy2"/>
    <dgm:cxn modelId="{BBA321EB-A37E-4734-B4D3-54F7E65E265C}" type="presParOf" srcId="{971E185C-E311-4601-987E-D15FEF9D3E68}" destId="{44188050-E4DB-4A10-AC30-8E4E0E9FD8CB}" srcOrd="0" destOrd="0" presId="urn:microsoft.com/office/officeart/2005/8/layout/hierarchy2"/>
    <dgm:cxn modelId="{78D53063-9627-4FBE-98F3-48534BF52D01}" type="presParOf" srcId="{04A938C5-6443-422A-BF38-FDB94E566B60}" destId="{789D6F70-C936-43E2-AB98-580698813912}" srcOrd="3" destOrd="0" presId="urn:microsoft.com/office/officeart/2005/8/layout/hierarchy2"/>
    <dgm:cxn modelId="{B5AB330A-7114-4ECC-BCB1-95D60BFCB3BA}" type="presParOf" srcId="{789D6F70-C936-43E2-AB98-580698813912}" destId="{CCD72797-0CA3-4F92-B09F-22F4565CBAD1}" srcOrd="0" destOrd="0" presId="urn:microsoft.com/office/officeart/2005/8/layout/hierarchy2"/>
    <dgm:cxn modelId="{C7853A53-0327-4A8B-A76D-841C900FA9FA}" type="presParOf" srcId="{789D6F70-C936-43E2-AB98-580698813912}" destId="{74173BA1-9F1F-4FBF-A0CD-D1747A0F94B3}" srcOrd="1" destOrd="0" presId="urn:microsoft.com/office/officeart/2005/8/layout/hierarchy2"/>
    <dgm:cxn modelId="{29568244-68E8-45CB-AC34-8CE0F4FB9DC4}" type="presParOf" srcId="{74173BA1-9F1F-4FBF-A0CD-D1747A0F94B3}" destId="{319D4255-B6FC-470A-85E8-9984B33A4380}" srcOrd="0" destOrd="0" presId="urn:microsoft.com/office/officeart/2005/8/layout/hierarchy2"/>
    <dgm:cxn modelId="{3E99F5FB-FC1C-4B95-9301-1BD581851A8A}" type="presParOf" srcId="{319D4255-B6FC-470A-85E8-9984B33A4380}" destId="{842E4519-FCE7-4412-9185-50E0CD72C909}" srcOrd="0" destOrd="0" presId="urn:microsoft.com/office/officeart/2005/8/layout/hierarchy2"/>
    <dgm:cxn modelId="{0B7BB1F3-14CA-4FC2-8389-FEB4A6DDDF7A}" type="presParOf" srcId="{74173BA1-9F1F-4FBF-A0CD-D1747A0F94B3}" destId="{B624C5A6-9CC6-41C3-8C7A-F662F54D94DF}" srcOrd="1" destOrd="0" presId="urn:microsoft.com/office/officeart/2005/8/layout/hierarchy2"/>
    <dgm:cxn modelId="{ED4F53CB-905E-40DC-A68B-45BCDF9BEA3D}" type="presParOf" srcId="{B624C5A6-9CC6-41C3-8C7A-F662F54D94DF}" destId="{717CFFBF-B263-4582-A5B5-49A19E0C2094}" srcOrd="0" destOrd="0" presId="urn:microsoft.com/office/officeart/2005/8/layout/hierarchy2"/>
    <dgm:cxn modelId="{21DD6BE4-8BA0-429F-953D-9C8E3149CB33}" type="presParOf" srcId="{B624C5A6-9CC6-41C3-8C7A-F662F54D94DF}" destId="{D94DD66B-F938-4398-B072-86FA29626BC4}" srcOrd="1" destOrd="0" presId="urn:microsoft.com/office/officeart/2005/8/layout/hierarchy2"/>
    <dgm:cxn modelId="{C88FD423-FBDE-4EB9-9D13-D01617F28533}" type="presParOf" srcId="{D94DD66B-F938-4398-B072-86FA29626BC4}" destId="{B6306367-6235-4DF0-B355-CFEC5FBD29AB}" srcOrd="0" destOrd="0" presId="urn:microsoft.com/office/officeart/2005/8/layout/hierarchy2"/>
    <dgm:cxn modelId="{5F93B903-9FC2-4166-ACED-1D665A2DFE66}" type="presParOf" srcId="{B6306367-6235-4DF0-B355-CFEC5FBD29AB}" destId="{CC483BEC-1C26-450B-B299-ED86E1883C09}" srcOrd="0" destOrd="0" presId="urn:microsoft.com/office/officeart/2005/8/layout/hierarchy2"/>
    <dgm:cxn modelId="{79EA872A-0F7D-4E4F-B8EC-A62AF68F8C95}" type="presParOf" srcId="{D94DD66B-F938-4398-B072-86FA29626BC4}" destId="{B3FB2B38-AD69-442B-95C5-F3A7C686031D}" srcOrd="1" destOrd="0" presId="urn:microsoft.com/office/officeart/2005/8/layout/hierarchy2"/>
    <dgm:cxn modelId="{690821F4-B113-48FF-B6A9-1EA91685D17F}" type="presParOf" srcId="{B3FB2B38-AD69-442B-95C5-F3A7C686031D}" destId="{77714FA0-B559-48B3-B38B-63B17FFCC581}" srcOrd="0" destOrd="0" presId="urn:microsoft.com/office/officeart/2005/8/layout/hierarchy2"/>
    <dgm:cxn modelId="{CB4CA811-3B09-4070-8EA9-C037B88ED34C}" type="presParOf" srcId="{B3FB2B38-AD69-442B-95C5-F3A7C686031D}" destId="{2F02D146-8803-491F-AF24-36E236870C7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AC3D36-86F7-4998-979F-1E238FD16BB6}" type="doc">
      <dgm:prSet loTypeId="urn:microsoft.com/office/officeart/2005/8/layout/hierarchy2" loCatId="hierarchy" qsTypeId="urn:microsoft.com/office/officeart/2005/8/quickstyle/simple2" qsCatId="simple" csTypeId="urn:microsoft.com/office/officeart/2005/8/colors/accent1_3" csCatId="accent1" phldr="1"/>
      <dgm:spPr/>
      <dgm:t>
        <a:bodyPr/>
        <a:lstStyle/>
        <a:p>
          <a:endParaRPr lang="en-US"/>
        </a:p>
      </dgm:t>
    </dgm:pt>
    <dgm:pt modelId="{56CD7984-ADB8-47DF-84B0-E49B252EA5BB}">
      <dgm:prSet phldrT="[Text]"/>
      <dgm:spPr/>
      <dgm:t>
        <a:bodyPr/>
        <a:lstStyle/>
        <a:p>
          <a:r>
            <a:rPr lang="en-US"/>
            <a:t>HIV negative person with cough</a:t>
          </a:r>
        </a:p>
      </dgm:t>
    </dgm:pt>
    <dgm:pt modelId="{0103021D-A14D-4C76-B1F0-2B8D58575AD5}" type="parTrans" cxnId="{80430708-5B4A-4744-BBDB-F3339C538B72}">
      <dgm:prSet/>
      <dgm:spPr/>
      <dgm:t>
        <a:bodyPr/>
        <a:lstStyle/>
        <a:p>
          <a:endParaRPr lang="en-US"/>
        </a:p>
      </dgm:t>
    </dgm:pt>
    <dgm:pt modelId="{6B29C420-37F4-40E6-AEDA-C18338635345}" type="sibTrans" cxnId="{80430708-5B4A-4744-BBDB-F3339C538B72}">
      <dgm:prSet/>
      <dgm:spPr/>
      <dgm:t>
        <a:bodyPr/>
        <a:lstStyle/>
        <a:p>
          <a:endParaRPr lang="en-US"/>
        </a:p>
      </dgm:t>
    </dgm:pt>
    <dgm:pt modelId="{AF5CD42C-8AB6-4C48-ABC6-181B2FCDEB7E}">
      <dgm:prSet phldrT="[Text]"/>
      <dgm:spPr>
        <a:solidFill>
          <a:srgbClr val="009999"/>
        </a:solidFill>
      </dgm:spPr>
      <dgm:t>
        <a:bodyPr/>
        <a:lstStyle/>
        <a:p>
          <a:r>
            <a:rPr lang="en-US"/>
            <a:t>Will NOT perform LF-LAM test</a:t>
          </a:r>
        </a:p>
      </dgm:t>
    </dgm:pt>
    <dgm:pt modelId="{CA21B9EE-1152-4A6F-AE9A-1E387381A5DC}" type="parTrans" cxnId="{80792220-E4F9-4342-B988-020743E4240F}">
      <dgm:prSet/>
      <dgm:spPr/>
      <dgm:t>
        <a:bodyPr/>
        <a:lstStyle/>
        <a:p>
          <a:endParaRPr lang="en-US"/>
        </a:p>
      </dgm:t>
    </dgm:pt>
    <dgm:pt modelId="{9C17F59E-2A01-41CC-B2F7-47C31C192669}" type="sibTrans" cxnId="{80792220-E4F9-4342-B988-020743E4240F}">
      <dgm:prSet/>
      <dgm:spPr/>
      <dgm:t>
        <a:bodyPr/>
        <a:lstStyle/>
        <a:p>
          <a:endParaRPr lang="en-US"/>
        </a:p>
      </dgm:t>
    </dgm:pt>
    <dgm:pt modelId="{F76F06A6-66F3-4511-B511-74910409D8B3}">
      <dgm:prSet phldrT="[Text]"/>
      <dgm:spPr>
        <a:solidFill>
          <a:srgbClr val="009999"/>
        </a:solidFill>
      </dgm:spPr>
      <dgm:t>
        <a:bodyPr/>
        <a:lstStyle/>
        <a:p>
          <a:r>
            <a:rPr lang="en-US"/>
            <a:t>Send the sputum sample for Xpert MTB/RIF Ultra</a:t>
          </a:r>
        </a:p>
      </dgm:t>
    </dgm:pt>
    <dgm:pt modelId="{4FB9ADA0-A941-41FF-B510-6B7168002783}" type="parTrans" cxnId="{685FEB24-E5D7-40D4-A814-7417E673A428}">
      <dgm:prSet/>
      <dgm:spPr/>
      <dgm:t>
        <a:bodyPr/>
        <a:lstStyle/>
        <a:p>
          <a:endParaRPr lang="en-US"/>
        </a:p>
      </dgm:t>
    </dgm:pt>
    <dgm:pt modelId="{264D0BA3-FDB3-4DD2-9080-4ECAA25B5B0F}" type="sibTrans" cxnId="{685FEB24-E5D7-40D4-A814-7417E673A428}">
      <dgm:prSet/>
      <dgm:spPr/>
      <dgm:t>
        <a:bodyPr/>
        <a:lstStyle/>
        <a:p>
          <a:endParaRPr lang="en-US"/>
        </a:p>
      </dgm:t>
    </dgm:pt>
    <dgm:pt modelId="{1C2E37B4-F654-4982-A836-2B2C09BE41E0}">
      <dgm:prSet phldrT="[Text]"/>
      <dgm:spPr>
        <a:solidFill>
          <a:schemeClr val="tx2">
            <a:lumMod val="75000"/>
            <a:lumOff val="25000"/>
          </a:schemeClr>
        </a:solidFill>
      </dgm:spPr>
      <dgm:t>
        <a:bodyPr/>
        <a:lstStyle/>
        <a:p>
          <a:r>
            <a:rPr lang="en-US"/>
            <a:t>The test was positive for rifampicin susceptible Mtb</a:t>
          </a:r>
        </a:p>
      </dgm:t>
    </dgm:pt>
    <dgm:pt modelId="{AC0B46D3-C7AA-4920-9FC6-1966AC27AF17}" type="parTrans" cxnId="{41FC4FDA-838D-4028-9077-2B8B340BD660}">
      <dgm:prSet/>
      <dgm:spPr/>
      <dgm:t>
        <a:bodyPr/>
        <a:lstStyle/>
        <a:p>
          <a:endParaRPr lang="en-US"/>
        </a:p>
      </dgm:t>
    </dgm:pt>
    <dgm:pt modelId="{F2CD2E84-0DDB-4B10-859A-0AD193A3C29C}" type="sibTrans" cxnId="{41FC4FDA-838D-4028-9077-2B8B340BD660}">
      <dgm:prSet/>
      <dgm:spPr/>
      <dgm:t>
        <a:bodyPr/>
        <a:lstStyle/>
        <a:p>
          <a:endParaRPr lang="en-US"/>
        </a:p>
      </dgm:t>
    </dgm:pt>
    <dgm:pt modelId="{E5C5F6D1-5EA5-4A38-BC1E-ABA13D559981}">
      <dgm:prSet phldrT="[Text]"/>
      <dgm:spPr>
        <a:solidFill>
          <a:srgbClr val="009999"/>
        </a:solidFill>
      </dgm:spPr>
      <dgm:t>
        <a:bodyPr/>
        <a:lstStyle/>
        <a:p>
          <a:r>
            <a:rPr lang="en-US"/>
            <a:t>Initiate TB treatment with first line drugs</a:t>
          </a:r>
        </a:p>
      </dgm:t>
    </dgm:pt>
    <dgm:pt modelId="{CF98B3B3-849F-44D3-BEE5-5F2A8B275C60}" type="parTrans" cxnId="{A36A9F4C-E298-43FF-A909-4AA7C87353A4}">
      <dgm:prSet/>
      <dgm:spPr/>
      <dgm:t>
        <a:bodyPr/>
        <a:lstStyle/>
        <a:p>
          <a:endParaRPr lang="en-US"/>
        </a:p>
      </dgm:t>
    </dgm:pt>
    <dgm:pt modelId="{6D5715A4-7724-479B-8105-A7A3ECC061E9}" type="sibTrans" cxnId="{A36A9F4C-E298-43FF-A909-4AA7C87353A4}">
      <dgm:prSet/>
      <dgm:spPr/>
      <dgm:t>
        <a:bodyPr/>
        <a:lstStyle/>
        <a:p>
          <a:endParaRPr lang="en-US"/>
        </a:p>
      </dgm:t>
    </dgm:pt>
    <dgm:pt modelId="{DE886A4D-09A0-4FE4-8188-B69625804122}" type="pres">
      <dgm:prSet presAssocID="{1CAC3D36-86F7-4998-979F-1E238FD16BB6}" presName="diagram" presStyleCnt="0">
        <dgm:presLayoutVars>
          <dgm:chPref val="1"/>
          <dgm:dir/>
          <dgm:animOne val="branch"/>
          <dgm:animLvl val="lvl"/>
          <dgm:resizeHandles val="exact"/>
        </dgm:presLayoutVars>
      </dgm:prSet>
      <dgm:spPr/>
    </dgm:pt>
    <dgm:pt modelId="{C2A4C5BF-8023-4E7F-9402-C7AFB340B082}" type="pres">
      <dgm:prSet presAssocID="{56CD7984-ADB8-47DF-84B0-E49B252EA5BB}" presName="root1" presStyleCnt="0"/>
      <dgm:spPr/>
    </dgm:pt>
    <dgm:pt modelId="{435FA98E-40D5-4D34-BE95-84CEE26849A6}" type="pres">
      <dgm:prSet presAssocID="{56CD7984-ADB8-47DF-84B0-E49B252EA5BB}" presName="LevelOneTextNode" presStyleLbl="node0" presStyleIdx="0" presStyleCnt="1">
        <dgm:presLayoutVars>
          <dgm:chPref val="3"/>
        </dgm:presLayoutVars>
      </dgm:prSet>
      <dgm:spPr/>
    </dgm:pt>
    <dgm:pt modelId="{04A938C5-6443-422A-BF38-FDB94E566B60}" type="pres">
      <dgm:prSet presAssocID="{56CD7984-ADB8-47DF-84B0-E49B252EA5BB}" presName="level2hierChild" presStyleCnt="0"/>
      <dgm:spPr/>
    </dgm:pt>
    <dgm:pt modelId="{1E1622FB-C73A-4F91-B658-803E40961122}" type="pres">
      <dgm:prSet presAssocID="{CA21B9EE-1152-4A6F-AE9A-1E387381A5DC}" presName="conn2-1" presStyleLbl="parChTrans1D2" presStyleIdx="0" presStyleCnt="2"/>
      <dgm:spPr/>
    </dgm:pt>
    <dgm:pt modelId="{940FE6F0-F041-433E-8FC6-91F3BEAB93D0}" type="pres">
      <dgm:prSet presAssocID="{CA21B9EE-1152-4A6F-AE9A-1E387381A5DC}" presName="connTx" presStyleLbl="parChTrans1D2" presStyleIdx="0" presStyleCnt="2"/>
      <dgm:spPr/>
    </dgm:pt>
    <dgm:pt modelId="{1D0AB534-582F-4FC3-BE81-B72D5B198833}" type="pres">
      <dgm:prSet presAssocID="{AF5CD42C-8AB6-4C48-ABC6-181B2FCDEB7E}" presName="root2" presStyleCnt="0"/>
      <dgm:spPr/>
    </dgm:pt>
    <dgm:pt modelId="{A801877E-5916-4B16-BE5F-9145C8E0CEB8}" type="pres">
      <dgm:prSet presAssocID="{AF5CD42C-8AB6-4C48-ABC6-181B2FCDEB7E}" presName="LevelTwoTextNode" presStyleLbl="node2" presStyleIdx="0" presStyleCnt="2">
        <dgm:presLayoutVars>
          <dgm:chPref val="3"/>
        </dgm:presLayoutVars>
      </dgm:prSet>
      <dgm:spPr/>
    </dgm:pt>
    <dgm:pt modelId="{26ADED15-BF76-450B-B3BD-CF4A03D56265}" type="pres">
      <dgm:prSet presAssocID="{AF5CD42C-8AB6-4C48-ABC6-181B2FCDEB7E}" presName="level3hierChild" presStyleCnt="0"/>
      <dgm:spPr/>
    </dgm:pt>
    <dgm:pt modelId="{971E185C-E311-4601-987E-D15FEF9D3E68}" type="pres">
      <dgm:prSet presAssocID="{4FB9ADA0-A941-41FF-B510-6B7168002783}" presName="conn2-1" presStyleLbl="parChTrans1D2" presStyleIdx="1" presStyleCnt="2"/>
      <dgm:spPr/>
    </dgm:pt>
    <dgm:pt modelId="{44188050-E4DB-4A10-AC30-8E4E0E9FD8CB}" type="pres">
      <dgm:prSet presAssocID="{4FB9ADA0-A941-41FF-B510-6B7168002783}" presName="connTx" presStyleLbl="parChTrans1D2" presStyleIdx="1" presStyleCnt="2"/>
      <dgm:spPr/>
    </dgm:pt>
    <dgm:pt modelId="{789D6F70-C936-43E2-AB98-580698813912}" type="pres">
      <dgm:prSet presAssocID="{F76F06A6-66F3-4511-B511-74910409D8B3}" presName="root2" presStyleCnt="0"/>
      <dgm:spPr/>
    </dgm:pt>
    <dgm:pt modelId="{CCD72797-0CA3-4F92-B09F-22F4565CBAD1}" type="pres">
      <dgm:prSet presAssocID="{F76F06A6-66F3-4511-B511-74910409D8B3}" presName="LevelTwoTextNode" presStyleLbl="node2" presStyleIdx="1" presStyleCnt="2">
        <dgm:presLayoutVars>
          <dgm:chPref val="3"/>
        </dgm:presLayoutVars>
      </dgm:prSet>
      <dgm:spPr/>
    </dgm:pt>
    <dgm:pt modelId="{74173BA1-9F1F-4FBF-A0CD-D1747A0F94B3}" type="pres">
      <dgm:prSet presAssocID="{F76F06A6-66F3-4511-B511-74910409D8B3}" presName="level3hierChild" presStyleCnt="0"/>
      <dgm:spPr/>
    </dgm:pt>
    <dgm:pt modelId="{319D4255-B6FC-470A-85E8-9984B33A4380}" type="pres">
      <dgm:prSet presAssocID="{AC0B46D3-C7AA-4920-9FC6-1966AC27AF17}" presName="conn2-1" presStyleLbl="parChTrans1D3" presStyleIdx="0" presStyleCnt="1"/>
      <dgm:spPr/>
    </dgm:pt>
    <dgm:pt modelId="{842E4519-FCE7-4412-9185-50E0CD72C909}" type="pres">
      <dgm:prSet presAssocID="{AC0B46D3-C7AA-4920-9FC6-1966AC27AF17}" presName="connTx" presStyleLbl="parChTrans1D3" presStyleIdx="0" presStyleCnt="1"/>
      <dgm:spPr/>
    </dgm:pt>
    <dgm:pt modelId="{B624C5A6-9CC6-41C3-8C7A-F662F54D94DF}" type="pres">
      <dgm:prSet presAssocID="{1C2E37B4-F654-4982-A836-2B2C09BE41E0}" presName="root2" presStyleCnt="0"/>
      <dgm:spPr/>
    </dgm:pt>
    <dgm:pt modelId="{717CFFBF-B263-4582-A5B5-49A19E0C2094}" type="pres">
      <dgm:prSet presAssocID="{1C2E37B4-F654-4982-A836-2B2C09BE41E0}" presName="LevelTwoTextNode" presStyleLbl="node3" presStyleIdx="0" presStyleCnt="1">
        <dgm:presLayoutVars>
          <dgm:chPref val="3"/>
        </dgm:presLayoutVars>
      </dgm:prSet>
      <dgm:spPr/>
    </dgm:pt>
    <dgm:pt modelId="{D94DD66B-F938-4398-B072-86FA29626BC4}" type="pres">
      <dgm:prSet presAssocID="{1C2E37B4-F654-4982-A836-2B2C09BE41E0}" presName="level3hierChild" presStyleCnt="0"/>
      <dgm:spPr/>
    </dgm:pt>
    <dgm:pt modelId="{B6306367-6235-4DF0-B355-CFEC5FBD29AB}" type="pres">
      <dgm:prSet presAssocID="{CF98B3B3-849F-44D3-BEE5-5F2A8B275C60}" presName="conn2-1" presStyleLbl="parChTrans1D4" presStyleIdx="0" presStyleCnt="1"/>
      <dgm:spPr/>
    </dgm:pt>
    <dgm:pt modelId="{CC483BEC-1C26-450B-B299-ED86E1883C09}" type="pres">
      <dgm:prSet presAssocID="{CF98B3B3-849F-44D3-BEE5-5F2A8B275C60}" presName="connTx" presStyleLbl="parChTrans1D4" presStyleIdx="0" presStyleCnt="1"/>
      <dgm:spPr/>
    </dgm:pt>
    <dgm:pt modelId="{B3FB2B38-AD69-442B-95C5-F3A7C686031D}" type="pres">
      <dgm:prSet presAssocID="{E5C5F6D1-5EA5-4A38-BC1E-ABA13D559981}" presName="root2" presStyleCnt="0"/>
      <dgm:spPr/>
    </dgm:pt>
    <dgm:pt modelId="{77714FA0-B559-48B3-B38B-63B17FFCC581}" type="pres">
      <dgm:prSet presAssocID="{E5C5F6D1-5EA5-4A38-BC1E-ABA13D559981}" presName="LevelTwoTextNode" presStyleLbl="node4" presStyleIdx="0" presStyleCnt="1">
        <dgm:presLayoutVars>
          <dgm:chPref val="3"/>
        </dgm:presLayoutVars>
      </dgm:prSet>
      <dgm:spPr/>
    </dgm:pt>
    <dgm:pt modelId="{2F02D146-8803-491F-AF24-36E236870C71}" type="pres">
      <dgm:prSet presAssocID="{E5C5F6D1-5EA5-4A38-BC1E-ABA13D559981}" presName="level3hierChild" presStyleCnt="0"/>
      <dgm:spPr/>
    </dgm:pt>
  </dgm:ptLst>
  <dgm:cxnLst>
    <dgm:cxn modelId="{80430708-5B4A-4744-BBDB-F3339C538B72}" srcId="{1CAC3D36-86F7-4998-979F-1E238FD16BB6}" destId="{56CD7984-ADB8-47DF-84B0-E49B252EA5BB}" srcOrd="0" destOrd="0" parTransId="{0103021D-A14D-4C76-B1F0-2B8D58575AD5}" sibTransId="{6B29C420-37F4-40E6-AEDA-C18338635345}"/>
    <dgm:cxn modelId="{80792220-E4F9-4342-B988-020743E4240F}" srcId="{56CD7984-ADB8-47DF-84B0-E49B252EA5BB}" destId="{AF5CD42C-8AB6-4C48-ABC6-181B2FCDEB7E}" srcOrd="0" destOrd="0" parTransId="{CA21B9EE-1152-4A6F-AE9A-1E387381A5DC}" sibTransId="{9C17F59E-2A01-41CC-B2F7-47C31C192669}"/>
    <dgm:cxn modelId="{685FEB24-E5D7-40D4-A814-7417E673A428}" srcId="{56CD7984-ADB8-47DF-84B0-E49B252EA5BB}" destId="{F76F06A6-66F3-4511-B511-74910409D8B3}" srcOrd="1" destOrd="0" parTransId="{4FB9ADA0-A941-41FF-B510-6B7168002783}" sibTransId="{264D0BA3-FDB3-4DD2-9080-4ECAA25B5B0F}"/>
    <dgm:cxn modelId="{8230FD69-2D40-48D5-BCFA-516CA475E2B6}" type="presOf" srcId="{1C2E37B4-F654-4982-A836-2B2C09BE41E0}" destId="{717CFFBF-B263-4582-A5B5-49A19E0C2094}" srcOrd="0" destOrd="0" presId="urn:microsoft.com/office/officeart/2005/8/layout/hierarchy2"/>
    <dgm:cxn modelId="{A36A9F4C-E298-43FF-A909-4AA7C87353A4}" srcId="{1C2E37B4-F654-4982-A836-2B2C09BE41E0}" destId="{E5C5F6D1-5EA5-4A38-BC1E-ABA13D559981}" srcOrd="0" destOrd="0" parTransId="{CF98B3B3-849F-44D3-BEE5-5F2A8B275C60}" sibTransId="{6D5715A4-7724-479B-8105-A7A3ECC061E9}"/>
    <dgm:cxn modelId="{1D6AB74F-3D30-43EC-A803-726B05CF1AB0}" type="presOf" srcId="{AF5CD42C-8AB6-4C48-ABC6-181B2FCDEB7E}" destId="{A801877E-5916-4B16-BE5F-9145C8E0CEB8}" srcOrd="0" destOrd="0" presId="urn:microsoft.com/office/officeart/2005/8/layout/hierarchy2"/>
    <dgm:cxn modelId="{66B94D53-F998-4550-BA1B-AEFC619CEA10}" type="presOf" srcId="{56CD7984-ADB8-47DF-84B0-E49B252EA5BB}" destId="{435FA98E-40D5-4D34-BE95-84CEE26849A6}" srcOrd="0" destOrd="0" presId="urn:microsoft.com/office/officeart/2005/8/layout/hierarchy2"/>
    <dgm:cxn modelId="{DCA9EC74-F111-4671-991B-9751E69C22E2}" type="presOf" srcId="{CF98B3B3-849F-44D3-BEE5-5F2A8B275C60}" destId="{CC483BEC-1C26-450B-B299-ED86E1883C09}" srcOrd="1" destOrd="0" presId="urn:microsoft.com/office/officeart/2005/8/layout/hierarchy2"/>
    <dgm:cxn modelId="{C6A56E7A-672E-49E9-82A5-F057B35F5705}" type="presOf" srcId="{CF98B3B3-849F-44D3-BEE5-5F2A8B275C60}" destId="{B6306367-6235-4DF0-B355-CFEC5FBD29AB}" srcOrd="0" destOrd="0" presId="urn:microsoft.com/office/officeart/2005/8/layout/hierarchy2"/>
    <dgm:cxn modelId="{1DFFFB7E-2B19-4BEA-8FC2-2C1C2339AE4B}" type="presOf" srcId="{CA21B9EE-1152-4A6F-AE9A-1E387381A5DC}" destId="{940FE6F0-F041-433E-8FC6-91F3BEAB93D0}" srcOrd="1" destOrd="0" presId="urn:microsoft.com/office/officeart/2005/8/layout/hierarchy2"/>
    <dgm:cxn modelId="{538B009E-65EB-4F46-B53C-9447CBF168C0}" type="presOf" srcId="{F76F06A6-66F3-4511-B511-74910409D8B3}" destId="{CCD72797-0CA3-4F92-B09F-22F4565CBAD1}" srcOrd="0" destOrd="0" presId="urn:microsoft.com/office/officeart/2005/8/layout/hierarchy2"/>
    <dgm:cxn modelId="{F569279E-992C-4CF3-9B4D-8C6139447B2C}" type="presOf" srcId="{1CAC3D36-86F7-4998-979F-1E238FD16BB6}" destId="{DE886A4D-09A0-4FE4-8188-B69625804122}" srcOrd="0" destOrd="0" presId="urn:microsoft.com/office/officeart/2005/8/layout/hierarchy2"/>
    <dgm:cxn modelId="{085F60AB-763B-4663-A9C4-E6BCF9383DDB}" type="presOf" srcId="{AC0B46D3-C7AA-4920-9FC6-1966AC27AF17}" destId="{319D4255-B6FC-470A-85E8-9984B33A4380}" srcOrd="0" destOrd="0" presId="urn:microsoft.com/office/officeart/2005/8/layout/hierarchy2"/>
    <dgm:cxn modelId="{F0E60BD5-186A-42B7-B064-FAA3D2C1DA54}" type="presOf" srcId="{AC0B46D3-C7AA-4920-9FC6-1966AC27AF17}" destId="{842E4519-FCE7-4412-9185-50E0CD72C909}" srcOrd="1" destOrd="0" presId="urn:microsoft.com/office/officeart/2005/8/layout/hierarchy2"/>
    <dgm:cxn modelId="{41FC4FDA-838D-4028-9077-2B8B340BD660}" srcId="{F76F06A6-66F3-4511-B511-74910409D8B3}" destId="{1C2E37B4-F654-4982-A836-2B2C09BE41E0}" srcOrd="0" destOrd="0" parTransId="{AC0B46D3-C7AA-4920-9FC6-1966AC27AF17}" sibTransId="{F2CD2E84-0DDB-4B10-859A-0AD193A3C29C}"/>
    <dgm:cxn modelId="{9601B4E1-EF12-45DC-AF3E-93A7DFB0C443}" type="presOf" srcId="{4FB9ADA0-A941-41FF-B510-6B7168002783}" destId="{44188050-E4DB-4A10-AC30-8E4E0E9FD8CB}" srcOrd="1" destOrd="0" presId="urn:microsoft.com/office/officeart/2005/8/layout/hierarchy2"/>
    <dgm:cxn modelId="{59CC85E2-72C0-4FA4-B6FA-E847615E243A}" type="presOf" srcId="{E5C5F6D1-5EA5-4A38-BC1E-ABA13D559981}" destId="{77714FA0-B559-48B3-B38B-63B17FFCC581}" srcOrd="0" destOrd="0" presId="urn:microsoft.com/office/officeart/2005/8/layout/hierarchy2"/>
    <dgm:cxn modelId="{F1FBFBF2-C241-4487-8C66-5D17011E5655}" type="presOf" srcId="{CA21B9EE-1152-4A6F-AE9A-1E387381A5DC}" destId="{1E1622FB-C73A-4F91-B658-803E40961122}" srcOrd="0" destOrd="0" presId="urn:microsoft.com/office/officeart/2005/8/layout/hierarchy2"/>
    <dgm:cxn modelId="{3E2FFAF6-FCB2-470A-9247-D05FED4200D0}" type="presOf" srcId="{4FB9ADA0-A941-41FF-B510-6B7168002783}" destId="{971E185C-E311-4601-987E-D15FEF9D3E68}" srcOrd="0" destOrd="0" presId="urn:microsoft.com/office/officeart/2005/8/layout/hierarchy2"/>
    <dgm:cxn modelId="{003300C8-0EC1-4325-89BB-C7657253B97D}" type="presParOf" srcId="{DE886A4D-09A0-4FE4-8188-B69625804122}" destId="{C2A4C5BF-8023-4E7F-9402-C7AFB340B082}" srcOrd="0" destOrd="0" presId="urn:microsoft.com/office/officeart/2005/8/layout/hierarchy2"/>
    <dgm:cxn modelId="{96C09834-5B1B-48FF-8A50-821731EE5AB5}" type="presParOf" srcId="{C2A4C5BF-8023-4E7F-9402-C7AFB340B082}" destId="{435FA98E-40D5-4D34-BE95-84CEE26849A6}" srcOrd="0" destOrd="0" presId="urn:microsoft.com/office/officeart/2005/8/layout/hierarchy2"/>
    <dgm:cxn modelId="{05FEBEFB-6683-404E-9006-3119041E37BA}" type="presParOf" srcId="{C2A4C5BF-8023-4E7F-9402-C7AFB340B082}" destId="{04A938C5-6443-422A-BF38-FDB94E566B60}" srcOrd="1" destOrd="0" presId="urn:microsoft.com/office/officeart/2005/8/layout/hierarchy2"/>
    <dgm:cxn modelId="{7D07C707-BB0B-4028-B023-E9E19522C19C}" type="presParOf" srcId="{04A938C5-6443-422A-BF38-FDB94E566B60}" destId="{1E1622FB-C73A-4F91-B658-803E40961122}" srcOrd="0" destOrd="0" presId="urn:microsoft.com/office/officeart/2005/8/layout/hierarchy2"/>
    <dgm:cxn modelId="{649957FD-AD52-4168-AB1D-CE4B0C0543F8}" type="presParOf" srcId="{1E1622FB-C73A-4F91-B658-803E40961122}" destId="{940FE6F0-F041-433E-8FC6-91F3BEAB93D0}" srcOrd="0" destOrd="0" presId="urn:microsoft.com/office/officeart/2005/8/layout/hierarchy2"/>
    <dgm:cxn modelId="{71EE457F-774B-4D04-B7C2-BE2ADEF7F5DA}" type="presParOf" srcId="{04A938C5-6443-422A-BF38-FDB94E566B60}" destId="{1D0AB534-582F-4FC3-BE81-B72D5B198833}" srcOrd="1" destOrd="0" presId="urn:microsoft.com/office/officeart/2005/8/layout/hierarchy2"/>
    <dgm:cxn modelId="{1C12B171-A44D-4317-98E8-AA6857A08C19}" type="presParOf" srcId="{1D0AB534-582F-4FC3-BE81-B72D5B198833}" destId="{A801877E-5916-4B16-BE5F-9145C8E0CEB8}" srcOrd="0" destOrd="0" presId="urn:microsoft.com/office/officeart/2005/8/layout/hierarchy2"/>
    <dgm:cxn modelId="{49685B26-2EC6-4DED-846C-9E30A7506518}" type="presParOf" srcId="{1D0AB534-582F-4FC3-BE81-B72D5B198833}" destId="{26ADED15-BF76-450B-B3BD-CF4A03D56265}" srcOrd="1" destOrd="0" presId="urn:microsoft.com/office/officeart/2005/8/layout/hierarchy2"/>
    <dgm:cxn modelId="{3E2AA019-4CC3-431C-9D47-D7C9D5E941C9}" type="presParOf" srcId="{04A938C5-6443-422A-BF38-FDB94E566B60}" destId="{971E185C-E311-4601-987E-D15FEF9D3E68}" srcOrd="2" destOrd="0" presId="urn:microsoft.com/office/officeart/2005/8/layout/hierarchy2"/>
    <dgm:cxn modelId="{BBA321EB-A37E-4734-B4D3-54F7E65E265C}" type="presParOf" srcId="{971E185C-E311-4601-987E-D15FEF9D3E68}" destId="{44188050-E4DB-4A10-AC30-8E4E0E9FD8CB}" srcOrd="0" destOrd="0" presId="urn:microsoft.com/office/officeart/2005/8/layout/hierarchy2"/>
    <dgm:cxn modelId="{78D53063-9627-4FBE-98F3-48534BF52D01}" type="presParOf" srcId="{04A938C5-6443-422A-BF38-FDB94E566B60}" destId="{789D6F70-C936-43E2-AB98-580698813912}" srcOrd="3" destOrd="0" presId="urn:microsoft.com/office/officeart/2005/8/layout/hierarchy2"/>
    <dgm:cxn modelId="{B5AB330A-7114-4ECC-BCB1-95D60BFCB3BA}" type="presParOf" srcId="{789D6F70-C936-43E2-AB98-580698813912}" destId="{CCD72797-0CA3-4F92-B09F-22F4565CBAD1}" srcOrd="0" destOrd="0" presId="urn:microsoft.com/office/officeart/2005/8/layout/hierarchy2"/>
    <dgm:cxn modelId="{C7853A53-0327-4A8B-A76D-841C900FA9FA}" type="presParOf" srcId="{789D6F70-C936-43E2-AB98-580698813912}" destId="{74173BA1-9F1F-4FBF-A0CD-D1747A0F94B3}" srcOrd="1" destOrd="0" presId="urn:microsoft.com/office/officeart/2005/8/layout/hierarchy2"/>
    <dgm:cxn modelId="{29568244-68E8-45CB-AC34-8CE0F4FB9DC4}" type="presParOf" srcId="{74173BA1-9F1F-4FBF-A0CD-D1747A0F94B3}" destId="{319D4255-B6FC-470A-85E8-9984B33A4380}" srcOrd="0" destOrd="0" presId="urn:microsoft.com/office/officeart/2005/8/layout/hierarchy2"/>
    <dgm:cxn modelId="{3E99F5FB-FC1C-4B95-9301-1BD581851A8A}" type="presParOf" srcId="{319D4255-B6FC-470A-85E8-9984B33A4380}" destId="{842E4519-FCE7-4412-9185-50E0CD72C909}" srcOrd="0" destOrd="0" presId="urn:microsoft.com/office/officeart/2005/8/layout/hierarchy2"/>
    <dgm:cxn modelId="{0B7BB1F3-14CA-4FC2-8389-FEB4A6DDDF7A}" type="presParOf" srcId="{74173BA1-9F1F-4FBF-A0CD-D1747A0F94B3}" destId="{B624C5A6-9CC6-41C3-8C7A-F662F54D94DF}" srcOrd="1" destOrd="0" presId="urn:microsoft.com/office/officeart/2005/8/layout/hierarchy2"/>
    <dgm:cxn modelId="{ED4F53CB-905E-40DC-A68B-45BCDF9BEA3D}" type="presParOf" srcId="{B624C5A6-9CC6-41C3-8C7A-F662F54D94DF}" destId="{717CFFBF-B263-4582-A5B5-49A19E0C2094}" srcOrd="0" destOrd="0" presId="urn:microsoft.com/office/officeart/2005/8/layout/hierarchy2"/>
    <dgm:cxn modelId="{21DD6BE4-8BA0-429F-953D-9C8E3149CB33}" type="presParOf" srcId="{B624C5A6-9CC6-41C3-8C7A-F662F54D94DF}" destId="{D94DD66B-F938-4398-B072-86FA29626BC4}" srcOrd="1" destOrd="0" presId="urn:microsoft.com/office/officeart/2005/8/layout/hierarchy2"/>
    <dgm:cxn modelId="{C88FD423-FBDE-4EB9-9D13-D01617F28533}" type="presParOf" srcId="{D94DD66B-F938-4398-B072-86FA29626BC4}" destId="{B6306367-6235-4DF0-B355-CFEC5FBD29AB}" srcOrd="0" destOrd="0" presId="urn:microsoft.com/office/officeart/2005/8/layout/hierarchy2"/>
    <dgm:cxn modelId="{5F93B903-9FC2-4166-ACED-1D665A2DFE66}" type="presParOf" srcId="{B6306367-6235-4DF0-B355-CFEC5FBD29AB}" destId="{CC483BEC-1C26-450B-B299-ED86E1883C09}" srcOrd="0" destOrd="0" presId="urn:microsoft.com/office/officeart/2005/8/layout/hierarchy2"/>
    <dgm:cxn modelId="{79EA872A-0F7D-4E4F-B8EC-A62AF68F8C95}" type="presParOf" srcId="{D94DD66B-F938-4398-B072-86FA29626BC4}" destId="{B3FB2B38-AD69-442B-95C5-F3A7C686031D}" srcOrd="1" destOrd="0" presId="urn:microsoft.com/office/officeart/2005/8/layout/hierarchy2"/>
    <dgm:cxn modelId="{690821F4-B113-48FF-B6A9-1EA91685D17F}" type="presParOf" srcId="{B3FB2B38-AD69-442B-95C5-F3A7C686031D}" destId="{77714FA0-B559-48B3-B38B-63B17FFCC581}" srcOrd="0" destOrd="0" presId="urn:microsoft.com/office/officeart/2005/8/layout/hierarchy2"/>
    <dgm:cxn modelId="{CB4CA811-3B09-4070-8EA9-C037B88ED34C}" type="presParOf" srcId="{B3FB2B38-AD69-442B-95C5-F3A7C686031D}" destId="{2F02D146-8803-491F-AF24-36E236870C7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AC3D36-86F7-4998-979F-1E238FD16BB6}" type="doc">
      <dgm:prSet loTypeId="urn:microsoft.com/office/officeart/2005/8/layout/hierarchy2" loCatId="hierarchy" qsTypeId="urn:microsoft.com/office/officeart/2005/8/quickstyle/simple2" qsCatId="simple" csTypeId="urn:microsoft.com/office/officeart/2005/8/colors/accent1_3" csCatId="accent1" phldr="1"/>
      <dgm:spPr/>
      <dgm:t>
        <a:bodyPr/>
        <a:lstStyle/>
        <a:p>
          <a:endParaRPr lang="en-US"/>
        </a:p>
      </dgm:t>
    </dgm:pt>
    <dgm:pt modelId="{56CD7984-ADB8-47DF-84B0-E49B252EA5BB}">
      <dgm:prSet phldrT="[Text]"/>
      <dgm:spPr>
        <a:solidFill>
          <a:schemeClr val="tx2">
            <a:lumMod val="75000"/>
            <a:lumOff val="25000"/>
          </a:schemeClr>
        </a:solidFill>
      </dgm:spPr>
      <dgm:t>
        <a:bodyPr/>
        <a:lstStyle/>
        <a:p>
          <a:r>
            <a:rPr lang="en-US">
              <a:solidFill>
                <a:schemeClr val="bg1"/>
              </a:solidFill>
            </a:rPr>
            <a:t>PLHIV with cough</a:t>
          </a:r>
        </a:p>
      </dgm:t>
    </dgm:pt>
    <dgm:pt modelId="{0103021D-A14D-4C76-B1F0-2B8D58575AD5}" type="parTrans" cxnId="{80430708-5B4A-4744-BBDB-F3339C538B72}">
      <dgm:prSet/>
      <dgm:spPr/>
      <dgm:t>
        <a:bodyPr/>
        <a:lstStyle/>
        <a:p>
          <a:endParaRPr lang="en-US">
            <a:solidFill>
              <a:schemeClr val="bg1"/>
            </a:solidFill>
          </a:endParaRPr>
        </a:p>
      </dgm:t>
    </dgm:pt>
    <dgm:pt modelId="{6B29C420-37F4-40E6-AEDA-C18338635345}" type="sibTrans" cxnId="{80430708-5B4A-4744-BBDB-F3339C538B72}">
      <dgm:prSet/>
      <dgm:spPr/>
      <dgm:t>
        <a:bodyPr/>
        <a:lstStyle/>
        <a:p>
          <a:endParaRPr lang="en-US">
            <a:solidFill>
              <a:schemeClr val="bg1"/>
            </a:solidFill>
          </a:endParaRPr>
        </a:p>
      </dgm:t>
    </dgm:pt>
    <dgm:pt modelId="{AF5CD42C-8AB6-4C48-ABC6-181B2FCDEB7E}">
      <dgm:prSet phldrT="[Text]"/>
      <dgm:spPr>
        <a:solidFill>
          <a:srgbClr val="009999"/>
        </a:solidFill>
      </dgm:spPr>
      <dgm:t>
        <a:bodyPr/>
        <a:lstStyle/>
        <a:p>
          <a:r>
            <a:rPr lang="en-US">
              <a:solidFill>
                <a:schemeClr val="bg1"/>
              </a:solidFill>
            </a:rPr>
            <a:t>The untrained tester WILL NOT perform LF-LAM test</a:t>
          </a:r>
        </a:p>
      </dgm:t>
    </dgm:pt>
    <dgm:pt modelId="{CA21B9EE-1152-4A6F-AE9A-1E387381A5DC}" type="parTrans" cxnId="{80792220-E4F9-4342-B988-020743E4240F}">
      <dgm:prSet/>
      <dgm:spPr/>
      <dgm:t>
        <a:bodyPr/>
        <a:lstStyle/>
        <a:p>
          <a:endParaRPr lang="en-US">
            <a:solidFill>
              <a:schemeClr val="bg1"/>
            </a:solidFill>
          </a:endParaRPr>
        </a:p>
      </dgm:t>
    </dgm:pt>
    <dgm:pt modelId="{9C17F59E-2A01-41CC-B2F7-47C31C192669}" type="sibTrans" cxnId="{80792220-E4F9-4342-B988-020743E4240F}">
      <dgm:prSet/>
      <dgm:spPr/>
      <dgm:t>
        <a:bodyPr/>
        <a:lstStyle/>
        <a:p>
          <a:endParaRPr lang="en-US">
            <a:solidFill>
              <a:schemeClr val="bg1"/>
            </a:solidFill>
          </a:endParaRPr>
        </a:p>
      </dgm:t>
    </dgm:pt>
    <dgm:pt modelId="{F76F06A6-66F3-4511-B511-74910409D8B3}">
      <dgm:prSet phldrT="[Text]"/>
      <dgm:spPr>
        <a:solidFill>
          <a:srgbClr val="009999"/>
        </a:solidFill>
      </dgm:spPr>
      <dgm:t>
        <a:bodyPr/>
        <a:lstStyle/>
        <a:p>
          <a:r>
            <a:rPr lang="en-US">
              <a:solidFill>
                <a:schemeClr val="bg1"/>
              </a:solidFill>
            </a:rPr>
            <a:t>Send the sputum sample for Xpert MTB/RIF Ultra</a:t>
          </a:r>
        </a:p>
      </dgm:t>
    </dgm:pt>
    <dgm:pt modelId="{4FB9ADA0-A941-41FF-B510-6B7168002783}" type="parTrans" cxnId="{685FEB24-E5D7-40D4-A814-7417E673A428}">
      <dgm:prSet/>
      <dgm:spPr/>
      <dgm:t>
        <a:bodyPr/>
        <a:lstStyle/>
        <a:p>
          <a:endParaRPr lang="en-US">
            <a:solidFill>
              <a:schemeClr val="bg1"/>
            </a:solidFill>
          </a:endParaRPr>
        </a:p>
      </dgm:t>
    </dgm:pt>
    <dgm:pt modelId="{264D0BA3-FDB3-4DD2-9080-4ECAA25B5B0F}" type="sibTrans" cxnId="{685FEB24-E5D7-40D4-A814-7417E673A428}">
      <dgm:prSet/>
      <dgm:spPr/>
      <dgm:t>
        <a:bodyPr/>
        <a:lstStyle/>
        <a:p>
          <a:endParaRPr lang="en-US">
            <a:solidFill>
              <a:schemeClr val="bg1"/>
            </a:solidFill>
          </a:endParaRPr>
        </a:p>
      </dgm:t>
    </dgm:pt>
    <dgm:pt modelId="{D851F0CE-6537-46F5-8533-B9E76F5B3C27}">
      <dgm:prSet phldrT="[Text]"/>
      <dgm:spPr>
        <a:solidFill>
          <a:schemeClr val="tx2">
            <a:lumMod val="75000"/>
            <a:lumOff val="25000"/>
          </a:schemeClr>
        </a:solidFill>
      </dgm:spPr>
      <dgm:t>
        <a:bodyPr/>
        <a:lstStyle/>
        <a:p>
          <a:r>
            <a:rPr lang="en-US">
              <a:solidFill>
                <a:schemeClr val="bg1"/>
              </a:solidFill>
            </a:rPr>
            <a:t>LF-LAM test is </a:t>
          </a:r>
          <a:r>
            <a:rPr lang="en-US" b="1">
              <a:solidFill>
                <a:schemeClr val="bg1"/>
              </a:solidFill>
            </a:rPr>
            <a:t>positive</a:t>
          </a:r>
        </a:p>
      </dgm:t>
    </dgm:pt>
    <dgm:pt modelId="{818529FF-81B3-4C1B-AB3E-3D686A200A34}" type="parTrans" cxnId="{6286DF87-DA75-415E-A537-B30835BB633C}">
      <dgm:prSet/>
      <dgm:spPr/>
      <dgm:t>
        <a:bodyPr/>
        <a:lstStyle/>
        <a:p>
          <a:endParaRPr lang="en-US">
            <a:solidFill>
              <a:schemeClr val="bg1"/>
            </a:solidFill>
          </a:endParaRPr>
        </a:p>
      </dgm:t>
    </dgm:pt>
    <dgm:pt modelId="{7ED79977-9148-4F0E-A9FB-07C2FA1C4481}" type="sibTrans" cxnId="{6286DF87-DA75-415E-A537-B30835BB633C}">
      <dgm:prSet/>
      <dgm:spPr/>
      <dgm:t>
        <a:bodyPr/>
        <a:lstStyle/>
        <a:p>
          <a:endParaRPr lang="en-US">
            <a:solidFill>
              <a:schemeClr val="bg1"/>
            </a:solidFill>
          </a:endParaRPr>
        </a:p>
      </dgm:t>
    </dgm:pt>
    <dgm:pt modelId="{FC67D185-4E13-4474-A8FA-5E34C50394AD}">
      <dgm:prSet phldrT="[Text]"/>
      <dgm:spPr>
        <a:solidFill>
          <a:srgbClr val="009999"/>
        </a:solidFill>
      </dgm:spPr>
      <dgm:t>
        <a:bodyPr/>
        <a:lstStyle/>
        <a:p>
          <a:r>
            <a:rPr lang="en-US">
              <a:solidFill>
                <a:schemeClr val="bg1"/>
              </a:solidFill>
            </a:rPr>
            <a:t>Initiate TB treatment with first line drugs</a:t>
          </a:r>
        </a:p>
      </dgm:t>
    </dgm:pt>
    <dgm:pt modelId="{778368D6-A840-4242-82AF-CCA1CB850216}" type="parTrans" cxnId="{884369F9-1DC2-4DAE-94A5-32457AAADBB6}">
      <dgm:prSet/>
      <dgm:spPr/>
      <dgm:t>
        <a:bodyPr/>
        <a:lstStyle/>
        <a:p>
          <a:endParaRPr lang="en-US">
            <a:solidFill>
              <a:schemeClr val="bg1"/>
            </a:solidFill>
          </a:endParaRPr>
        </a:p>
      </dgm:t>
    </dgm:pt>
    <dgm:pt modelId="{0093444B-F520-4838-B32F-1BC03FBD89B8}" type="sibTrans" cxnId="{884369F9-1DC2-4DAE-94A5-32457AAADBB6}">
      <dgm:prSet/>
      <dgm:spPr/>
      <dgm:t>
        <a:bodyPr/>
        <a:lstStyle/>
        <a:p>
          <a:endParaRPr lang="en-US">
            <a:solidFill>
              <a:schemeClr val="bg1"/>
            </a:solidFill>
          </a:endParaRPr>
        </a:p>
      </dgm:t>
    </dgm:pt>
    <dgm:pt modelId="{1C2E37B4-F654-4982-A836-2B2C09BE41E0}">
      <dgm:prSet phldrT="[Text]"/>
      <dgm:spPr>
        <a:solidFill>
          <a:schemeClr val="tx2">
            <a:lumMod val="75000"/>
            <a:lumOff val="25000"/>
          </a:schemeClr>
        </a:solidFill>
      </dgm:spPr>
      <dgm:t>
        <a:bodyPr/>
        <a:lstStyle/>
        <a:p>
          <a:r>
            <a:rPr lang="en-US">
              <a:solidFill>
                <a:schemeClr val="bg1"/>
              </a:solidFill>
            </a:rPr>
            <a:t>The test was positive for rifampicin susceptible Mtb</a:t>
          </a:r>
        </a:p>
      </dgm:t>
    </dgm:pt>
    <dgm:pt modelId="{AC0B46D3-C7AA-4920-9FC6-1966AC27AF17}" type="parTrans" cxnId="{41FC4FDA-838D-4028-9077-2B8B340BD660}">
      <dgm:prSet/>
      <dgm:spPr/>
      <dgm:t>
        <a:bodyPr/>
        <a:lstStyle/>
        <a:p>
          <a:endParaRPr lang="en-US">
            <a:solidFill>
              <a:schemeClr val="bg1"/>
            </a:solidFill>
          </a:endParaRPr>
        </a:p>
      </dgm:t>
    </dgm:pt>
    <dgm:pt modelId="{F2CD2E84-0DDB-4B10-859A-0AD193A3C29C}" type="sibTrans" cxnId="{41FC4FDA-838D-4028-9077-2B8B340BD660}">
      <dgm:prSet/>
      <dgm:spPr/>
      <dgm:t>
        <a:bodyPr/>
        <a:lstStyle/>
        <a:p>
          <a:endParaRPr lang="en-US">
            <a:solidFill>
              <a:schemeClr val="bg1"/>
            </a:solidFill>
          </a:endParaRPr>
        </a:p>
      </dgm:t>
    </dgm:pt>
    <dgm:pt modelId="{E5C5F6D1-5EA5-4A38-BC1E-ABA13D559981}">
      <dgm:prSet phldrT="[Text]"/>
      <dgm:spPr>
        <a:solidFill>
          <a:srgbClr val="009999"/>
        </a:solidFill>
      </dgm:spPr>
      <dgm:t>
        <a:bodyPr/>
        <a:lstStyle/>
        <a:p>
          <a:r>
            <a:rPr lang="en-US">
              <a:solidFill>
                <a:schemeClr val="bg1"/>
              </a:solidFill>
            </a:rPr>
            <a:t>Continue to treat the patient with first line drugs</a:t>
          </a:r>
        </a:p>
      </dgm:t>
    </dgm:pt>
    <dgm:pt modelId="{CF98B3B3-849F-44D3-BEE5-5F2A8B275C60}" type="parTrans" cxnId="{A36A9F4C-E298-43FF-A909-4AA7C87353A4}">
      <dgm:prSet/>
      <dgm:spPr/>
      <dgm:t>
        <a:bodyPr/>
        <a:lstStyle/>
        <a:p>
          <a:endParaRPr lang="en-US">
            <a:solidFill>
              <a:schemeClr val="bg1"/>
            </a:solidFill>
          </a:endParaRPr>
        </a:p>
      </dgm:t>
    </dgm:pt>
    <dgm:pt modelId="{6D5715A4-7724-479B-8105-A7A3ECC061E9}" type="sibTrans" cxnId="{A36A9F4C-E298-43FF-A909-4AA7C87353A4}">
      <dgm:prSet/>
      <dgm:spPr/>
      <dgm:t>
        <a:bodyPr/>
        <a:lstStyle/>
        <a:p>
          <a:endParaRPr lang="en-US">
            <a:solidFill>
              <a:schemeClr val="bg1"/>
            </a:solidFill>
          </a:endParaRPr>
        </a:p>
      </dgm:t>
    </dgm:pt>
    <dgm:pt modelId="{23305847-2A9E-40DE-A2BB-2A532E426C5B}">
      <dgm:prSet phldrT="[Text]"/>
      <dgm:spPr>
        <a:solidFill>
          <a:srgbClr val="009999"/>
        </a:solidFill>
      </dgm:spPr>
      <dgm:t>
        <a:bodyPr/>
        <a:lstStyle/>
        <a:p>
          <a:r>
            <a:rPr lang="en-US">
              <a:solidFill>
                <a:schemeClr val="bg1"/>
              </a:solidFill>
            </a:rPr>
            <a:t>Store the urine sample according to IFU and wait for the trained tester</a:t>
          </a:r>
        </a:p>
      </dgm:t>
    </dgm:pt>
    <dgm:pt modelId="{8CBCB846-57FA-4BD7-BDB2-0840760F05BB}" type="parTrans" cxnId="{F378DEEC-BB77-4E03-AE1C-1E44E18835CB}">
      <dgm:prSet/>
      <dgm:spPr/>
      <dgm:t>
        <a:bodyPr/>
        <a:lstStyle/>
        <a:p>
          <a:endParaRPr lang="en-US">
            <a:solidFill>
              <a:schemeClr val="bg1"/>
            </a:solidFill>
          </a:endParaRPr>
        </a:p>
      </dgm:t>
    </dgm:pt>
    <dgm:pt modelId="{A17103B3-EB1B-4C52-B1C9-481C581A42B5}" type="sibTrans" cxnId="{F378DEEC-BB77-4E03-AE1C-1E44E18835CB}">
      <dgm:prSet/>
      <dgm:spPr/>
      <dgm:t>
        <a:bodyPr/>
        <a:lstStyle/>
        <a:p>
          <a:endParaRPr lang="en-US">
            <a:solidFill>
              <a:schemeClr val="bg1"/>
            </a:solidFill>
          </a:endParaRPr>
        </a:p>
      </dgm:t>
    </dgm:pt>
    <dgm:pt modelId="{DE886A4D-09A0-4FE4-8188-B69625804122}" type="pres">
      <dgm:prSet presAssocID="{1CAC3D36-86F7-4998-979F-1E238FD16BB6}" presName="diagram" presStyleCnt="0">
        <dgm:presLayoutVars>
          <dgm:chPref val="1"/>
          <dgm:dir/>
          <dgm:animOne val="branch"/>
          <dgm:animLvl val="lvl"/>
          <dgm:resizeHandles val="exact"/>
        </dgm:presLayoutVars>
      </dgm:prSet>
      <dgm:spPr/>
    </dgm:pt>
    <dgm:pt modelId="{C2A4C5BF-8023-4E7F-9402-C7AFB340B082}" type="pres">
      <dgm:prSet presAssocID="{56CD7984-ADB8-47DF-84B0-E49B252EA5BB}" presName="root1" presStyleCnt="0"/>
      <dgm:spPr/>
    </dgm:pt>
    <dgm:pt modelId="{435FA98E-40D5-4D34-BE95-84CEE26849A6}" type="pres">
      <dgm:prSet presAssocID="{56CD7984-ADB8-47DF-84B0-E49B252EA5BB}" presName="LevelOneTextNode" presStyleLbl="node0" presStyleIdx="0" presStyleCnt="1">
        <dgm:presLayoutVars>
          <dgm:chPref val="3"/>
        </dgm:presLayoutVars>
      </dgm:prSet>
      <dgm:spPr/>
    </dgm:pt>
    <dgm:pt modelId="{04A938C5-6443-422A-BF38-FDB94E566B60}" type="pres">
      <dgm:prSet presAssocID="{56CD7984-ADB8-47DF-84B0-E49B252EA5BB}" presName="level2hierChild" presStyleCnt="0"/>
      <dgm:spPr/>
    </dgm:pt>
    <dgm:pt modelId="{1E1622FB-C73A-4F91-B658-803E40961122}" type="pres">
      <dgm:prSet presAssocID="{CA21B9EE-1152-4A6F-AE9A-1E387381A5DC}" presName="conn2-1" presStyleLbl="parChTrans1D2" presStyleIdx="0" presStyleCnt="3"/>
      <dgm:spPr/>
    </dgm:pt>
    <dgm:pt modelId="{940FE6F0-F041-433E-8FC6-91F3BEAB93D0}" type="pres">
      <dgm:prSet presAssocID="{CA21B9EE-1152-4A6F-AE9A-1E387381A5DC}" presName="connTx" presStyleLbl="parChTrans1D2" presStyleIdx="0" presStyleCnt="3"/>
      <dgm:spPr/>
    </dgm:pt>
    <dgm:pt modelId="{1D0AB534-582F-4FC3-BE81-B72D5B198833}" type="pres">
      <dgm:prSet presAssocID="{AF5CD42C-8AB6-4C48-ABC6-181B2FCDEB7E}" presName="root2" presStyleCnt="0"/>
      <dgm:spPr/>
    </dgm:pt>
    <dgm:pt modelId="{A801877E-5916-4B16-BE5F-9145C8E0CEB8}" type="pres">
      <dgm:prSet presAssocID="{AF5CD42C-8AB6-4C48-ABC6-181B2FCDEB7E}" presName="LevelTwoTextNode" presStyleLbl="node2" presStyleIdx="0" presStyleCnt="3">
        <dgm:presLayoutVars>
          <dgm:chPref val="3"/>
        </dgm:presLayoutVars>
      </dgm:prSet>
      <dgm:spPr/>
    </dgm:pt>
    <dgm:pt modelId="{26ADED15-BF76-450B-B3BD-CF4A03D56265}" type="pres">
      <dgm:prSet presAssocID="{AF5CD42C-8AB6-4C48-ABC6-181B2FCDEB7E}" presName="level3hierChild" presStyleCnt="0"/>
      <dgm:spPr/>
    </dgm:pt>
    <dgm:pt modelId="{B474BF3F-8C5F-4906-9A8B-FB432A7247F5}" type="pres">
      <dgm:prSet presAssocID="{8CBCB846-57FA-4BD7-BDB2-0840760F05BB}" presName="conn2-1" presStyleLbl="parChTrans1D2" presStyleIdx="1" presStyleCnt="3"/>
      <dgm:spPr/>
    </dgm:pt>
    <dgm:pt modelId="{F1B5F40C-2FBB-4776-BAA4-B609AE7B8685}" type="pres">
      <dgm:prSet presAssocID="{8CBCB846-57FA-4BD7-BDB2-0840760F05BB}" presName="connTx" presStyleLbl="parChTrans1D2" presStyleIdx="1" presStyleCnt="3"/>
      <dgm:spPr/>
    </dgm:pt>
    <dgm:pt modelId="{6800782C-B872-467C-A1C0-58348153E6A6}" type="pres">
      <dgm:prSet presAssocID="{23305847-2A9E-40DE-A2BB-2A532E426C5B}" presName="root2" presStyleCnt="0"/>
      <dgm:spPr/>
    </dgm:pt>
    <dgm:pt modelId="{9FB68352-3B07-415E-A7DB-44756013B298}" type="pres">
      <dgm:prSet presAssocID="{23305847-2A9E-40DE-A2BB-2A532E426C5B}" presName="LevelTwoTextNode" presStyleLbl="node2" presStyleIdx="1" presStyleCnt="3">
        <dgm:presLayoutVars>
          <dgm:chPref val="3"/>
        </dgm:presLayoutVars>
      </dgm:prSet>
      <dgm:spPr/>
    </dgm:pt>
    <dgm:pt modelId="{8DFC8CE3-24F9-4F7F-8D51-CD19DE82DDE2}" type="pres">
      <dgm:prSet presAssocID="{23305847-2A9E-40DE-A2BB-2A532E426C5B}" presName="level3hierChild" presStyleCnt="0"/>
      <dgm:spPr/>
    </dgm:pt>
    <dgm:pt modelId="{B99D1866-965B-4291-A08C-98FB95F8867E}" type="pres">
      <dgm:prSet presAssocID="{818529FF-81B3-4C1B-AB3E-3D686A200A34}" presName="conn2-1" presStyleLbl="parChTrans1D3" presStyleIdx="0" presStyleCnt="2"/>
      <dgm:spPr/>
    </dgm:pt>
    <dgm:pt modelId="{94A97C6A-AAE6-468A-9729-51D091D7D4FA}" type="pres">
      <dgm:prSet presAssocID="{818529FF-81B3-4C1B-AB3E-3D686A200A34}" presName="connTx" presStyleLbl="parChTrans1D3" presStyleIdx="0" presStyleCnt="2"/>
      <dgm:spPr/>
    </dgm:pt>
    <dgm:pt modelId="{1AD00D55-2457-4A55-B463-9C25EA34FEEF}" type="pres">
      <dgm:prSet presAssocID="{D851F0CE-6537-46F5-8533-B9E76F5B3C27}" presName="root2" presStyleCnt="0"/>
      <dgm:spPr/>
    </dgm:pt>
    <dgm:pt modelId="{1548DA10-A41B-4A7A-975B-150DA8E87E4B}" type="pres">
      <dgm:prSet presAssocID="{D851F0CE-6537-46F5-8533-B9E76F5B3C27}" presName="LevelTwoTextNode" presStyleLbl="node3" presStyleIdx="0" presStyleCnt="2">
        <dgm:presLayoutVars>
          <dgm:chPref val="3"/>
        </dgm:presLayoutVars>
      </dgm:prSet>
      <dgm:spPr/>
    </dgm:pt>
    <dgm:pt modelId="{3ACE52D2-A924-4E20-9336-55F899BF8AA3}" type="pres">
      <dgm:prSet presAssocID="{D851F0CE-6537-46F5-8533-B9E76F5B3C27}" presName="level3hierChild" presStyleCnt="0"/>
      <dgm:spPr/>
    </dgm:pt>
    <dgm:pt modelId="{AC908F14-BDB5-47EF-AE10-B8D527280EAD}" type="pres">
      <dgm:prSet presAssocID="{778368D6-A840-4242-82AF-CCA1CB850216}" presName="conn2-1" presStyleLbl="parChTrans1D4" presStyleIdx="0" presStyleCnt="2"/>
      <dgm:spPr/>
    </dgm:pt>
    <dgm:pt modelId="{8FE0CBF8-997B-450D-8EE4-E29143C14CD3}" type="pres">
      <dgm:prSet presAssocID="{778368D6-A840-4242-82AF-CCA1CB850216}" presName="connTx" presStyleLbl="parChTrans1D4" presStyleIdx="0" presStyleCnt="2"/>
      <dgm:spPr/>
    </dgm:pt>
    <dgm:pt modelId="{1CC217BB-01C5-484B-96B9-BF56E9C527CB}" type="pres">
      <dgm:prSet presAssocID="{FC67D185-4E13-4474-A8FA-5E34C50394AD}" presName="root2" presStyleCnt="0"/>
      <dgm:spPr/>
    </dgm:pt>
    <dgm:pt modelId="{B2D36B06-8B37-4FEB-9B0C-E354DD2BA6FD}" type="pres">
      <dgm:prSet presAssocID="{FC67D185-4E13-4474-A8FA-5E34C50394AD}" presName="LevelTwoTextNode" presStyleLbl="node4" presStyleIdx="0" presStyleCnt="2">
        <dgm:presLayoutVars>
          <dgm:chPref val="3"/>
        </dgm:presLayoutVars>
      </dgm:prSet>
      <dgm:spPr/>
    </dgm:pt>
    <dgm:pt modelId="{909F74CC-B3E6-41DF-BC41-6414D6D19E8F}" type="pres">
      <dgm:prSet presAssocID="{FC67D185-4E13-4474-A8FA-5E34C50394AD}" presName="level3hierChild" presStyleCnt="0"/>
      <dgm:spPr/>
    </dgm:pt>
    <dgm:pt modelId="{971E185C-E311-4601-987E-D15FEF9D3E68}" type="pres">
      <dgm:prSet presAssocID="{4FB9ADA0-A941-41FF-B510-6B7168002783}" presName="conn2-1" presStyleLbl="parChTrans1D2" presStyleIdx="2" presStyleCnt="3"/>
      <dgm:spPr/>
    </dgm:pt>
    <dgm:pt modelId="{44188050-E4DB-4A10-AC30-8E4E0E9FD8CB}" type="pres">
      <dgm:prSet presAssocID="{4FB9ADA0-A941-41FF-B510-6B7168002783}" presName="connTx" presStyleLbl="parChTrans1D2" presStyleIdx="2" presStyleCnt="3"/>
      <dgm:spPr/>
    </dgm:pt>
    <dgm:pt modelId="{789D6F70-C936-43E2-AB98-580698813912}" type="pres">
      <dgm:prSet presAssocID="{F76F06A6-66F3-4511-B511-74910409D8B3}" presName="root2" presStyleCnt="0"/>
      <dgm:spPr/>
    </dgm:pt>
    <dgm:pt modelId="{CCD72797-0CA3-4F92-B09F-22F4565CBAD1}" type="pres">
      <dgm:prSet presAssocID="{F76F06A6-66F3-4511-B511-74910409D8B3}" presName="LevelTwoTextNode" presStyleLbl="node2" presStyleIdx="2" presStyleCnt="3">
        <dgm:presLayoutVars>
          <dgm:chPref val="3"/>
        </dgm:presLayoutVars>
      </dgm:prSet>
      <dgm:spPr/>
    </dgm:pt>
    <dgm:pt modelId="{74173BA1-9F1F-4FBF-A0CD-D1747A0F94B3}" type="pres">
      <dgm:prSet presAssocID="{F76F06A6-66F3-4511-B511-74910409D8B3}" presName="level3hierChild" presStyleCnt="0"/>
      <dgm:spPr/>
    </dgm:pt>
    <dgm:pt modelId="{319D4255-B6FC-470A-85E8-9984B33A4380}" type="pres">
      <dgm:prSet presAssocID="{AC0B46D3-C7AA-4920-9FC6-1966AC27AF17}" presName="conn2-1" presStyleLbl="parChTrans1D3" presStyleIdx="1" presStyleCnt="2"/>
      <dgm:spPr/>
    </dgm:pt>
    <dgm:pt modelId="{842E4519-FCE7-4412-9185-50E0CD72C909}" type="pres">
      <dgm:prSet presAssocID="{AC0B46D3-C7AA-4920-9FC6-1966AC27AF17}" presName="connTx" presStyleLbl="parChTrans1D3" presStyleIdx="1" presStyleCnt="2"/>
      <dgm:spPr/>
    </dgm:pt>
    <dgm:pt modelId="{B624C5A6-9CC6-41C3-8C7A-F662F54D94DF}" type="pres">
      <dgm:prSet presAssocID="{1C2E37B4-F654-4982-A836-2B2C09BE41E0}" presName="root2" presStyleCnt="0"/>
      <dgm:spPr/>
    </dgm:pt>
    <dgm:pt modelId="{717CFFBF-B263-4582-A5B5-49A19E0C2094}" type="pres">
      <dgm:prSet presAssocID="{1C2E37B4-F654-4982-A836-2B2C09BE41E0}" presName="LevelTwoTextNode" presStyleLbl="node3" presStyleIdx="1" presStyleCnt="2">
        <dgm:presLayoutVars>
          <dgm:chPref val="3"/>
        </dgm:presLayoutVars>
      </dgm:prSet>
      <dgm:spPr/>
    </dgm:pt>
    <dgm:pt modelId="{D94DD66B-F938-4398-B072-86FA29626BC4}" type="pres">
      <dgm:prSet presAssocID="{1C2E37B4-F654-4982-A836-2B2C09BE41E0}" presName="level3hierChild" presStyleCnt="0"/>
      <dgm:spPr/>
    </dgm:pt>
    <dgm:pt modelId="{B6306367-6235-4DF0-B355-CFEC5FBD29AB}" type="pres">
      <dgm:prSet presAssocID="{CF98B3B3-849F-44D3-BEE5-5F2A8B275C60}" presName="conn2-1" presStyleLbl="parChTrans1D4" presStyleIdx="1" presStyleCnt="2"/>
      <dgm:spPr/>
    </dgm:pt>
    <dgm:pt modelId="{CC483BEC-1C26-450B-B299-ED86E1883C09}" type="pres">
      <dgm:prSet presAssocID="{CF98B3B3-849F-44D3-BEE5-5F2A8B275C60}" presName="connTx" presStyleLbl="parChTrans1D4" presStyleIdx="1" presStyleCnt="2"/>
      <dgm:spPr/>
    </dgm:pt>
    <dgm:pt modelId="{B3FB2B38-AD69-442B-95C5-F3A7C686031D}" type="pres">
      <dgm:prSet presAssocID="{E5C5F6D1-5EA5-4A38-BC1E-ABA13D559981}" presName="root2" presStyleCnt="0"/>
      <dgm:spPr/>
    </dgm:pt>
    <dgm:pt modelId="{77714FA0-B559-48B3-B38B-63B17FFCC581}" type="pres">
      <dgm:prSet presAssocID="{E5C5F6D1-5EA5-4A38-BC1E-ABA13D559981}" presName="LevelTwoTextNode" presStyleLbl="node4" presStyleIdx="1" presStyleCnt="2">
        <dgm:presLayoutVars>
          <dgm:chPref val="3"/>
        </dgm:presLayoutVars>
      </dgm:prSet>
      <dgm:spPr/>
    </dgm:pt>
    <dgm:pt modelId="{2F02D146-8803-491F-AF24-36E236870C71}" type="pres">
      <dgm:prSet presAssocID="{E5C5F6D1-5EA5-4A38-BC1E-ABA13D559981}" presName="level3hierChild" presStyleCnt="0"/>
      <dgm:spPr/>
    </dgm:pt>
  </dgm:ptLst>
  <dgm:cxnLst>
    <dgm:cxn modelId="{80430708-5B4A-4744-BBDB-F3339C538B72}" srcId="{1CAC3D36-86F7-4998-979F-1E238FD16BB6}" destId="{56CD7984-ADB8-47DF-84B0-E49B252EA5BB}" srcOrd="0" destOrd="0" parTransId="{0103021D-A14D-4C76-B1F0-2B8D58575AD5}" sibTransId="{6B29C420-37F4-40E6-AEDA-C18338635345}"/>
    <dgm:cxn modelId="{9EC2810C-83FF-449A-BA14-F96F4A00A406}" type="presOf" srcId="{778368D6-A840-4242-82AF-CCA1CB850216}" destId="{8FE0CBF8-997B-450D-8EE4-E29143C14CD3}" srcOrd="1" destOrd="0" presId="urn:microsoft.com/office/officeart/2005/8/layout/hierarchy2"/>
    <dgm:cxn modelId="{A83E8B13-C81A-4FF3-AEF5-A40FD63AA3EB}" type="presOf" srcId="{23305847-2A9E-40DE-A2BB-2A532E426C5B}" destId="{9FB68352-3B07-415E-A7DB-44756013B298}" srcOrd="0" destOrd="0" presId="urn:microsoft.com/office/officeart/2005/8/layout/hierarchy2"/>
    <dgm:cxn modelId="{80792220-E4F9-4342-B988-020743E4240F}" srcId="{56CD7984-ADB8-47DF-84B0-E49B252EA5BB}" destId="{AF5CD42C-8AB6-4C48-ABC6-181B2FCDEB7E}" srcOrd="0" destOrd="0" parTransId="{CA21B9EE-1152-4A6F-AE9A-1E387381A5DC}" sibTransId="{9C17F59E-2A01-41CC-B2F7-47C31C192669}"/>
    <dgm:cxn modelId="{685FEB24-E5D7-40D4-A814-7417E673A428}" srcId="{56CD7984-ADB8-47DF-84B0-E49B252EA5BB}" destId="{F76F06A6-66F3-4511-B511-74910409D8B3}" srcOrd="2" destOrd="0" parTransId="{4FB9ADA0-A941-41FF-B510-6B7168002783}" sibTransId="{264D0BA3-FDB3-4DD2-9080-4ECAA25B5B0F}"/>
    <dgm:cxn modelId="{8D6B325D-5E06-4509-8607-8FD7A8EDF639}" type="presOf" srcId="{818529FF-81B3-4C1B-AB3E-3D686A200A34}" destId="{94A97C6A-AAE6-468A-9729-51D091D7D4FA}" srcOrd="1" destOrd="0" presId="urn:microsoft.com/office/officeart/2005/8/layout/hierarchy2"/>
    <dgm:cxn modelId="{8230FD69-2D40-48D5-BCFA-516CA475E2B6}" type="presOf" srcId="{1C2E37B4-F654-4982-A836-2B2C09BE41E0}" destId="{717CFFBF-B263-4582-A5B5-49A19E0C2094}" srcOrd="0" destOrd="0" presId="urn:microsoft.com/office/officeart/2005/8/layout/hierarchy2"/>
    <dgm:cxn modelId="{A36A9F4C-E298-43FF-A909-4AA7C87353A4}" srcId="{1C2E37B4-F654-4982-A836-2B2C09BE41E0}" destId="{E5C5F6D1-5EA5-4A38-BC1E-ABA13D559981}" srcOrd="0" destOrd="0" parTransId="{CF98B3B3-849F-44D3-BEE5-5F2A8B275C60}" sibTransId="{6D5715A4-7724-479B-8105-A7A3ECC061E9}"/>
    <dgm:cxn modelId="{1D6AB74F-3D30-43EC-A803-726B05CF1AB0}" type="presOf" srcId="{AF5CD42C-8AB6-4C48-ABC6-181B2FCDEB7E}" destId="{A801877E-5916-4B16-BE5F-9145C8E0CEB8}" srcOrd="0" destOrd="0" presId="urn:microsoft.com/office/officeart/2005/8/layout/hierarchy2"/>
    <dgm:cxn modelId="{66B94D53-F998-4550-BA1B-AEFC619CEA10}" type="presOf" srcId="{56CD7984-ADB8-47DF-84B0-E49B252EA5BB}" destId="{435FA98E-40D5-4D34-BE95-84CEE26849A6}" srcOrd="0" destOrd="0" presId="urn:microsoft.com/office/officeart/2005/8/layout/hierarchy2"/>
    <dgm:cxn modelId="{DCA9EC74-F111-4671-991B-9751E69C22E2}" type="presOf" srcId="{CF98B3B3-849F-44D3-BEE5-5F2A8B275C60}" destId="{CC483BEC-1C26-450B-B299-ED86E1883C09}" srcOrd="1" destOrd="0" presId="urn:microsoft.com/office/officeart/2005/8/layout/hierarchy2"/>
    <dgm:cxn modelId="{C6A56E7A-672E-49E9-82A5-F057B35F5705}" type="presOf" srcId="{CF98B3B3-849F-44D3-BEE5-5F2A8B275C60}" destId="{B6306367-6235-4DF0-B355-CFEC5FBD29AB}" srcOrd="0" destOrd="0" presId="urn:microsoft.com/office/officeart/2005/8/layout/hierarchy2"/>
    <dgm:cxn modelId="{57C1CD7C-B3F9-449D-85BF-CCBCCEDFBF3A}" type="presOf" srcId="{8CBCB846-57FA-4BD7-BDB2-0840760F05BB}" destId="{B474BF3F-8C5F-4906-9A8B-FB432A7247F5}" srcOrd="0" destOrd="0" presId="urn:microsoft.com/office/officeart/2005/8/layout/hierarchy2"/>
    <dgm:cxn modelId="{1DFFFB7E-2B19-4BEA-8FC2-2C1C2339AE4B}" type="presOf" srcId="{CA21B9EE-1152-4A6F-AE9A-1E387381A5DC}" destId="{940FE6F0-F041-433E-8FC6-91F3BEAB93D0}" srcOrd="1" destOrd="0" presId="urn:microsoft.com/office/officeart/2005/8/layout/hierarchy2"/>
    <dgm:cxn modelId="{6286DF87-DA75-415E-A537-B30835BB633C}" srcId="{23305847-2A9E-40DE-A2BB-2A532E426C5B}" destId="{D851F0CE-6537-46F5-8533-B9E76F5B3C27}" srcOrd="0" destOrd="0" parTransId="{818529FF-81B3-4C1B-AB3E-3D686A200A34}" sibTransId="{7ED79977-9148-4F0E-A9FB-07C2FA1C4481}"/>
    <dgm:cxn modelId="{538B009E-65EB-4F46-B53C-9447CBF168C0}" type="presOf" srcId="{F76F06A6-66F3-4511-B511-74910409D8B3}" destId="{CCD72797-0CA3-4F92-B09F-22F4565CBAD1}" srcOrd="0" destOrd="0" presId="urn:microsoft.com/office/officeart/2005/8/layout/hierarchy2"/>
    <dgm:cxn modelId="{F569279E-992C-4CF3-9B4D-8C6139447B2C}" type="presOf" srcId="{1CAC3D36-86F7-4998-979F-1E238FD16BB6}" destId="{DE886A4D-09A0-4FE4-8188-B69625804122}" srcOrd="0" destOrd="0" presId="urn:microsoft.com/office/officeart/2005/8/layout/hierarchy2"/>
    <dgm:cxn modelId="{8186E8A5-2CDC-443B-9ABD-0A1BA440FD5B}" type="presOf" srcId="{D851F0CE-6537-46F5-8533-B9E76F5B3C27}" destId="{1548DA10-A41B-4A7A-975B-150DA8E87E4B}" srcOrd="0" destOrd="0" presId="urn:microsoft.com/office/officeart/2005/8/layout/hierarchy2"/>
    <dgm:cxn modelId="{1AAEC3A7-21C8-49A3-AC2E-F400521D7249}" type="presOf" srcId="{8CBCB846-57FA-4BD7-BDB2-0840760F05BB}" destId="{F1B5F40C-2FBB-4776-BAA4-B609AE7B8685}" srcOrd="1" destOrd="0" presId="urn:microsoft.com/office/officeart/2005/8/layout/hierarchy2"/>
    <dgm:cxn modelId="{085F60AB-763B-4663-A9C4-E6BCF9383DDB}" type="presOf" srcId="{AC0B46D3-C7AA-4920-9FC6-1966AC27AF17}" destId="{319D4255-B6FC-470A-85E8-9984B33A4380}" srcOrd="0" destOrd="0" presId="urn:microsoft.com/office/officeart/2005/8/layout/hierarchy2"/>
    <dgm:cxn modelId="{F54F60B5-80E6-4A42-9CA8-40C778BC58DB}" type="presOf" srcId="{FC67D185-4E13-4474-A8FA-5E34C50394AD}" destId="{B2D36B06-8B37-4FEB-9B0C-E354DD2BA6FD}" srcOrd="0" destOrd="0" presId="urn:microsoft.com/office/officeart/2005/8/layout/hierarchy2"/>
    <dgm:cxn modelId="{E1E409BB-D121-449C-97FC-B41EBFE53D15}" type="presOf" srcId="{778368D6-A840-4242-82AF-CCA1CB850216}" destId="{AC908F14-BDB5-47EF-AE10-B8D527280EAD}" srcOrd="0" destOrd="0" presId="urn:microsoft.com/office/officeart/2005/8/layout/hierarchy2"/>
    <dgm:cxn modelId="{CDC143BC-3B7A-463F-8CDA-BFC23A7D03A9}" type="presOf" srcId="{818529FF-81B3-4C1B-AB3E-3D686A200A34}" destId="{B99D1866-965B-4291-A08C-98FB95F8867E}" srcOrd="0" destOrd="0" presId="urn:microsoft.com/office/officeart/2005/8/layout/hierarchy2"/>
    <dgm:cxn modelId="{F0E60BD5-186A-42B7-B064-FAA3D2C1DA54}" type="presOf" srcId="{AC0B46D3-C7AA-4920-9FC6-1966AC27AF17}" destId="{842E4519-FCE7-4412-9185-50E0CD72C909}" srcOrd="1" destOrd="0" presId="urn:microsoft.com/office/officeart/2005/8/layout/hierarchy2"/>
    <dgm:cxn modelId="{41FC4FDA-838D-4028-9077-2B8B340BD660}" srcId="{F76F06A6-66F3-4511-B511-74910409D8B3}" destId="{1C2E37B4-F654-4982-A836-2B2C09BE41E0}" srcOrd="0" destOrd="0" parTransId="{AC0B46D3-C7AA-4920-9FC6-1966AC27AF17}" sibTransId="{F2CD2E84-0DDB-4B10-859A-0AD193A3C29C}"/>
    <dgm:cxn modelId="{9601B4E1-EF12-45DC-AF3E-93A7DFB0C443}" type="presOf" srcId="{4FB9ADA0-A941-41FF-B510-6B7168002783}" destId="{44188050-E4DB-4A10-AC30-8E4E0E9FD8CB}" srcOrd="1" destOrd="0" presId="urn:microsoft.com/office/officeart/2005/8/layout/hierarchy2"/>
    <dgm:cxn modelId="{59CC85E2-72C0-4FA4-B6FA-E847615E243A}" type="presOf" srcId="{E5C5F6D1-5EA5-4A38-BC1E-ABA13D559981}" destId="{77714FA0-B559-48B3-B38B-63B17FFCC581}" srcOrd="0" destOrd="0" presId="urn:microsoft.com/office/officeart/2005/8/layout/hierarchy2"/>
    <dgm:cxn modelId="{F378DEEC-BB77-4E03-AE1C-1E44E18835CB}" srcId="{56CD7984-ADB8-47DF-84B0-E49B252EA5BB}" destId="{23305847-2A9E-40DE-A2BB-2A532E426C5B}" srcOrd="1" destOrd="0" parTransId="{8CBCB846-57FA-4BD7-BDB2-0840760F05BB}" sibTransId="{A17103B3-EB1B-4C52-B1C9-481C581A42B5}"/>
    <dgm:cxn modelId="{F1FBFBF2-C241-4487-8C66-5D17011E5655}" type="presOf" srcId="{CA21B9EE-1152-4A6F-AE9A-1E387381A5DC}" destId="{1E1622FB-C73A-4F91-B658-803E40961122}" srcOrd="0" destOrd="0" presId="urn:microsoft.com/office/officeart/2005/8/layout/hierarchy2"/>
    <dgm:cxn modelId="{3E2FFAF6-FCB2-470A-9247-D05FED4200D0}" type="presOf" srcId="{4FB9ADA0-A941-41FF-B510-6B7168002783}" destId="{971E185C-E311-4601-987E-D15FEF9D3E68}" srcOrd="0" destOrd="0" presId="urn:microsoft.com/office/officeart/2005/8/layout/hierarchy2"/>
    <dgm:cxn modelId="{884369F9-1DC2-4DAE-94A5-32457AAADBB6}" srcId="{D851F0CE-6537-46F5-8533-B9E76F5B3C27}" destId="{FC67D185-4E13-4474-A8FA-5E34C50394AD}" srcOrd="0" destOrd="0" parTransId="{778368D6-A840-4242-82AF-CCA1CB850216}" sibTransId="{0093444B-F520-4838-B32F-1BC03FBD89B8}"/>
    <dgm:cxn modelId="{003300C8-0EC1-4325-89BB-C7657253B97D}" type="presParOf" srcId="{DE886A4D-09A0-4FE4-8188-B69625804122}" destId="{C2A4C5BF-8023-4E7F-9402-C7AFB340B082}" srcOrd="0" destOrd="0" presId="urn:microsoft.com/office/officeart/2005/8/layout/hierarchy2"/>
    <dgm:cxn modelId="{96C09834-5B1B-48FF-8A50-821731EE5AB5}" type="presParOf" srcId="{C2A4C5BF-8023-4E7F-9402-C7AFB340B082}" destId="{435FA98E-40D5-4D34-BE95-84CEE26849A6}" srcOrd="0" destOrd="0" presId="urn:microsoft.com/office/officeart/2005/8/layout/hierarchy2"/>
    <dgm:cxn modelId="{05FEBEFB-6683-404E-9006-3119041E37BA}" type="presParOf" srcId="{C2A4C5BF-8023-4E7F-9402-C7AFB340B082}" destId="{04A938C5-6443-422A-BF38-FDB94E566B60}" srcOrd="1" destOrd="0" presId="urn:microsoft.com/office/officeart/2005/8/layout/hierarchy2"/>
    <dgm:cxn modelId="{7D07C707-BB0B-4028-B023-E9E19522C19C}" type="presParOf" srcId="{04A938C5-6443-422A-BF38-FDB94E566B60}" destId="{1E1622FB-C73A-4F91-B658-803E40961122}" srcOrd="0" destOrd="0" presId="urn:microsoft.com/office/officeart/2005/8/layout/hierarchy2"/>
    <dgm:cxn modelId="{649957FD-AD52-4168-AB1D-CE4B0C0543F8}" type="presParOf" srcId="{1E1622FB-C73A-4F91-B658-803E40961122}" destId="{940FE6F0-F041-433E-8FC6-91F3BEAB93D0}" srcOrd="0" destOrd="0" presId="urn:microsoft.com/office/officeart/2005/8/layout/hierarchy2"/>
    <dgm:cxn modelId="{71EE457F-774B-4D04-B7C2-BE2ADEF7F5DA}" type="presParOf" srcId="{04A938C5-6443-422A-BF38-FDB94E566B60}" destId="{1D0AB534-582F-4FC3-BE81-B72D5B198833}" srcOrd="1" destOrd="0" presId="urn:microsoft.com/office/officeart/2005/8/layout/hierarchy2"/>
    <dgm:cxn modelId="{1C12B171-A44D-4317-98E8-AA6857A08C19}" type="presParOf" srcId="{1D0AB534-582F-4FC3-BE81-B72D5B198833}" destId="{A801877E-5916-4B16-BE5F-9145C8E0CEB8}" srcOrd="0" destOrd="0" presId="urn:microsoft.com/office/officeart/2005/8/layout/hierarchy2"/>
    <dgm:cxn modelId="{49685B26-2EC6-4DED-846C-9E30A7506518}" type="presParOf" srcId="{1D0AB534-582F-4FC3-BE81-B72D5B198833}" destId="{26ADED15-BF76-450B-B3BD-CF4A03D56265}" srcOrd="1" destOrd="0" presId="urn:microsoft.com/office/officeart/2005/8/layout/hierarchy2"/>
    <dgm:cxn modelId="{5B91F526-58C3-4B58-9DBE-DFE1DA41B861}" type="presParOf" srcId="{04A938C5-6443-422A-BF38-FDB94E566B60}" destId="{B474BF3F-8C5F-4906-9A8B-FB432A7247F5}" srcOrd="2" destOrd="0" presId="urn:microsoft.com/office/officeart/2005/8/layout/hierarchy2"/>
    <dgm:cxn modelId="{BB41DE0B-35FC-487E-A888-614B1DA8B9B3}" type="presParOf" srcId="{B474BF3F-8C5F-4906-9A8B-FB432A7247F5}" destId="{F1B5F40C-2FBB-4776-BAA4-B609AE7B8685}" srcOrd="0" destOrd="0" presId="urn:microsoft.com/office/officeart/2005/8/layout/hierarchy2"/>
    <dgm:cxn modelId="{CFD4713C-D282-4D67-891C-0756344D5100}" type="presParOf" srcId="{04A938C5-6443-422A-BF38-FDB94E566B60}" destId="{6800782C-B872-467C-A1C0-58348153E6A6}" srcOrd="3" destOrd="0" presId="urn:microsoft.com/office/officeart/2005/8/layout/hierarchy2"/>
    <dgm:cxn modelId="{22C38F09-7775-47F6-BAFC-A83F4E51AD80}" type="presParOf" srcId="{6800782C-B872-467C-A1C0-58348153E6A6}" destId="{9FB68352-3B07-415E-A7DB-44756013B298}" srcOrd="0" destOrd="0" presId="urn:microsoft.com/office/officeart/2005/8/layout/hierarchy2"/>
    <dgm:cxn modelId="{87C38886-1CD0-41F9-BCCD-E844DE8B845B}" type="presParOf" srcId="{6800782C-B872-467C-A1C0-58348153E6A6}" destId="{8DFC8CE3-24F9-4F7F-8D51-CD19DE82DDE2}" srcOrd="1" destOrd="0" presId="urn:microsoft.com/office/officeart/2005/8/layout/hierarchy2"/>
    <dgm:cxn modelId="{59E42A8C-E737-4400-887F-720F413DF2B4}" type="presParOf" srcId="{8DFC8CE3-24F9-4F7F-8D51-CD19DE82DDE2}" destId="{B99D1866-965B-4291-A08C-98FB95F8867E}" srcOrd="0" destOrd="0" presId="urn:microsoft.com/office/officeart/2005/8/layout/hierarchy2"/>
    <dgm:cxn modelId="{98814975-E264-4271-8FF8-7BE10FD39A64}" type="presParOf" srcId="{B99D1866-965B-4291-A08C-98FB95F8867E}" destId="{94A97C6A-AAE6-468A-9729-51D091D7D4FA}" srcOrd="0" destOrd="0" presId="urn:microsoft.com/office/officeart/2005/8/layout/hierarchy2"/>
    <dgm:cxn modelId="{BC998ED6-AF9E-4973-AC5B-C345605CDF02}" type="presParOf" srcId="{8DFC8CE3-24F9-4F7F-8D51-CD19DE82DDE2}" destId="{1AD00D55-2457-4A55-B463-9C25EA34FEEF}" srcOrd="1" destOrd="0" presId="urn:microsoft.com/office/officeart/2005/8/layout/hierarchy2"/>
    <dgm:cxn modelId="{B3C40496-AE08-4382-839F-FD8132D44576}" type="presParOf" srcId="{1AD00D55-2457-4A55-B463-9C25EA34FEEF}" destId="{1548DA10-A41B-4A7A-975B-150DA8E87E4B}" srcOrd="0" destOrd="0" presId="urn:microsoft.com/office/officeart/2005/8/layout/hierarchy2"/>
    <dgm:cxn modelId="{82F89175-4C8A-4FA5-92A0-5FFA1AD330D0}" type="presParOf" srcId="{1AD00D55-2457-4A55-B463-9C25EA34FEEF}" destId="{3ACE52D2-A924-4E20-9336-55F899BF8AA3}" srcOrd="1" destOrd="0" presId="urn:microsoft.com/office/officeart/2005/8/layout/hierarchy2"/>
    <dgm:cxn modelId="{01C6E9C6-99D5-4B5F-882E-51D4927AB37B}" type="presParOf" srcId="{3ACE52D2-A924-4E20-9336-55F899BF8AA3}" destId="{AC908F14-BDB5-47EF-AE10-B8D527280EAD}" srcOrd="0" destOrd="0" presId="urn:microsoft.com/office/officeart/2005/8/layout/hierarchy2"/>
    <dgm:cxn modelId="{4E3E74AC-A24E-46E4-ADF5-A59DD1511B04}" type="presParOf" srcId="{AC908F14-BDB5-47EF-AE10-B8D527280EAD}" destId="{8FE0CBF8-997B-450D-8EE4-E29143C14CD3}" srcOrd="0" destOrd="0" presId="urn:microsoft.com/office/officeart/2005/8/layout/hierarchy2"/>
    <dgm:cxn modelId="{77E54A5B-9ECC-4B42-BE56-23C13BDC3640}" type="presParOf" srcId="{3ACE52D2-A924-4E20-9336-55F899BF8AA3}" destId="{1CC217BB-01C5-484B-96B9-BF56E9C527CB}" srcOrd="1" destOrd="0" presId="urn:microsoft.com/office/officeart/2005/8/layout/hierarchy2"/>
    <dgm:cxn modelId="{0BCB9D05-92A7-43F5-8300-99432E88A0C2}" type="presParOf" srcId="{1CC217BB-01C5-484B-96B9-BF56E9C527CB}" destId="{B2D36B06-8B37-4FEB-9B0C-E354DD2BA6FD}" srcOrd="0" destOrd="0" presId="urn:microsoft.com/office/officeart/2005/8/layout/hierarchy2"/>
    <dgm:cxn modelId="{FD8C870B-EA6D-44BA-8971-F4546591B3B3}" type="presParOf" srcId="{1CC217BB-01C5-484B-96B9-BF56E9C527CB}" destId="{909F74CC-B3E6-41DF-BC41-6414D6D19E8F}" srcOrd="1" destOrd="0" presId="urn:microsoft.com/office/officeart/2005/8/layout/hierarchy2"/>
    <dgm:cxn modelId="{3E2AA019-4CC3-431C-9D47-D7C9D5E941C9}" type="presParOf" srcId="{04A938C5-6443-422A-BF38-FDB94E566B60}" destId="{971E185C-E311-4601-987E-D15FEF9D3E68}" srcOrd="4" destOrd="0" presId="urn:microsoft.com/office/officeart/2005/8/layout/hierarchy2"/>
    <dgm:cxn modelId="{BBA321EB-A37E-4734-B4D3-54F7E65E265C}" type="presParOf" srcId="{971E185C-E311-4601-987E-D15FEF9D3E68}" destId="{44188050-E4DB-4A10-AC30-8E4E0E9FD8CB}" srcOrd="0" destOrd="0" presId="urn:microsoft.com/office/officeart/2005/8/layout/hierarchy2"/>
    <dgm:cxn modelId="{78D53063-9627-4FBE-98F3-48534BF52D01}" type="presParOf" srcId="{04A938C5-6443-422A-BF38-FDB94E566B60}" destId="{789D6F70-C936-43E2-AB98-580698813912}" srcOrd="5" destOrd="0" presId="urn:microsoft.com/office/officeart/2005/8/layout/hierarchy2"/>
    <dgm:cxn modelId="{B5AB330A-7114-4ECC-BCB1-95D60BFCB3BA}" type="presParOf" srcId="{789D6F70-C936-43E2-AB98-580698813912}" destId="{CCD72797-0CA3-4F92-B09F-22F4565CBAD1}" srcOrd="0" destOrd="0" presId="urn:microsoft.com/office/officeart/2005/8/layout/hierarchy2"/>
    <dgm:cxn modelId="{C7853A53-0327-4A8B-A76D-841C900FA9FA}" type="presParOf" srcId="{789D6F70-C936-43E2-AB98-580698813912}" destId="{74173BA1-9F1F-4FBF-A0CD-D1747A0F94B3}" srcOrd="1" destOrd="0" presId="urn:microsoft.com/office/officeart/2005/8/layout/hierarchy2"/>
    <dgm:cxn modelId="{29568244-68E8-45CB-AC34-8CE0F4FB9DC4}" type="presParOf" srcId="{74173BA1-9F1F-4FBF-A0CD-D1747A0F94B3}" destId="{319D4255-B6FC-470A-85E8-9984B33A4380}" srcOrd="0" destOrd="0" presId="urn:microsoft.com/office/officeart/2005/8/layout/hierarchy2"/>
    <dgm:cxn modelId="{3E99F5FB-FC1C-4B95-9301-1BD581851A8A}" type="presParOf" srcId="{319D4255-B6FC-470A-85E8-9984B33A4380}" destId="{842E4519-FCE7-4412-9185-50E0CD72C909}" srcOrd="0" destOrd="0" presId="urn:microsoft.com/office/officeart/2005/8/layout/hierarchy2"/>
    <dgm:cxn modelId="{0B7BB1F3-14CA-4FC2-8389-FEB4A6DDDF7A}" type="presParOf" srcId="{74173BA1-9F1F-4FBF-A0CD-D1747A0F94B3}" destId="{B624C5A6-9CC6-41C3-8C7A-F662F54D94DF}" srcOrd="1" destOrd="0" presId="urn:microsoft.com/office/officeart/2005/8/layout/hierarchy2"/>
    <dgm:cxn modelId="{ED4F53CB-905E-40DC-A68B-45BCDF9BEA3D}" type="presParOf" srcId="{B624C5A6-9CC6-41C3-8C7A-F662F54D94DF}" destId="{717CFFBF-B263-4582-A5B5-49A19E0C2094}" srcOrd="0" destOrd="0" presId="urn:microsoft.com/office/officeart/2005/8/layout/hierarchy2"/>
    <dgm:cxn modelId="{21DD6BE4-8BA0-429F-953D-9C8E3149CB33}" type="presParOf" srcId="{B624C5A6-9CC6-41C3-8C7A-F662F54D94DF}" destId="{D94DD66B-F938-4398-B072-86FA29626BC4}" srcOrd="1" destOrd="0" presId="urn:microsoft.com/office/officeart/2005/8/layout/hierarchy2"/>
    <dgm:cxn modelId="{C88FD423-FBDE-4EB9-9D13-D01617F28533}" type="presParOf" srcId="{D94DD66B-F938-4398-B072-86FA29626BC4}" destId="{B6306367-6235-4DF0-B355-CFEC5FBD29AB}" srcOrd="0" destOrd="0" presId="urn:microsoft.com/office/officeart/2005/8/layout/hierarchy2"/>
    <dgm:cxn modelId="{5F93B903-9FC2-4166-ACED-1D665A2DFE66}" type="presParOf" srcId="{B6306367-6235-4DF0-B355-CFEC5FBD29AB}" destId="{CC483BEC-1C26-450B-B299-ED86E1883C09}" srcOrd="0" destOrd="0" presId="urn:microsoft.com/office/officeart/2005/8/layout/hierarchy2"/>
    <dgm:cxn modelId="{79EA872A-0F7D-4E4F-B8EC-A62AF68F8C95}" type="presParOf" srcId="{D94DD66B-F938-4398-B072-86FA29626BC4}" destId="{B3FB2B38-AD69-442B-95C5-F3A7C686031D}" srcOrd="1" destOrd="0" presId="urn:microsoft.com/office/officeart/2005/8/layout/hierarchy2"/>
    <dgm:cxn modelId="{690821F4-B113-48FF-B6A9-1EA91685D17F}" type="presParOf" srcId="{B3FB2B38-AD69-442B-95C5-F3A7C686031D}" destId="{77714FA0-B559-48B3-B38B-63B17FFCC581}" srcOrd="0" destOrd="0" presId="urn:microsoft.com/office/officeart/2005/8/layout/hierarchy2"/>
    <dgm:cxn modelId="{CB4CA811-3B09-4070-8EA9-C037B88ED34C}" type="presParOf" srcId="{B3FB2B38-AD69-442B-95C5-F3A7C686031D}" destId="{2F02D146-8803-491F-AF24-36E236870C7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82CC1D-C494-429F-BD93-5E9B61283727}"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GB"/>
        </a:p>
      </dgm:t>
    </dgm:pt>
    <dgm:pt modelId="{2803C4BB-DB79-4C40-B4DD-8B53D01DDABE}">
      <dgm:prSet phldrT="[Text]" custT="1"/>
      <dgm:spPr/>
      <dgm:t>
        <a:bodyPr/>
        <a:lstStyle/>
        <a:p>
          <a:r>
            <a:rPr lang="en-US" sz="2000" b="1"/>
            <a:t>Problem</a:t>
          </a:r>
          <a:endParaRPr lang="en-GB" sz="2000" b="1"/>
        </a:p>
      </dgm:t>
    </dgm:pt>
    <dgm:pt modelId="{BA368882-20BA-49F5-801D-28BF9E436031}" type="parTrans" cxnId="{47505D6D-15B0-48C2-BFC0-3F587188A331}">
      <dgm:prSet/>
      <dgm:spPr/>
      <dgm:t>
        <a:bodyPr/>
        <a:lstStyle/>
        <a:p>
          <a:endParaRPr lang="en-GB" sz="1600"/>
        </a:p>
      </dgm:t>
    </dgm:pt>
    <dgm:pt modelId="{EE2E082D-C777-4B5F-9C93-412FA74C4001}" type="sibTrans" cxnId="{47505D6D-15B0-48C2-BFC0-3F587188A331}">
      <dgm:prSet/>
      <dgm:spPr/>
      <dgm:t>
        <a:bodyPr/>
        <a:lstStyle/>
        <a:p>
          <a:endParaRPr lang="en-GB" sz="1600"/>
        </a:p>
      </dgm:t>
    </dgm:pt>
    <dgm:pt modelId="{4708B8C4-7937-4553-9211-FFE67262A671}">
      <dgm:prSet phldrT="[Text]" custT="1"/>
      <dgm:spPr/>
      <dgm:t>
        <a:bodyPr/>
        <a:lstStyle/>
        <a:p>
          <a:r>
            <a:rPr lang="en-US" sz="1600"/>
            <a:t>No control line or band present</a:t>
          </a:r>
          <a:endParaRPr lang="en-GB" sz="1600"/>
        </a:p>
      </dgm:t>
    </dgm:pt>
    <dgm:pt modelId="{80C349FB-FCEB-4C6D-959B-49FABED25FDC}" type="parTrans" cxnId="{93B78D87-0D6B-485D-84AF-015557F6D015}">
      <dgm:prSet/>
      <dgm:spPr/>
      <dgm:t>
        <a:bodyPr/>
        <a:lstStyle/>
        <a:p>
          <a:endParaRPr lang="en-GB" sz="1600"/>
        </a:p>
      </dgm:t>
    </dgm:pt>
    <dgm:pt modelId="{B4ACF39D-8665-4A15-927B-A9AA245A5E5C}" type="sibTrans" cxnId="{93B78D87-0D6B-485D-84AF-015557F6D015}">
      <dgm:prSet/>
      <dgm:spPr/>
      <dgm:t>
        <a:bodyPr/>
        <a:lstStyle/>
        <a:p>
          <a:endParaRPr lang="en-GB" sz="1600"/>
        </a:p>
      </dgm:t>
    </dgm:pt>
    <dgm:pt modelId="{802D75B2-9C6C-411B-9FF3-16D384AF41DF}">
      <dgm:prSet phldrT="[Text]" custT="1"/>
      <dgm:spPr/>
      <dgm:t>
        <a:bodyPr/>
        <a:lstStyle/>
        <a:p>
          <a:r>
            <a:rPr lang="en-US" sz="2000" b="1"/>
            <a:t>Potential cause </a:t>
          </a:r>
          <a:endParaRPr lang="en-GB" sz="2000" b="1"/>
        </a:p>
      </dgm:t>
    </dgm:pt>
    <dgm:pt modelId="{08794A36-EFB9-4F33-B237-0A5DB16E36FC}" type="parTrans" cxnId="{4B85E9FA-345C-44B0-B445-88AF425DD885}">
      <dgm:prSet/>
      <dgm:spPr/>
      <dgm:t>
        <a:bodyPr/>
        <a:lstStyle/>
        <a:p>
          <a:endParaRPr lang="en-GB" sz="1600"/>
        </a:p>
      </dgm:t>
    </dgm:pt>
    <dgm:pt modelId="{7DCFFF7C-05DB-4107-83B4-D219A1333D2C}" type="sibTrans" cxnId="{4B85E9FA-345C-44B0-B445-88AF425DD885}">
      <dgm:prSet/>
      <dgm:spPr/>
      <dgm:t>
        <a:bodyPr/>
        <a:lstStyle/>
        <a:p>
          <a:endParaRPr lang="en-GB" sz="1600"/>
        </a:p>
      </dgm:t>
    </dgm:pt>
    <dgm:pt modelId="{852AA84A-A318-451D-9231-3FE852DFC265}">
      <dgm:prSet phldrT="[Text]" custT="1"/>
      <dgm:spPr/>
      <dgm:t>
        <a:bodyPr/>
        <a:lstStyle/>
        <a:p>
          <a:r>
            <a:rPr lang="en-US" sz="1600"/>
            <a:t>Damaged test</a:t>
          </a:r>
          <a:endParaRPr lang="en-GB" sz="1600"/>
        </a:p>
      </dgm:t>
    </dgm:pt>
    <dgm:pt modelId="{B7EF56F4-1590-425B-BC84-822DD6E919F3}" type="parTrans" cxnId="{4FE0C810-9BD5-4D2D-82CB-C1B10330FEA3}">
      <dgm:prSet/>
      <dgm:spPr/>
      <dgm:t>
        <a:bodyPr/>
        <a:lstStyle/>
        <a:p>
          <a:endParaRPr lang="en-GB" sz="1600"/>
        </a:p>
      </dgm:t>
    </dgm:pt>
    <dgm:pt modelId="{1C9A6245-F4C7-48F8-AD57-78104A248CA5}" type="sibTrans" cxnId="{4FE0C810-9BD5-4D2D-82CB-C1B10330FEA3}">
      <dgm:prSet/>
      <dgm:spPr/>
      <dgm:t>
        <a:bodyPr/>
        <a:lstStyle/>
        <a:p>
          <a:endParaRPr lang="en-GB" sz="1600"/>
        </a:p>
      </dgm:t>
    </dgm:pt>
    <dgm:pt modelId="{208B219E-2537-4A3C-8E55-034396D468C2}">
      <dgm:prSet custT="1"/>
      <dgm:spPr/>
      <dgm:t>
        <a:bodyPr/>
        <a:lstStyle/>
        <a:p>
          <a:r>
            <a:rPr lang="en-GB" sz="1600"/>
            <a:t>Proper procedure not followed</a:t>
          </a:r>
        </a:p>
      </dgm:t>
    </dgm:pt>
    <dgm:pt modelId="{7967AC18-ECB4-4BA6-ACCF-26B1430FC716}" type="parTrans" cxnId="{0AC4EF3F-C291-454F-87CE-E2D554C9D534}">
      <dgm:prSet/>
      <dgm:spPr/>
      <dgm:t>
        <a:bodyPr/>
        <a:lstStyle/>
        <a:p>
          <a:endParaRPr lang="en-GB" sz="1600"/>
        </a:p>
      </dgm:t>
    </dgm:pt>
    <dgm:pt modelId="{3125EB98-DA62-4DED-9140-FC1259F4F0EB}" type="sibTrans" cxnId="{0AC4EF3F-C291-454F-87CE-E2D554C9D534}">
      <dgm:prSet/>
      <dgm:spPr/>
      <dgm:t>
        <a:bodyPr/>
        <a:lstStyle/>
        <a:p>
          <a:endParaRPr lang="en-GB" sz="1600"/>
        </a:p>
      </dgm:t>
    </dgm:pt>
    <dgm:pt modelId="{8C86C60F-DEEB-4AB0-95A5-560BEC4E3B83}">
      <dgm:prSet custT="1"/>
      <dgm:spPr/>
      <dgm:t>
        <a:bodyPr/>
        <a:lstStyle/>
        <a:p>
          <a:r>
            <a:rPr lang="en-US" sz="2000" b="1"/>
            <a:t>Action</a:t>
          </a:r>
          <a:endParaRPr lang="en-GB" sz="2000" b="1"/>
        </a:p>
      </dgm:t>
    </dgm:pt>
    <dgm:pt modelId="{36E305CD-5680-4EB1-8812-DAE3D9FEFB4A}" type="parTrans" cxnId="{FA51C2B0-B67D-4393-BF39-5AB4CB40C987}">
      <dgm:prSet/>
      <dgm:spPr/>
      <dgm:t>
        <a:bodyPr/>
        <a:lstStyle/>
        <a:p>
          <a:endParaRPr lang="en-GB" sz="1600"/>
        </a:p>
      </dgm:t>
    </dgm:pt>
    <dgm:pt modelId="{6DCE7925-B62D-44C8-A3D6-6D8BA61D8EAA}" type="sibTrans" cxnId="{FA51C2B0-B67D-4393-BF39-5AB4CB40C987}">
      <dgm:prSet/>
      <dgm:spPr/>
      <dgm:t>
        <a:bodyPr/>
        <a:lstStyle/>
        <a:p>
          <a:endParaRPr lang="en-GB" sz="1600"/>
        </a:p>
      </dgm:t>
    </dgm:pt>
    <dgm:pt modelId="{E8C6BCC9-E337-4F2A-8B1B-A55CCE196C69}">
      <dgm:prSet custT="1"/>
      <dgm:spPr/>
      <dgm:t>
        <a:bodyPr/>
        <a:lstStyle/>
        <a:p>
          <a:r>
            <a:rPr lang="en-US" sz="1600"/>
            <a:t>Repeat the test using new test and same sample (within time)</a:t>
          </a:r>
          <a:endParaRPr lang="en-GB" sz="1600"/>
        </a:p>
      </dgm:t>
    </dgm:pt>
    <dgm:pt modelId="{4B94E712-468C-49CB-A9D2-512EEB237FBB}" type="parTrans" cxnId="{14B1636E-8F66-42CC-A629-475CB77F223E}">
      <dgm:prSet/>
      <dgm:spPr/>
      <dgm:t>
        <a:bodyPr/>
        <a:lstStyle/>
        <a:p>
          <a:endParaRPr lang="en-GB" sz="1600"/>
        </a:p>
      </dgm:t>
    </dgm:pt>
    <dgm:pt modelId="{22AEA284-C2C3-42E4-BBA8-B51BF18ACBA4}" type="sibTrans" cxnId="{14B1636E-8F66-42CC-A629-475CB77F223E}">
      <dgm:prSet/>
      <dgm:spPr/>
      <dgm:t>
        <a:bodyPr/>
        <a:lstStyle/>
        <a:p>
          <a:endParaRPr lang="en-GB" sz="1600"/>
        </a:p>
      </dgm:t>
    </dgm:pt>
    <dgm:pt modelId="{D21D93E7-930E-4793-889D-A801BBEA8569}">
      <dgm:prSet custT="1"/>
      <dgm:spPr/>
      <dgm:t>
        <a:bodyPr/>
        <a:lstStyle/>
        <a:p>
          <a:r>
            <a:rPr lang="en-US" sz="1600"/>
            <a:t>Follow each testing step according to the procedure</a:t>
          </a:r>
          <a:endParaRPr lang="en-GB" sz="1600"/>
        </a:p>
      </dgm:t>
    </dgm:pt>
    <dgm:pt modelId="{4664A79D-EF10-4F60-B743-275A8DE2F138}" type="parTrans" cxnId="{98B3DF07-1D60-4150-A7FF-53B519F901A3}">
      <dgm:prSet/>
      <dgm:spPr/>
      <dgm:t>
        <a:bodyPr/>
        <a:lstStyle/>
        <a:p>
          <a:endParaRPr lang="en-GB" sz="1600"/>
        </a:p>
      </dgm:t>
    </dgm:pt>
    <dgm:pt modelId="{989D6A9C-88B2-4CF5-8FF3-13A47370C2D3}" type="sibTrans" cxnId="{98B3DF07-1D60-4150-A7FF-53B519F901A3}">
      <dgm:prSet/>
      <dgm:spPr/>
      <dgm:t>
        <a:bodyPr/>
        <a:lstStyle/>
        <a:p>
          <a:endParaRPr lang="en-GB" sz="1600"/>
        </a:p>
      </dgm:t>
    </dgm:pt>
    <dgm:pt modelId="{083F10BB-C17C-413E-A4A9-AC871D838A37}">
      <dgm:prSet custT="1"/>
      <dgm:spPr/>
      <dgm:t>
        <a:bodyPr/>
        <a:lstStyle/>
        <a:p>
          <a:r>
            <a:rPr lang="en-US" sz="1600"/>
            <a:t>Re-check specimen volumes</a:t>
          </a:r>
          <a:endParaRPr lang="en-GB" sz="1600"/>
        </a:p>
      </dgm:t>
    </dgm:pt>
    <dgm:pt modelId="{7C37D9B2-FF23-46D2-9370-90D8FEF8BEC3}" type="parTrans" cxnId="{6094C84D-5A82-4766-AF11-FB81B003802E}">
      <dgm:prSet/>
      <dgm:spPr/>
      <dgm:t>
        <a:bodyPr/>
        <a:lstStyle/>
        <a:p>
          <a:endParaRPr lang="en-GB" sz="1600"/>
        </a:p>
      </dgm:t>
    </dgm:pt>
    <dgm:pt modelId="{AEDA9D22-0569-41FD-8F64-00AAA8EA5AF0}" type="sibTrans" cxnId="{6094C84D-5A82-4766-AF11-FB81B003802E}">
      <dgm:prSet/>
      <dgm:spPr/>
      <dgm:t>
        <a:bodyPr/>
        <a:lstStyle/>
        <a:p>
          <a:endParaRPr lang="en-GB" sz="1600"/>
        </a:p>
      </dgm:t>
    </dgm:pt>
    <dgm:pt modelId="{FDD8E9CB-87D2-4245-A4B4-B0BA9DD03F1F}">
      <dgm:prSet custT="1"/>
      <dgm:spPr/>
      <dgm:t>
        <a:bodyPr/>
        <a:lstStyle/>
        <a:p>
          <a:r>
            <a:rPr lang="en-US" sz="1600"/>
            <a:t>Wait for the specified time before reading the test</a:t>
          </a:r>
          <a:endParaRPr lang="en-GB" sz="1600"/>
        </a:p>
      </dgm:t>
    </dgm:pt>
    <dgm:pt modelId="{908B69B1-A7CC-493C-BF3F-1D30AD07BED9}" type="parTrans" cxnId="{B1F95AFE-F1B1-4695-B2A5-E4FFEB41416C}">
      <dgm:prSet/>
      <dgm:spPr/>
      <dgm:t>
        <a:bodyPr/>
        <a:lstStyle/>
        <a:p>
          <a:endParaRPr lang="en-GB" sz="1600"/>
        </a:p>
      </dgm:t>
    </dgm:pt>
    <dgm:pt modelId="{F061FE43-8460-4282-8755-F77EC5654CE5}" type="sibTrans" cxnId="{B1F95AFE-F1B1-4695-B2A5-E4FFEB41416C}">
      <dgm:prSet/>
      <dgm:spPr/>
      <dgm:t>
        <a:bodyPr/>
        <a:lstStyle/>
        <a:p>
          <a:endParaRPr lang="en-GB" sz="1600"/>
        </a:p>
      </dgm:t>
    </dgm:pt>
    <dgm:pt modelId="{DC4FE1E7-34C5-4DDC-B9FF-BDB68C3DD530}">
      <dgm:prSet custT="1"/>
      <dgm:spPr/>
      <dgm:t>
        <a:bodyPr/>
        <a:lstStyle/>
        <a:p>
          <a:r>
            <a:rPr lang="en-US" sz="1600"/>
            <a:t>Check expiration date of kit, if outdated, use test from  in-date kit.</a:t>
          </a:r>
          <a:endParaRPr lang="en-GB" sz="1600"/>
        </a:p>
      </dgm:t>
    </dgm:pt>
    <dgm:pt modelId="{0B22C7E1-01AE-4EC2-A18E-BAB00B338018}" type="parTrans" cxnId="{161BFA01-72D9-4D54-A407-954317245FD1}">
      <dgm:prSet/>
      <dgm:spPr/>
      <dgm:t>
        <a:bodyPr/>
        <a:lstStyle/>
        <a:p>
          <a:endParaRPr lang="en-GB" sz="1600"/>
        </a:p>
      </dgm:t>
    </dgm:pt>
    <dgm:pt modelId="{5BD40AA7-D165-4438-AD2C-73D3652C87C0}" type="sibTrans" cxnId="{161BFA01-72D9-4D54-A407-954317245FD1}">
      <dgm:prSet/>
      <dgm:spPr/>
      <dgm:t>
        <a:bodyPr/>
        <a:lstStyle/>
        <a:p>
          <a:endParaRPr lang="en-GB" sz="1600"/>
        </a:p>
      </dgm:t>
    </dgm:pt>
    <dgm:pt modelId="{049F2C7F-D8D6-4605-B9B7-D5B7532C4903}" type="pres">
      <dgm:prSet presAssocID="{0082CC1D-C494-429F-BD93-5E9B61283727}" presName="layout" presStyleCnt="0">
        <dgm:presLayoutVars>
          <dgm:chMax/>
          <dgm:chPref/>
          <dgm:dir/>
          <dgm:resizeHandles/>
        </dgm:presLayoutVars>
      </dgm:prSet>
      <dgm:spPr/>
    </dgm:pt>
    <dgm:pt modelId="{71389A85-70AB-4A1E-8E53-F2680B265636}" type="pres">
      <dgm:prSet presAssocID="{2803C4BB-DB79-4C40-B4DD-8B53D01DDABE}" presName="root" presStyleCnt="0">
        <dgm:presLayoutVars>
          <dgm:chMax/>
          <dgm:chPref/>
        </dgm:presLayoutVars>
      </dgm:prSet>
      <dgm:spPr/>
    </dgm:pt>
    <dgm:pt modelId="{D8ED3AC8-D151-46D0-953E-81BB476D49F5}" type="pres">
      <dgm:prSet presAssocID="{2803C4BB-DB79-4C40-B4DD-8B53D01DDABE}" presName="rootComposite" presStyleCnt="0">
        <dgm:presLayoutVars/>
      </dgm:prSet>
      <dgm:spPr/>
    </dgm:pt>
    <dgm:pt modelId="{96A216B2-1760-4AAC-AA74-6E53C5445057}" type="pres">
      <dgm:prSet presAssocID="{2803C4BB-DB79-4C40-B4DD-8B53D01DDABE}" presName="ParentAccent" presStyleLbl="alignNode1" presStyleIdx="0" presStyleCnt="3"/>
      <dgm:spPr/>
    </dgm:pt>
    <dgm:pt modelId="{F75ADB86-BBA2-4DCB-A94D-21C1D52B0047}" type="pres">
      <dgm:prSet presAssocID="{2803C4BB-DB79-4C40-B4DD-8B53D01DDABE}" presName="ParentSmallAccent" presStyleLbl="fgAcc1" presStyleIdx="0" presStyleCnt="3"/>
      <dgm:spPr/>
    </dgm:pt>
    <dgm:pt modelId="{349C62FE-106D-4C12-B5C6-09CC9394EED9}" type="pres">
      <dgm:prSet presAssocID="{2803C4BB-DB79-4C40-B4DD-8B53D01DDABE}" presName="Parent" presStyleLbl="revTx" presStyleIdx="0" presStyleCnt="11">
        <dgm:presLayoutVars>
          <dgm:chMax/>
          <dgm:chPref val="4"/>
          <dgm:bulletEnabled val="1"/>
        </dgm:presLayoutVars>
      </dgm:prSet>
      <dgm:spPr/>
    </dgm:pt>
    <dgm:pt modelId="{8885946B-3B68-46F6-B556-F3F4A8504904}" type="pres">
      <dgm:prSet presAssocID="{2803C4BB-DB79-4C40-B4DD-8B53D01DDABE}" presName="childShape" presStyleCnt="0">
        <dgm:presLayoutVars>
          <dgm:chMax val="0"/>
          <dgm:chPref val="0"/>
        </dgm:presLayoutVars>
      </dgm:prSet>
      <dgm:spPr/>
    </dgm:pt>
    <dgm:pt modelId="{122E856B-DF34-4AF6-B5C4-D3F44B3B2D5B}" type="pres">
      <dgm:prSet presAssocID="{4708B8C4-7937-4553-9211-FFE67262A671}" presName="childComposite" presStyleCnt="0">
        <dgm:presLayoutVars>
          <dgm:chMax val="0"/>
          <dgm:chPref val="0"/>
        </dgm:presLayoutVars>
      </dgm:prSet>
      <dgm:spPr/>
    </dgm:pt>
    <dgm:pt modelId="{1A80EA2E-9253-46F6-999C-BD2C316C2E56}" type="pres">
      <dgm:prSet presAssocID="{4708B8C4-7937-4553-9211-FFE67262A671}" presName="ChildAccent" presStyleLbl="solidFgAcc1" presStyleIdx="0" presStyleCnt="8"/>
      <dgm:spPr/>
    </dgm:pt>
    <dgm:pt modelId="{0CA2969E-4098-4859-A45D-696ED9BE8B25}" type="pres">
      <dgm:prSet presAssocID="{4708B8C4-7937-4553-9211-FFE67262A671}" presName="Child" presStyleLbl="revTx" presStyleIdx="1" presStyleCnt="11">
        <dgm:presLayoutVars>
          <dgm:chMax val="0"/>
          <dgm:chPref val="0"/>
          <dgm:bulletEnabled val="1"/>
        </dgm:presLayoutVars>
      </dgm:prSet>
      <dgm:spPr/>
    </dgm:pt>
    <dgm:pt modelId="{1F4F5467-6816-4A95-A878-1378DA6AFF9D}" type="pres">
      <dgm:prSet presAssocID="{802D75B2-9C6C-411B-9FF3-16D384AF41DF}" presName="root" presStyleCnt="0">
        <dgm:presLayoutVars>
          <dgm:chMax/>
          <dgm:chPref/>
        </dgm:presLayoutVars>
      </dgm:prSet>
      <dgm:spPr/>
    </dgm:pt>
    <dgm:pt modelId="{2EAF0D64-D36B-42E4-A3DB-6696D6960362}" type="pres">
      <dgm:prSet presAssocID="{802D75B2-9C6C-411B-9FF3-16D384AF41DF}" presName="rootComposite" presStyleCnt="0">
        <dgm:presLayoutVars/>
      </dgm:prSet>
      <dgm:spPr/>
    </dgm:pt>
    <dgm:pt modelId="{092C22F2-60CC-48F7-B68C-ADC5F6150A72}" type="pres">
      <dgm:prSet presAssocID="{802D75B2-9C6C-411B-9FF3-16D384AF41DF}" presName="ParentAccent" presStyleLbl="alignNode1" presStyleIdx="1" presStyleCnt="3"/>
      <dgm:spPr/>
    </dgm:pt>
    <dgm:pt modelId="{2B0315D1-B4E0-431F-9F12-D2017D399881}" type="pres">
      <dgm:prSet presAssocID="{802D75B2-9C6C-411B-9FF3-16D384AF41DF}" presName="ParentSmallAccent" presStyleLbl="fgAcc1" presStyleIdx="1" presStyleCnt="3"/>
      <dgm:spPr/>
    </dgm:pt>
    <dgm:pt modelId="{D01A485C-5F9F-48AD-AC17-5A8D57066ABF}" type="pres">
      <dgm:prSet presAssocID="{802D75B2-9C6C-411B-9FF3-16D384AF41DF}" presName="Parent" presStyleLbl="revTx" presStyleIdx="2" presStyleCnt="11">
        <dgm:presLayoutVars>
          <dgm:chMax/>
          <dgm:chPref val="4"/>
          <dgm:bulletEnabled val="1"/>
        </dgm:presLayoutVars>
      </dgm:prSet>
      <dgm:spPr/>
    </dgm:pt>
    <dgm:pt modelId="{1D6696E3-888F-41D5-8B50-015A97DC622A}" type="pres">
      <dgm:prSet presAssocID="{802D75B2-9C6C-411B-9FF3-16D384AF41DF}" presName="childShape" presStyleCnt="0">
        <dgm:presLayoutVars>
          <dgm:chMax val="0"/>
          <dgm:chPref val="0"/>
        </dgm:presLayoutVars>
      </dgm:prSet>
      <dgm:spPr/>
    </dgm:pt>
    <dgm:pt modelId="{D47C452C-41C5-42C7-ABD9-9F26E9CB2EEF}" type="pres">
      <dgm:prSet presAssocID="{852AA84A-A318-451D-9231-3FE852DFC265}" presName="childComposite" presStyleCnt="0">
        <dgm:presLayoutVars>
          <dgm:chMax val="0"/>
          <dgm:chPref val="0"/>
        </dgm:presLayoutVars>
      </dgm:prSet>
      <dgm:spPr/>
    </dgm:pt>
    <dgm:pt modelId="{19A97189-37AA-4A73-AE72-04C4F0E91B72}" type="pres">
      <dgm:prSet presAssocID="{852AA84A-A318-451D-9231-3FE852DFC265}" presName="ChildAccent" presStyleLbl="solidFgAcc1" presStyleIdx="1" presStyleCnt="8"/>
      <dgm:spPr/>
    </dgm:pt>
    <dgm:pt modelId="{22C263E2-DB61-4B8D-BEDC-E486794697DF}" type="pres">
      <dgm:prSet presAssocID="{852AA84A-A318-451D-9231-3FE852DFC265}" presName="Child" presStyleLbl="revTx" presStyleIdx="3" presStyleCnt="11">
        <dgm:presLayoutVars>
          <dgm:chMax val="0"/>
          <dgm:chPref val="0"/>
          <dgm:bulletEnabled val="1"/>
        </dgm:presLayoutVars>
      </dgm:prSet>
      <dgm:spPr/>
    </dgm:pt>
    <dgm:pt modelId="{161B79AA-78EC-4746-9264-7FD52D7EDC1E}" type="pres">
      <dgm:prSet presAssocID="{208B219E-2537-4A3C-8E55-034396D468C2}" presName="childComposite" presStyleCnt="0">
        <dgm:presLayoutVars>
          <dgm:chMax val="0"/>
          <dgm:chPref val="0"/>
        </dgm:presLayoutVars>
      </dgm:prSet>
      <dgm:spPr/>
    </dgm:pt>
    <dgm:pt modelId="{D9C19F6F-DE13-46C4-8D46-40EDF37CE4DE}" type="pres">
      <dgm:prSet presAssocID="{208B219E-2537-4A3C-8E55-034396D468C2}" presName="ChildAccent" presStyleLbl="solidFgAcc1" presStyleIdx="2" presStyleCnt="8"/>
      <dgm:spPr/>
    </dgm:pt>
    <dgm:pt modelId="{57F702E7-9533-4CEF-9D73-66763C20742C}" type="pres">
      <dgm:prSet presAssocID="{208B219E-2537-4A3C-8E55-034396D468C2}" presName="Child" presStyleLbl="revTx" presStyleIdx="4" presStyleCnt="11">
        <dgm:presLayoutVars>
          <dgm:chMax val="0"/>
          <dgm:chPref val="0"/>
          <dgm:bulletEnabled val="1"/>
        </dgm:presLayoutVars>
      </dgm:prSet>
      <dgm:spPr/>
    </dgm:pt>
    <dgm:pt modelId="{003DF22B-1EE8-47EC-AFBB-621D2D596ABE}" type="pres">
      <dgm:prSet presAssocID="{8C86C60F-DEEB-4AB0-95A5-560BEC4E3B83}" presName="root" presStyleCnt="0">
        <dgm:presLayoutVars>
          <dgm:chMax/>
          <dgm:chPref/>
        </dgm:presLayoutVars>
      </dgm:prSet>
      <dgm:spPr/>
    </dgm:pt>
    <dgm:pt modelId="{4B11F82A-4E15-4131-B5F0-7D0A2470A67F}" type="pres">
      <dgm:prSet presAssocID="{8C86C60F-DEEB-4AB0-95A5-560BEC4E3B83}" presName="rootComposite" presStyleCnt="0">
        <dgm:presLayoutVars/>
      </dgm:prSet>
      <dgm:spPr/>
    </dgm:pt>
    <dgm:pt modelId="{40F3043E-88F1-45C0-88E5-E048CC933D64}" type="pres">
      <dgm:prSet presAssocID="{8C86C60F-DEEB-4AB0-95A5-560BEC4E3B83}" presName="ParentAccent" presStyleLbl="alignNode1" presStyleIdx="2" presStyleCnt="3"/>
      <dgm:spPr/>
    </dgm:pt>
    <dgm:pt modelId="{EFBB6D3B-99BF-4207-9AC2-6FFC22B2B1D5}" type="pres">
      <dgm:prSet presAssocID="{8C86C60F-DEEB-4AB0-95A5-560BEC4E3B83}" presName="ParentSmallAccent" presStyleLbl="fgAcc1" presStyleIdx="2" presStyleCnt="3"/>
      <dgm:spPr/>
    </dgm:pt>
    <dgm:pt modelId="{29575876-3AD6-43F4-9E54-A2C77BC12775}" type="pres">
      <dgm:prSet presAssocID="{8C86C60F-DEEB-4AB0-95A5-560BEC4E3B83}" presName="Parent" presStyleLbl="revTx" presStyleIdx="5" presStyleCnt="11" custScaleX="96020">
        <dgm:presLayoutVars>
          <dgm:chMax/>
          <dgm:chPref val="4"/>
          <dgm:bulletEnabled val="1"/>
        </dgm:presLayoutVars>
      </dgm:prSet>
      <dgm:spPr/>
    </dgm:pt>
    <dgm:pt modelId="{397582AD-E7CD-41DF-8970-16A3014657CD}" type="pres">
      <dgm:prSet presAssocID="{8C86C60F-DEEB-4AB0-95A5-560BEC4E3B83}" presName="childShape" presStyleCnt="0">
        <dgm:presLayoutVars>
          <dgm:chMax val="0"/>
          <dgm:chPref val="0"/>
        </dgm:presLayoutVars>
      </dgm:prSet>
      <dgm:spPr/>
    </dgm:pt>
    <dgm:pt modelId="{08366DED-0113-4915-83BA-BD8575D2AA8E}" type="pres">
      <dgm:prSet presAssocID="{E8C6BCC9-E337-4F2A-8B1B-A55CCE196C69}" presName="childComposite" presStyleCnt="0">
        <dgm:presLayoutVars>
          <dgm:chMax val="0"/>
          <dgm:chPref val="0"/>
        </dgm:presLayoutVars>
      </dgm:prSet>
      <dgm:spPr/>
    </dgm:pt>
    <dgm:pt modelId="{C4F23F99-C665-4193-AFCE-8D5BF95AD85F}" type="pres">
      <dgm:prSet presAssocID="{E8C6BCC9-E337-4F2A-8B1B-A55CCE196C69}" presName="ChildAccent" presStyleLbl="solidFgAcc1" presStyleIdx="3" presStyleCnt="8"/>
      <dgm:spPr/>
    </dgm:pt>
    <dgm:pt modelId="{78A01D52-DB92-4384-B8CE-355A7C56115F}" type="pres">
      <dgm:prSet presAssocID="{E8C6BCC9-E337-4F2A-8B1B-A55CCE196C69}" presName="Child" presStyleLbl="revTx" presStyleIdx="6" presStyleCnt="11">
        <dgm:presLayoutVars>
          <dgm:chMax val="0"/>
          <dgm:chPref val="0"/>
          <dgm:bulletEnabled val="1"/>
        </dgm:presLayoutVars>
      </dgm:prSet>
      <dgm:spPr/>
    </dgm:pt>
    <dgm:pt modelId="{5951FE15-B80E-4AED-8A50-92B57520651D}" type="pres">
      <dgm:prSet presAssocID="{D21D93E7-930E-4793-889D-A801BBEA8569}" presName="childComposite" presStyleCnt="0">
        <dgm:presLayoutVars>
          <dgm:chMax val="0"/>
          <dgm:chPref val="0"/>
        </dgm:presLayoutVars>
      </dgm:prSet>
      <dgm:spPr/>
    </dgm:pt>
    <dgm:pt modelId="{C6EAF1C5-6EC2-4032-8372-44872C8333B9}" type="pres">
      <dgm:prSet presAssocID="{D21D93E7-930E-4793-889D-A801BBEA8569}" presName="ChildAccent" presStyleLbl="solidFgAcc1" presStyleIdx="4" presStyleCnt="8"/>
      <dgm:spPr/>
    </dgm:pt>
    <dgm:pt modelId="{C36A3A8E-6C73-4BA1-81B2-BCAA50E7559F}" type="pres">
      <dgm:prSet presAssocID="{D21D93E7-930E-4793-889D-A801BBEA8569}" presName="Child" presStyleLbl="revTx" presStyleIdx="7" presStyleCnt="11">
        <dgm:presLayoutVars>
          <dgm:chMax val="0"/>
          <dgm:chPref val="0"/>
          <dgm:bulletEnabled val="1"/>
        </dgm:presLayoutVars>
      </dgm:prSet>
      <dgm:spPr/>
    </dgm:pt>
    <dgm:pt modelId="{E3BDE94B-CA54-46D4-8ECC-9F049B28B92F}" type="pres">
      <dgm:prSet presAssocID="{083F10BB-C17C-413E-A4A9-AC871D838A37}" presName="childComposite" presStyleCnt="0">
        <dgm:presLayoutVars>
          <dgm:chMax val="0"/>
          <dgm:chPref val="0"/>
        </dgm:presLayoutVars>
      </dgm:prSet>
      <dgm:spPr/>
    </dgm:pt>
    <dgm:pt modelId="{20D6A2A7-BC02-42F4-941E-D23BF9CE8D9A}" type="pres">
      <dgm:prSet presAssocID="{083F10BB-C17C-413E-A4A9-AC871D838A37}" presName="ChildAccent" presStyleLbl="solidFgAcc1" presStyleIdx="5" presStyleCnt="8"/>
      <dgm:spPr/>
    </dgm:pt>
    <dgm:pt modelId="{5092A551-73D7-4E00-A4EA-F58362C43597}" type="pres">
      <dgm:prSet presAssocID="{083F10BB-C17C-413E-A4A9-AC871D838A37}" presName="Child" presStyleLbl="revTx" presStyleIdx="8" presStyleCnt="11">
        <dgm:presLayoutVars>
          <dgm:chMax val="0"/>
          <dgm:chPref val="0"/>
          <dgm:bulletEnabled val="1"/>
        </dgm:presLayoutVars>
      </dgm:prSet>
      <dgm:spPr/>
    </dgm:pt>
    <dgm:pt modelId="{44207EA9-8BDB-47E0-8C2C-84FB5E8E4797}" type="pres">
      <dgm:prSet presAssocID="{FDD8E9CB-87D2-4245-A4B4-B0BA9DD03F1F}" presName="childComposite" presStyleCnt="0">
        <dgm:presLayoutVars>
          <dgm:chMax val="0"/>
          <dgm:chPref val="0"/>
        </dgm:presLayoutVars>
      </dgm:prSet>
      <dgm:spPr/>
    </dgm:pt>
    <dgm:pt modelId="{78223484-BE6F-48F9-89EB-5C4B711DA3DD}" type="pres">
      <dgm:prSet presAssocID="{FDD8E9CB-87D2-4245-A4B4-B0BA9DD03F1F}" presName="ChildAccent" presStyleLbl="solidFgAcc1" presStyleIdx="6" presStyleCnt="8"/>
      <dgm:spPr/>
    </dgm:pt>
    <dgm:pt modelId="{6A7F7253-247C-496A-AF16-480F423983B7}" type="pres">
      <dgm:prSet presAssocID="{FDD8E9CB-87D2-4245-A4B4-B0BA9DD03F1F}" presName="Child" presStyleLbl="revTx" presStyleIdx="9" presStyleCnt="11">
        <dgm:presLayoutVars>
          <dgm:chMax val="0"/>
          <dgm:chPref val="0"/>
          <dgm:bulletEnabled val="1"/>
        </dgm:presLayoutVars>
      </dgm:prSet>
      <dgm:spPr/>
    </dgm:pt>
    <dgm:pt modelId="{D49B7E22-FB15-4529-9E34-E2C02996AD75}" type="pres">
      <dgm:prSet presAssocID="{DC4FE1E7-34C5-4DDC-B9FF-BDB68C3DD530}" presName="childComposite" presStyleCnt="0">
        <dgm:presLayoutVars>
          <dgm:chMax val="0"/>
          <dgm:chPref val="0"/>
        </dgm:presLayoutVars>
      </dgm:prSet>
      <dgm:spPr/>
    </dgm:pt>
    <dgm:pt modelId="{BB6D9AD6-901D-402E-B610-D3FDD0428C37}" type="pres">
      <dgm:prSet presAssocID="{DC4FE1E7-34C5-4DDC-B9FF-BDB68C3DD530}" presName="ChildAccent" presStyleLbl="solidFgAcc1" presStyleIdx="7" presStyleCnt="8"/>
      <dgm:spPr/>
    </dgm:pt>
    <dgm:pt modelId="{0CC71EEF-232F-4869-AFF1-1571124CA6DC}" type="pres">
      <dgm:prSet presAssocID="{DC4FE1E7-34C5-4DDC-B9FF-BDB68C3DD530}" presName="Child" presStyleLbl="revTx" presStyleIdx="10" presStyleCnt="11">
        <dgm:presLayoutVars>
          <dgm:chMax val="0"/>
          <dgm:chPref val="0"/>
          <dgm:bulletEnabled val="1"/>
        </dgm:presLayoutVars>
      </dgm:prSet>
      <dgm:spPr/>
    </dgm:pt>
  </dgm:ptLst>
  <dgm:cxnLst>
    <dgm:cxn modelId="{161BFA01-72D9-4D54-A407-954317245FD1}" srcId="{8C86C60F-DEEB-4AB0-95A5-560BEC4E3B83}" destId="{DC4FE1E7-34C5-4DDC-B9FF-BDB68C3DD530}" srcOrd="4" destOrd="0" parTransId="{0B22C7E1-01AE-4EC2-A18E-BAB00B338018}" sibTransId="{5BD40AA7-D165-4438-AD2C-73D3652C87C0}"/>
    <dgm:cxn modelId="{98B3DF07-1D60-4150-A7FF-53B519F901A3}" srcId="{8C86C60F-DEEB-4AB0-95A5-560BEC4E3B83}" destId="{D21D93E7-930E-4793-889D-A801BBEA8569}" srcOrd="1" destOrd="0" parTransId="{4664A79D-EF10-4F60-B743-275A8DE2F138}" sibTransId="{989D6A9C-88B2-4CF5-8FF3-13A47370C2D3}"/>
    <dgm:cxn modelId="{4FE0C810-9BD5-4D2D-82CB-C1B10330FEA3}" srcId="{802D75B2-9C6C-411B-9FF3-16D384AF41DF}" destId="{852AA84A-A318-451D-9231-3FE852DFC265}" srcOrd="0" destOrd="0" parTransId="{B7EF56F4-1590-425B-BC84-822DD6E919F3}" sibTransId="{1C9A6245-F4C7-48F8-AD57-78104A248CA5}"/>
    <dgm:cxn modelId="{0AC4EF3F-C291-454F-87CE-E2D554C9D534}" srcId="{802D75B2-9C6C-411B-9FF3-16D384AF41DF}" destId="{208B219E-2537-4A3C-8E55-034396D468C2}" srcOrd="1" destOrd="0" parTransId="{7967AC18-ECB4-4BA6-ACCF-26B1430FC716}" sibTransId="{3125EB98-DA62-4DED-9140-FC1259F4F0EB}"/>
    <dgm:cxn modelId="{F0501867-4D3F-4635-B5DB-788916BF45BB}" type="presOf" srcId="{802D75B2-9C6C-411B-9FF3-16D384AF41DF}" destId="{D01A485C-5F9F-48AD-AC17-5A8D57066ABF}" srcOrd="0" destOrd="0" presId="urn:microsoft.com/office/officeart/2008/layout/SquareAccentList"/>
    <dgm:cxn modelId="{39B47847-3969-4E8B-8D9B-4A6C7AFA0185}" type="presOf" srcId="{E8C6BCC9-E337-4F2A-8B1B-A55CCE196C69}" destId="{78A01D52-DB92-4384-B8CE-355A7C56115F}" srcOrd="0" destOrd="0" presId="urn:microsoft.com/office/officeart/2008/layout/SquareAccentList"/>
    <dgm:cxn modelId="{47505D6D-15B0-48C2-BFC0-3F587188A331}" srcId="{0082CC1D-C494-429F-BD93-5E9B61283727}" destId="{2803C4BB-DB79-4C40-B4DD-8B53D01DDABE}" srcOrd="0" destOrd="0" parTransId="{BA368882-20BA-49F5-801D-28BF9E436031}" sibTransId="{EE2E082D-C777-4B5F-9C93-412FA74C4001}"/>
    <dgm:cxn modelId="{6094C84D-5A82-4766-AF11-FB81B003802E}" srcId="{8C86C60F-DEEB-4AB0-95A5-560BEC4E3B83}" destId="{083F10BB-C17C-413E-A4A9-AC871D838A37}" srcOrd="2" destOrd="0" parTransId="{7C37D9B2-FF23-46D2-9370-90D8FEF8BEC3}" sibTransId="{AEDA9D22-0569-41FD-8F64-00AAA8EA5AF0}"/>
    <dgm:cxn modelId="{14B1636E-8F66-42CC-A629-475CB77F223E}" srcId="{8C86C60F-DEEB-4AB0-95A5-560BEC4E3B83}" destId="{E8C6BCC9-E337-4F2A-8B1B-A55CCE196C69}" srcOrd="0" destOrd="0" parTransId="{4B94E712-468C-49CB-A9D2-512EEB237FBB}" sibTransId="{22AEA284-C2C3-42E4-BBA8-B51BF18ACBA4}"/>
    <dgm:cxn modelId="{B6247151-996A-4267-AF67-EF69ED8601B0}" type="presOf" srcId="{208B219E-2537-4A3C-8E55-034396D468C2}" destId="{57F702E7-9533-4CEF-9D73-66763C20742C}" srcOrd="0" destOrd="0" presId="urn:microsoft.com/office/officeart/2008/layout/SquareAccentList"/>
    <dgm:cxn modelId="{93B78D87-0D6B-485D-84AF-015557F6D015}" srcId="{2803C4BB-DB79-4C40-B4DD-8B53D01DDABE}" destId="{4708B8C4-7937-4553-9211-FFE67262A671}" srcOrd="0" destOrd="0" parTransId="{80C349FB-FCEB-4C6D-959B-49FABED25FDC}" sibTransId="{B4ACF39D-8665-4A15-927B-A9AA245A5E5C}"/>
    <dgm:cxn modelId="{A321088C-56DE-4877-9226-62B105DFB704}" type="presOf" srcId="{0082CC1D-C494-429F-BD93-5E9B61283727}" destId="{049F2C7F-D8D6-4605-B9B7-D5B7532C4903}" srcOrd="0" destOrd="0" presId="urn:microsoft.com/office/officeart/2008/layout/SquareAccentList"/>
    <dgm:cxn modelId="{9D3ED68E-257C-4E7E-8639-CBCBE17795C5}" type="presOf" srcId="{4708B8C4-7937-4553-9211-FFE67262A671}" destId="{0CA2969E-4098-4859-A45D-696ED9BE8B25}" srcOrd="0" destOrd="0" presId="urn:microsoft.com/office/officeart/2008/layout/SquareAccentList"/>
    <dgm:cxn modelId="{180DE497-AE4F-4BC7-A620-3B969ABE35E8}" type="presOf" srcId="{2803C4BB-DB79-4C40-B4DD-8B53D01DDABE}" destId="{349C62FE-106D-4C12-B5C6-09CC9394EED9}" srcOrd="0" destOrd="0" presId="urn:microsoft.com/office/officeart/2008/layout/SquareAccentList"/>
    <dgm:cxn modelId="{3B556DA3-3277-428D-B551-920583949F72}" type="presOf" srcId="{FDD8E9CB-87D2-4245-A4B4-B0BA9DD03F1F}" destId="{6A7F7253-247C-496A-AF16-480F423983B7}" srcOrd="0" destOrd="0" presId="urn:microsoft.com/office/officeart/2008/layout/SquareAccentList"/>
    <dgm:cxn modelId="{FA51C2B0-B67D-4393-BF39-5AB4CB40C987}" srcId="{0082CC1D-C494-429F-BD93-5E9B61283727}" destId="{8C86C60F-DEEB-4AB0-95A5-560BEC4E3B83}" srcOrd="2" destOrd="0" parTransId="{36E305CD-5680-4EB1-8812-DAE3D9FEFB4A}" sibTransId="{6DCE7925-B62D-44C8-A3D6-6D8BA61D8EAA}"/>
    <dgm:cxn modelId="{9A5ABEB2-E686-4989-B92C-C53B53CB8756}" type="presOf" srcId="{8C86C60F-DEEB-4AB0-95A5-560BEC4E3B83}" destId="{29575876-3AD6-43F4-9E54-A2C77BC12775}" srcOrd="0" destOrd="0" presId="urn:microsoft.com/office/officeart/2008/layout/SquareAccentList"/>
    <dgm:cxn modelId="{587977B7-BF04-40B0-A294-4500962C2BA0}" type="presOf" srcId="{852AA84A-A318-451D-9231-3FE852DFC265}" destId="{22C263E2-DB61-4B8D-BEDC-E486794697DF}" srcOrd="0" destOrd="0" presId="urn:microsoft.com/office/officeart/2008/layout/SquareAccentList"/>
    <dgm:cxn modelId="{178A10C5-F7A8-4164-8F54-7FE10345D051}" type="presOf" srcId="{083F10BB-C17C-413E-A4A9-AC871D838A37}" destId="{5092A551-73D7-4E00-A4EA-F58362C43597}" srcOrd="0" destOrd="0" presId="urn:microsoft.com/office/officeart/2008/layout/SquareAccentList"/>
    <dgm:cxn modelId="{FA4B6AD9-D237-48A3-B04A-AF0EF4142B26}" type="presOf" srcId="{D21D93E7-930E-4793-889D-A801BBEA8569}" destId="{C36A3A8E-6C73-4BA1-81B2-BCAA50E7559F}" srcOrd="0" destOrd="0" presId="urn:microsoft.com/office/officeart/2008/layout/SquareAccentList"/>
    <dgm:cxn modelId="{D69E30F4-2067-4BE6-8539-E234E1E4AE82}" type="presOf" srcId="{DC4FE1E7-34C5-4DDC-B9FF-BDB68C3DD530}" destId="{0CC71EEF-232F-4869-AFF1-1571124CA6DC}" srcOrd="0" destOrd="0" presId="urn:microsoft.com/office/officeart/2008/layout/SquareAccentList"/>
    <dgm:cxn modelId="{4B85E9FA-345C-44B0-B445-88AF425DD885}" srcId="{0082CC1D-C494-429F-BD93-5E9B61283727}" destId="{802D75B2-9C6C-411B-9FF3-16D384AF41DF}" srcOrd="1" destOrd="0" parTransId="{08794A36-EFB9-4F33-B237-0A5DB16E36FC}" sibTransId="{7DCFFF7C-05DB-4107-83B4-D219A1333D2C}"/>
    <dgm:cxn modelId="{B1F95AFE-F1B1-4695-B2A5-E4FFEB41416C}" srcId="{8C86C60F-DEEB-4AB0-95A5-560BEC4E3B83}" destId="{FDD8E9CB-87D2-4245-A4B4-B0BA9DD03F1F}" srcOrd="3" destOrd="0" parTransId="{908B69B1-A7CC-493C-BF3F-1D30AD07BED9}" sibTransId="{F061FE43-8460-4282-8755-F77EC5654CE5}"/>
    <dgm:cxn modelId="{B863FDC1-83E9-4F9B-8D1D-B7E44068CA36}" type="presParOf" srcId="{049F2C7F-D8D6-4605-B9B7-D5B7532C4903}" destId="{71389A85-70AB-4A1E-8E53-F2680B265636}" srcOrd="0" destOrd="0" presId="urn:microsoft.com/office/officeart/2008/layout/SquareAccentList"/>
    <dgm:cxn modelId="{C6D96077-6CE5-4CFF-9F64-555B9B2FACCE}" type="presParOf" srcId="{71389A85-70AB-4A1E-8E53-F2680B265636}" destId="{D8ED3AC8-D151-46D0-953E-81BB476D49F5}" srcOrd="0" destOrd="0" presId="urn:microsoft.com/office/officeart/2008/layout/SquareAccentList"/>
    <dgm:cxn modelId="{88ACC2F3-EE5C-4EF3-A2AA-BD43DE326737}" type="presParOf" srcId="{D8ED3AC8-D151-46D0-953E-81BB476D49F5}" destId="{96A216B2-1760-4AAC-AA74-6E53C5445057}" srcOrd="0" destOrd="0" presId="urn:microsoft.com/office/officeart/2008/layout/SquareAccentList"/>
    <dgm:cxn modelId="{127F7547-08E9-4D87-A6E3-9A8324629EC1}" type="presParOf" srcId="{D8ED3AC8-D151-46D0-953E-81BB476D49F5}" destId="{F75ADB86-BBA2-4DCB-A94D-21C1D52B0047}" srcOrd="1" destOrd="0" presId="urn:microsoft.com/office/officeart/2008/layout/SquareAccentList"/>
    <dgm:cxn modelId="{2EF82423-D559-458E-A67D-85A12762DB07}" type="presParOf" srcId="{D8ED3AC8-D151-46D0-953E-81BB476D49F5}" destId="{349C62FE-106D-4C12-B5C6-09CC9394EED9}" srcOrd="2" destOrd="0" presId="urn:microsoft.com/office/officeart/2008/layout/SquareAccentList"/>
    <dgm:cxn modelId="{69149DCE-5025-4352-AA4F-BB1BA89ED11A}" type="presParOf" srcId="{71389A85-70AB-4A1E-8E53-F2680B265636}" destId="{8885946B-3B68-46F6-B556-F3F4A8504904}" srcOrd="1" destOrd="0" presId="urn:microsoft.com/office/officeart/2008/layout/SquareAccentList"/>
    <dgm:cxn modelId="{E96C775B-58AE-4BB0-A3E5-119B269D7D71}" type="presParOf" srcId="{8885946B-3B68-46F6-B556-F3F4A8504904}" destId="{122E856B-DF34-4AF6-B5C4-D3F44B3B2D5B}" srcOrd="0" destOrd="0" presId="urn:microsoft.com/office/officeart/2008/layout/SquareAccentList"/>
    <dgm:cxn modelId="{41C60931-495E-422C-B313-D0612F5DEE89}" type="presParOf" srcId="{122E856B-DF34-4AF6-B5C4-D3F44B3B2D5B}" destId="{1A80EA2E-9253-46F6-999C-BD2C316C2E56}" srcOrd="0" destOrd="0" presId="urn:microsoft.com/office/officeart/2008/layout/SquareAccentList"/>
    <dgm:cxn modelId="{31A19095-48FD-4AE2-8BDD-8C20906AC09B}" type="presParOf" srcId="{122E856B-DF34-4AF6-B5C4-D3F44B3B2D5B}" destId="{0CA2969E-4098-4859-A45D-696ED9BE8B25}" srcOrd="1" destOrd="0" presId="urn:microsoft.com/office/officeart/2008/layout/SquareAccentList"/>
    <dgm:cxn modelId="{2C66F59B-8E7D-4950-AFE0-E9A43BDE4FB7}" type="presParOf" srcId="{049F2C7F-D8D6-4605-B9B7-D5B7532C4903}" destId="{1F4F5467-6816-4A95-A878-1378DA6AFF9D}" srcOrd="1" destOrd="0" presId="urn:microsoft.com/office/officeart/2008/layout/SquareAccentList"/>
    <dgm:cxn modelId="{6DAA5CCC-55A0-4E1F-B82B-7D376B094DED}" type="presParOf" srcId="{1F4F5467-6816-4A95-A878-1378DA6AFF9D}" destId="{2EAF0D64-D36B-42E4-A3DB-6696D6960362}" srcOrd="0" destOrd="0" presId="urn:microsoft.com/office/officeart/2008/layout/SquareAccentList"/>
    <dgm:cxn modelId="{90A286C6-C1B2-4FE2-AF04-A1B64A85C19B}" type="presParOf" srcId="{2EAF0D64-D36B-42E4-A3DB-6696D6960362}" destId="{092C22F2-60CC-48F7-B68C-ADC5F6150A72}" srcOrd="0" destOrd="0" presId="urn:microsoft.com/office/officeart/2008/layout/SquareAccentList"/>
    <dgm:cxn modelId="{5AC6E846-9AD4-4E23-9E30-0EC87A4A2FB7}" type="presParOf" srcId="{2EAF0D64-D36B-42E4-A3DB-6696D6960362}" destId="{2B0315D1-B4E0-431F-9F12-D2017D399881}" srcOrd="1" destOrd="0" presId="urn:microsoft.com/office/officeart/2008/layout/SquareAccentList"/>
    <dgm:cxn modelId="{8D963EAE-652E-4AC7-90BE-23A30A77DED2}" type="presParOf" srcId="{2EAF0D64-D36B-42E4-A3DB-6696D6960362}" destId="{D01A485C-5F9F-48AD-AC17-5A8D57066ABF}" srcOrd="2" destOrd="0" presId="urn:microsoft.com/office/officeart/2008/layout/SquareAccentList"/>
    <dgm:cxn modelId="{C46086FE-35D8-4CA0-AD17-9E4029A7E95A}" type="presParOf" srcId="{1F4F5467-6816-4A95-A878-1378DA6AFF9D}" destId="{1D6696E3-888F-41D5-8B50-015A97DC622A}" srcOrd="1" destOrd="0" presId="urn:microsoft.com/office/officeart/2008/layout/SquareAccentList"/>
    <dgm:cxn modelId="{FEB37364-6899-4783-BEA4-038394FB6DFA}" type="presParOf" srcId="{1D6696E3-888F-41D5-8B50-015A97DC622A}" destId="{D47C452C-41C5-42C7-ABD9-9F26E9CB2EEF}" srcOrd="0" destOrd="0" presId="urn:microsoft.com/office/officeart/2008/layout/SquareAccentList"/>
    <dgm:cxn modelId="{B3517BFA-52E3-44BE-9DAA-C7D218D3A81A}" type="presParOf" srcId="{D47C452C-41C5-42C7-ABD9-9F26E9CB2EEF}" destId="{19A97189-37AA-4A73-AE72-04C4F0E91B72}" srcOrd="0" destOrd="0" presId="urn:microsoft.com/office/officeart/2008/layout/SquareAccentList"/>
    <dgm:cxn modelId="{AB9B74E3-96CE-43B1-9B97-76B85221821B}" type="presParOf" srcId="{D47C452C-41C5-42C7-ABD9-9F26E9CB2EEF}" destId="{22C263E2-DB61-4B8D-BEDC-E486794697DF}" srcOrd="1" destOrd="0" presId="urn:microsoft.com/office/officeart/2008/layout/SquareAccentList"/>
    <dgm:cxn modelId="{1BAC0677-F3F8-45E5-AE12-BDB62393A829}" type="presParOf" srcId="{1D6696E3-888F-41D5-8B50-015A97DC622A}" destId="{161B79AA-78EC-4746-9264-7FD52D7EDC1E}" srcOrd="1" destOrd="0" presId="urn:microsoft.com/office/officeart/2008/layout/SquareAccentList"/>
    <dgm:cxn modelId="{A393BE6D-F18B-479E-998F-3EAAE5D23D33}" type="presParOf" srcId="{161B79AA-78EC-4746-9264-7FD52D7EDC1E}" destId="{D9C19F6F-DE13-46C4-8D46-40EDF37CE4DE}" srcOrd="0" destOrd="0" presId="urn:microsoft.com/office/officeart/2008/layout/SquareAccentList"/>
    <dgm:cxn modelId="{D65F88B2-CF45-4783-8187-812FADE0FAC8}" type="presParOf" srcId="{161B79AA-78EC-4746-9264-7FD52D7EDC1E}" destId="{57F702E7-9533-4CEF-9D73-66763C20742C}" srcOrd="1" destOrd="0" presId="urn:microsoft.com/office/officeart/2008/layout/SquareAccentList"/>
    <dgm:cxn modelId="{D807217B-5B0D-427D-9A17-02A46E207D19}" type="presParOf" srcId="{049F2C7F-D8D6-4605-B9B7-D5B7532C4903}" destId="{003DF22B-1EE8-47EC-AFBB-621D2D596ABE}" srcOrd="2" destOrd="0" presId="urn:microsoft.com/office/officeart/2008/layout/SquareAccentList"/>
    <dgm:cxn modelId="{A04C6AA3-DAFF-45CB-8A70-EBA00E56941B}" type="presParOf" srcId="{003DF22B-1EE8-47EC-AFBB-621D2D596ABE}" destId="{4B11F82A-4E15-4131-B5F0-7D0A2470A67F}" srcOrd="0" destOrd="0" presId="urn:microsoft.com/office/officeart/2008/layout/SquareAccentList"/>
    <dgm:cxn modelId="{7DCAEDD4-DAAF-422C-BA1E-8BEDF04834E8}" type="presParOf" srcId="{4B11F82A-4E15-4131-B5F0-7D0A2470A67F}" destId="{40F3043E-88F1-45C0-88E5-E048CC933D64}" srcOrd="0" destOrd="0" presId="urn:microsoft.com/office/officeart/2008/layout/SquareAccentList"/>
    <dgm:cxn modelId="{6A7222D6-226E-432F-859F-111C2DAF9C08}" type="presParOf" srcId="{4B11F82A-4E15-4131-B5F0-7D0A2470A67F}" destId="{EFBB6D3B-99BF-4207-9AC2-6FFC22B2B1D5}" srcOrd="1" destOrd="0" presId="urn:microsoft.com/office/officeart/2008/layout/SquareAccentList"/>
    <dgm:cxn modelId="{C16E514C-E5AA-4540-93AC-EFEA576573C4}" type="presParOf" srcId="{4B11F82A-4E15-4131-B5F0-7D0A2470A67F}" destId="{29575876-3AD6-43F4-9E54-A2C77BC12775}" srcOrd="2" destOrd="0" presId="urn:microsoft.com/office/officeart/2008/layout/SquareAccentList"/>
    <dgm:cxn modelId="{B47BF94C-181E-48D3-BDBE-B7D7CE5C2E5D}" type="presParOf" srcId="{003DF22B-1EE8-47EC-AFBB-621D2D596ABE}" destId="{397582AD-E7CD-41DF-8970-16A3014657CD}" srcOrd="1" destOrd="0" presId="urn:microsoft.com/office/officeart/2008/layout/SquareAccentList"/>
    <dgm:cxn modelId="{361FC857-1145-409B-880C-7E327F721D95}" type="presParOf" srcId="{397582AD-E7CD-41DF-8970-16A3014657CD}" destId="{08366DED-0113-4915-83BA-BD8575D2AA8E}" srcOrd="0" destOrd="0" presId="urn:microsoft.com/office/officeart/2008/layout/SquareAccentList"/>
    <dgm:cxn modelId="{6D1E1033-2859-4019-BB49-A877930D8E15}" type="presParOf" srcId="{08366DED-0113-4915-83BA-BD8575D2AA8E}" destId="{C4F23F99-C665-4193-AFCE-8D5BF95AD85F}" srcOrd="0" destOrd="0" presId="urn:microsoft.com/office/officeart/2008/layout/SquareAccentList"/>
    <dgm:cxn modelId="{A7179CFA-7759-42DB-9201-5BF138475DB4}" type="presParOf" srcId="{08366DED-0113-4915-83BA-BD8575D2AA8E}" destId="{78A01D52-DB92-4384-B8CE-355A7C56115F}" srcOrd="1" destOrd="0" presId="urn:microsoft.com/office/officeart/2008/layout/SquareAccentList"/>
    <dgm:cxn modelId="{4A0F979A-6C14-46DC-B501-64502AFB8B56}" type="presParOf" srcId="{397582AD-E7CD-41DF-8970-16A3014657CD}" destId="{5951FE15-B80E-4AED-8A50-92B57520651D}" srcOrd="1" destOrd="0" presId="urn:microsoft.com/office/officeart/2008/layout/SquareAccentList"/>
    <dgm:cxn modelId="{0C42F80B-722D-41F7-81CD-800536A0E2AE}" type="presParOf" srcId="{5951FE15-B80E-4AED-8A50-92B57520651D}" destId="{C6EAF1C5-6EC2-4032-8372-44872C8333B9}" srcOrd="0" destOrd="0" presId="urn:microsoft.com/office/officeart/2008/layout/SquareAccentList"/>
    <dgm:cxn modelId="{BB0E0291-5DE1-4DBF-81EC-17EB4CA13E1A}" type="presParOf" srcId="{5951FE15-B80E-4AED-8A50-92B57520651D}" destId="{C36A3A8E-6C73-4BA1-81B2-BCAA50E7559F}" srcOrd="1" destOrd="0" presId="urn:microsoft.com/office/officeart/2008/layout/SquareAccentList"/>
    <dgm:cxn modelId="{D70421F9-454A-4599-861F-3D56CD0AF6CB}" type="presParOf" srcId="{397582AD-E7CD-41DF-8970-16A3014657CD}" destId="{E3BDE94B-CA54-46D4-8ECC-9F049B28B92F}" srcOrd="2" destOrd="0" presId="urn:microsoft.com/office/officeart/2008/layout/SquareAccentList"/>
    <dgm:cxn modelId="{95B9678C-7FAA-498F-AF09-7DF3DA22886A}" type="presParOf" srcId="{E3BDE94B-CA54-46D4-8ECC-9F049B28B92F}" destId="{20D6A2A7-BC02-42F4-941E-D23BF9CE8D9A}" srcOrd="0" destOrd="0" presId="urn:microsoft.com/office/officeart/2008/layout/SquareAccentList"/>
    <dgm:cxn modelId="{0DEE6468-69AA-424A-8EB1-331EAB8E02EE}" type="presParOf" srcId="{E3BDE94B-CA54-46D4-8ECC-9F049B28B92F}" destId="{5092A551-73D7-4E00-A4EA-F58362C43597}" srcOrd="1" destOrd="0" presId="urn:microsoft.com/office/officeart/2008/layout/SquareAccentList"/>
    <dgm:cxn modelId="{15C0CCED-A995-4B71-96A5-40AC1C9C2FE0}" type="presParOf" srcId="{397582AD-E7CD-41DF-8970-16A3014657CD}" destId="{44207EA9-8BDB-47E0-8C2C-84FB5E8E4797}" srcOrd="3" destOrd="0" presId="urn:microsoft.com/office/officeart/2008/layout/SquareAccentList"/>
    <dgm:cxn modelId="{C16CEF31-C733-48AF-81A4-1398F2D969DA}" type="presParOf" srcId="{44207EA9-8BDB-47E0-8C2C-84FB5E8E4797}" destId="{78223484-BE6F-48F9-89EB-5C4B711DA3DD}" srcOrd="0" destOrd="0" presId="urn:microsoft.com/office/officeart/2008/layout/SquareAccentList"/>
    <dgm:cxn modelId="{A07DDB75-213A-4BAB-81D1-D207063A2356}" type="presParOf" srcId="{44207EA9-8BDB-47E0-8C2C-84FB5E8E4797}" destId="{6A7F7253-247C-496A-AF16-480F423983B7}" srcOrd="1" destOrd="0" presId="urn:microsoft.com/office/officeart/2008/layout/SquareAccentList"/>
    <dgm:cxn modelId="{48233769-1FF6-4551-A1ED-A8D607F3C221}" type="presParOf" srcId="{397582AD-E7CD-41DF-8970-16A3014657CD}" destId="{D49B7E22-FB15-4529-9E34-E2C02996AD75}" srcOrd="4" destOrd="0" presId="urn:microsoft.com/office/officeart/2008/layout/SquareAccentList"/>
    <dgm:cxn modelId="{2E6E0EBA-D5A5-4F0A-93AE-6ACA65DAC7B6}" type="presParOf" srcId="{D49B7E22-FB15-4529-9E34-E2C02996AD75}" destId="{BB6D9AD6-901D-402E-B610-D3FDD0428C37}" srcOrd="0" destOrd="0" presId="urn:microsoft.com/office/officeart/2008/layout/SquareAccentList"/>
    <dgm:cxn modelId="{0FCCAE03-BBE8-4C41-81BC-9075A99F7C22}" type="presParOf" srcId="{D49B7E22-FB15-4529-9E34-E2C02996AD75}" destId="{0CC71EEF-232F-4869-AFF1-1571124CA6DC}"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47AD35-BF7E-41B8-9714-FC885CBCCD01}" type="doc">
      <dgm:prSet loTypeId="urn:microsoft.com/office/officeart/2005/8/layout/cycle3" loCatId="cycle" qsTypeId="urn:microsoft.com/office/officeart/2005/8/quickstyle/simple4" qsCatId="simple" csTypeId="urn:microsoft.com/office/officeart/2005/8/colors/colorful5" csCatId="colorful" phldr="1"/>
      <dgm:spPr/>
    </dgm:pt>
    <dgm:pt modelId="{8624506F-A8EE-4AE1-96C2-82E86CE99977}">
      <dgm:prSet phldrT="[Text]" custT="1"/>
      <dgm:spPr/>
      <dgm:t>
        <a:bodyPr/>
        <a:lstStyle/>
        <a:p>
          <a:r>
            <a:rPr lang="en-US" sz="1800"/>
            <a:t>Planning</a:t>
          </a:r>
        </a:p>
      </dgm:t>
    </dgm:pt>
    <dgm:pt modelId="{CC06DA19-2A2F-4182-8F33-A4E218500495}" type="parTrans" cxnId="{883FF98B-BE99-46E2-8867-5AAAAC3C2E05}">
      <dgm:prSet/>
      <dgm:spPr/>
      <dgm:t>
        <a:bodyPr/>
        <a:lstStyle/>
        <a:p>
          <a:endParaRPr lang="en-US" sz="1800">
            <a:solidFill>
              <a:schemeClr val="tx1"/>
            </a:solidFill>
          </a:endParaRPr>
        </a:p>
      </dgm:t>
    </dgm:pt>
    <dgm:pt modelId="{AF88234F-93E9-40AF-9882-209804AA2F48}" type="sibTrans" cxnId="{883FF98B-BE99-46E2-8867-5AAAAC3C2E05}">
      <dgm:prSet/>
      <dgm:spPr/>
      <dgm:t>
        <a:bodyPr/>
        <a:lstStyle/>
        <a:p>
          <a:endParaRPr lang="en-US" sz="1800">
            <a:solidFill>
              <a:schemeClr val="tx1"/>
            </a:solidFill>
          </a:endParaRPr>
        </a:p>
      </dgm:t>
    </dgm:pt>
    <dgm:pt modelId="{57FCCCE7-41A9-47F1-A72B-54EA32F71DA8}">
      <dgm:prSet phldrT="[Text]" custT="1"/>
      <dgm:spPr/>
      <dgm:t>
        <a:bodyPr/>
        <a:lstStyle/>
        <a:p>
          <a:r>
            <a:rPr lang="en-US" sz="1800"/>
            <a:t>Implementation</a:t>
          </a:r>
        </a:p>
      </dgm:t>
    </dgm:pt>
    <dgm:pt modelId="{50F2147E-6F4B-483D-B95E-DDBC22B62EE8}" type="parTrans" cxnId="{3978F97E-5413-4FF2-B7A3-55EA9B85065B}">
      <dgm:prSet/>
      <dgm:spPr/>
      <dgm:t>
        <a:bodyPr/>
        <a:lstStyle/>
        <a:p>
          <a:endParaRPr lang="en-US" sz="1800">
            <a:solidFill>
              <a:schemeClr val="tx1"/>
            </a:solidFill>
          </a:endParaRPr>
        </a:p>
      </dgm:t>
    </dgm:pt>
    <dgm:pt modelId="{2FAE8492-D5CD-4D2D-BBE5-0567E52192CB}" type="sibTrans" cxnId="{3978F97E-5413-4FF2-B7A3-55EA9B85065B}">
      <dgm:prSet/>
      <dgm:spPr/>
      <dgm:t>
        <a:bodyPr/>
        <a:lstStyle/>
        <a:p>
          <a:endParaRPr lang="en-US" sz="1800">
            <a:solidFill>
              <a:schemeClr val="tx1"/>
            </a:solidFill>
          </a:endParaRPr>
        </a:p>
      </dgm:t>
    </dgm:pt>
    <dgm:pt modelId="{D009E3E9-6261-472D-939F-58D6C794539D}">
      <dgm:prSet phldrT="[Text]" custT="1"/>
      <dgm:spPr/>
      <dgm:t>
        <a:bodyPr/>
        <a:lstStyle/>
        <a:p>
          <a:r>
            <a:rPr lang="en-US" sz="1800"/>
            <a:t>Monitoring and Evaluation</a:t>
          </a:r>
        </a:p>
      </dgm:t>
    </dgm:pt>
    <dgm:pt modelId="{DBE51087-C8A3-4EBC-A9B4-4DCAEB1E112B}" type="parTrans" cxnId="{224A3877-7BEB-4FCF-825B-817AFA111D59}">
      <dgm:prSet/>
      <dgm:spPr/>
      <dgm:t>
        <a:bodyPr/>
        <a:lstStyle/>
        <a:p>
          <a:endParaRPr lang="en-US" sz="1800">
            <a:solidFill>
              <a:schemeClr val="tx1"/>
            </a:solidFill>
          </a:endParaRPr>
        </a:p>
      </dgm:t>
    </dgm:pt>
    <dgm:pt modelId="{4B7E1184-46DB-4E3C-AF6B-0E7266C4F77F}" type="sibTrans" cxnId="{224A3877-7BEB-4FCF-825B-817AFA111D59}">
      <dgm:prSet/>
      <dgm:spPr/>
      <dgm:t>
        <a:bodyPr/>
        <a:lstStyle/>
        <a:p>
          <a:endParaRPr lang="en-US" sz="1800">
            <a:solidFill>
              <a:schemeClr val="tx1"/>
            </a:solidFill>
          </a:endParaRPr>
        </a:p>
      </dgm:t>
    </dgm:pt>
    <dgm:pt modelId="{8965628E-6C5D-4095-9A46-F2C5970EB797}">
      <dgm:prSet phldrT="[Text]" custT="1"/>
      <dgm:spPr/>
      <dgm:t>
        <a:bodyPr/>
        <a:lstStyle/>
        <a:p>
          <a:r>
            <a:rPr lang="en-US" sz="1800"/>
            <a:t>Quality Improvement</a:t>
          </a:r>
        </a:p>
      </dgm:t>
    </dgm:pt>
    <dgm:pt modelId="{7A2046BF-25C3-4F47-A784-A5DFBD1AA18E}" type="parTrans" cxnId="{FA8FF99D-80A3-4BBD-A4FD-86B89B70C26E}">
      <dgm:prSet/>
      <dgm:spPr/>
      <dgm:t>
        <a:bodyPr/>
        <a:lstStyle/>
        <a:p>
          <a:endParaRPr lang="en-US" sz="1800">
            <a:solidFill>
              <a:schemeClr val="tx1"/>
            </a:solidFill>
          </a:endParaRPr>
        </a:p>
      </dgm:t>
    </dgm:pt>
    <dgm:pt modelId="{B54556E3-36C9-4DEE-8FF5-F4DCD616BE18}" type="sibTrans" cxnId="{FA8FF99D-80A3-4BBD-A4FD-86B89B70C26E}">
      <dgm:prSet/>
      <dgm:spPr/>
      <dgm:t>
        <a:bodyPr/>
        <a:lstStyle/>
        <a:p>
          <a:endParaRPr lang="en-US" sz="1800">
            <a:solidFill>
              <a:schemeClr val="tx1"/>
            </a:solidFill>
          </a:endParaRPr>
        </a:p>
      </dgm:t>
    </dgm:pt>
    <dgm:pt modelId="{341F7BFF-B53A-4E2D-A7E9-980BF7E2B299}" type="pres">
      <dgm:prSet presAssocID="{0547AD35-BF7E-41B8-9714-FC885CBCCD01}" presName="Name0" presStyleCnt="0">
        <dgm:presLayoutVars>
          <dgm:dir/>
          <dgm:resizeHandles val="exact"/>
        </dgm:presLayoutVars>
      </dgm:prSet>
      <dgm:spPr/>
    </dgm:pt>
    <dgm:pt modelId="{D7625652-96AF-4FCF-9DF5-3BD0DEFD07E2}" type="pres">
      <dgm:prSet presAssocID="{0547AD35-BF7E-41B8-9714-FC885CBCCD01}" presName="cycle" presStyleCnt="0"/>
      <dgm:spPr/>
    </dgm:pt>
    <dgm:pt modelId="{FC09A296-9CCB-4AFA-A165-67012BB4EDB3}" type="pres">
      <dgm:prSet presAssocID="{8624506F-A8EE-4AE1-96C2-82E86CE99977}" presName="nodeFirstNode" presStyleLbl="node1" presStyleIdx="0" presStyleCnt="4" custScaleX="75020" custScaleY="81840">
        <dgm:presLayoutVars>
          <dgm:bulletEnabled val="1"/>
        </dgm:presLayoutVars>
      </dgm:prSet>
      <dgm:spPr/>
    </dgm:pt>
    <dgm:pt modelId="{65184741-6D7C-4A84-9EE5-CDE097065466}" type="pres">
      <dgm:prSet presAssocID="{AF88234F-93E9-40AF-9882-209804AA2F48}" presName="sibTransFirstNode" presStyleLbl="bgShp" presStyleIdx="0" presStyleCnt="1"/>
      <dgm:spPr/>
    </dgm:pt>
    <dgm:pt modelId="{5C95518A-6795-4C1F-B2D3-814114D34187}" type="pres">
      <dgm:prSet presAssocID="{57FCCCE7-41A9-47F1-A72B-54EA32F71DA8}" presName="nodeFollowingNodes" presStyleLbl="node1" presStyleIdx="1" presStyleCnt="4" custScaleX="75020" custScaleY="81840">
        <dgm:presLayoutVars>
          <dgm:bulletEnabled val="1"/>
        </dgm:presLayoutVars>
      </dgm:prSet>
      <dgm:spPr/>
    </dgm:pt>
    <dgm:pt modelId="{5B8D237B-6FE2-4262-B310-B9BA2D9D4FE2}" type="pres">
      <dgm:prSet presAssocID="{D009E3E9-6261-472D-939F-58D6C794539D}" presName="nodeFollowingNodes" presStyleLbl="node1" presStyleIdx="2" presStyleCnt="4" custScaleX="75020" custScaleY="81840">
        <dgm:presLayoutVars>
          <dgm:bulletEnabled val="1"/>
        </dgm:presLayoutVars>
      </dgm:prSet>
      <dgm:spPr/>
    </dgm:pt>
    <dgm:pt modelId="{507371DD-75AB-4F21-8626-65F605FF6CD4}" type="pres">
      <dgm:prSet presAssocID="{8965628E-6C5D-4095-9A46-F2C5970EB797}" presName="nodeFollowingNodes" presStyleLbl="node1" presStyleIdx="3" presStyleCnt="4" custScaleX="75020" custScaleY="81840">
        <dgm:presLayoutVars>
          <dgm:bulletEnabled val="1"/>
        </dgm:presLayoutVars>
      </dgm:prSet>
      <dgm:spPr/>
    </dgm:pt>
  </dgm:ptLst>
  <dgm:cxnLst>
    <dgm:cxn modelId="{27C7E01B-5398-4987-98AB-BB335ACC48BB}" type="presOf" srcId="{8965628E-6C5D-4095-9A46-F2C5970EB797}" destId="{507371DD-75AB-4F21-8626-65F605FF6CD4}" srcOrd="0" destOrd="0" presId="urn:microsoft.com/office/officeart/2005/8/layout/cycle3"/>
    <dgm:cxn modelId="{9C1B7444-FE39-4DE3-B339-EC7614A45A3A}" type="presOf" srcId="{57FCCCE7-41A9-47F1-A72B-54EA32F71DA8}" destId="{5C95518A-6795-4C1F-B2D3-814114D34187}" srcOrd="0" destOrd="0" presId="urn:microsoft.com/office/officeart/2005/8/layout/cycle3"/>
    <dgm:cxn modelId="{22769364-B326-44FA-9576-C35E3D078720}" type="presOf" srcId="{AF88234F-93E9-40AF-9882-209804AA2F48}" destId="{65184741-6D7C-4A84-9EE5-CDE097065466}" srcOrd="0" destOrd="0" presId="urn:microsoft.com/office/officeart/2005/8/layout/cycle3"/>
    <dgm:cxn modelId="{60B5746F-8C4B-4472-B627-F88EE1BDF98E}" type="presOf" srcId="{0547AD35-BF7E-41B8-9714-FC885CBCCD01}" destId="{341F7BFF-B53A-4E2D-A7E9-980BF7E2B299}" srcOrd="0" destOrd="0" presId="urn:microsoft.com/office/officeart/2005/8/layout/cycle3"/>
    <dgm:cxn modelId="{224A3877-7BEB-4FCF-825B-817AFA111D59}" srcId="{0547AD35-BF7E-41B8-9714-FC885CBCCD01}" destId="{D009E3E9-6261-472D-939F-58D6C794539D}" srcOrd="2" destOrd="0" parTransId="{DBE51087-C8A3-4EBC-A9B4-4DCAEB1E112B}" sibTransId="{4B7E1184-46DB-4E3C-AF6B-0E7266C4F77F}"/>
    <dgm:cxn modelId="{3978F97E-5413-4FF2-B7A3-55EA9B85065B}" srcId="{0547AD35-BF7E-41B8-9714-FC885CBCCD01}" destId="{57FCCCE7-41A9-47F1-A72B-54EA32F71DA8}" srcOrd="1" destOrd="0" parTransId="{50F2147E-6F4B-483D-B95E-DDBC22B62EE8}" sibTransId="{2FAE8492-D5CD-4D2D-BBE5-0567E52192CB}"/>
    <dgm:cxn modelId="{883FF98B-BE99-46E2-8867-5AAAAC3C2E05}" srcId="{0547AD35-BF7E-41B8-9714-FC885CBCCD01}" destId="{8624506F-A8EE-4AE1-96C2-82E86CE99977}" srcOrd="0" destOrd="0" parTransId="{CC06DA19-2A2F-4182-8F33-A4E218500495}" sibTransId="{AF88234F-93E9-40AF-9882-209804AA2F48}"/>
    <dgm:cxn modelId="{550C9495-93B5-4BD1-AB49-A14457562A1D}" type="presOf" srcId="{8624506F-A8EE-4AE1-96C2-82E86CE99977}" destId="{FC09A296-9CCB-4AFA-A165-67012BB4EDB3}" srcOrd="0" destOrd="0" presId="urn:microsoft.com/office/officeart/2005/8/layout/cycle3"/>
    <dgm:cxn modelId="{FA8FF99D-80A3-4BBD-A4FD-86B89B70C26E}" srcId="{0547AD35-BF7E-41B8-9714-FC885CBCCD01}" destId="{8965628E-6C5D-4095-9A46-F2C5970EB797}" srcOrd="3" destOrd="0" parTransId="{7A2046BF-25C3-4F47-A784-A5DFBD1AA18E}" sibTransId="{B54556E3-36C9-4DEE-8FF5-F4DCD616BE18}"/>
    <dgm:cxn modelId="{D95985B4-C680-4003-8F93-9F675A7541CE}" type="presOf" srcId="{D009E3E9-6261-472D-939F-58D6C794539D}" destId="{5B8D237B-6FE2-4262-B310-B9BA2D9D4FE2}" srcOrd="0" destOrd="0" presId="urn:microsoft.com/office/officeart/2005/8/layout/cycle3"/>
    <dgm:cxn modelId="{2310BF92-86FB-435A-800A-8025A3684A44}" type="presParOf" srcId="{341F7BFF-B53A-4E2D-A7E9-980BF7E2B299}" destId="{D7625652-96AF-4FCF-9DF5-3BD0DEFD07E2}" srcOrd="0" destOrd="0" presId="urn:microsoft.com/office/officeart/2005/8/layout/cycle3"/>
    <dgm:cxn modelId="{28D5140B-9345-499D-B1C3-529957F4A073}" type="presParOf" srcId="{D7625652-96AF-4FCF-9DF5-3BD0DEFD07E2}" destId="{FC09A296-9CCB-4AFA-A165-67012BB4EDB3}" srcOrd="0" destOrd="0" presId="urn:microsoft.com/office/officeart/2005/8/layout/cycle3"/>
    <dgm:cxn modelId="{4E97E33D-90F3-48F3-A5BF-CDD4F1556872}" type="presParOf" srcId="{D7625652-96AF-4FCF-9DF5-3BD0DEFD07E2}" destId="{65184741-6D7C-4A84-9EE5-CDE097065466}" srcOrd="1" destOrd="0" presId="urn:microsoft.com/office/officeart/2005/8/layout/cycle3"/>
    <dgm:cxn modelId="{BCE3569C-18DC-47DE-936F-84DEC7DDC56A}" type="presParOf" srcId="{D7625652-96AF-4FCF-9DF5-3BD0DEFD07E2}" destId="{5C95518A-6795-4C1F-B2D3-814114D34187}" srcOrd="2" destOrd="0" presId="urn:microsoft.com/office/officeart/2005/8/layout/cycle3"/>
    <dgm:cxn modelId="{C5BD82BE-7C0F-4DED-AF4C-5680DD0BC2C9}" type="presParOf" srcId="{D7625652-96AF-4FCF-9DF5-3BD0DEFD07E2}" destId="{5B8D237B-6FE2-4262-B310-B9BA2D9D4FE2}" srcOrd="3" destOrd="0" presId="urn:microsoft.com/office/officeart/2005/8/layout/cycle3"/>
    <dgm:cxn modelId="{CFF85EF7-E6FB-4F72-AC05-C2B958A3ECBB}" type="presParOf" srcId="{D7625652-96AF-4FCF-9DF5-3BD0DEFD07E2}" destId="{507371DD-75AB-4F21-8626-65F605FF6CD4}"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230399-0C9A-4208-992F-4DCF4BA6BB46}" type="doc">
      <dgm:prSet loTypeId="urn:microsoft.com/office/officeart/2005/8/layout/lProcess2" loCatId="relationship" qsTypeId="urn:microsoft.com/office/officeart/2005/8/quickstyle/simple2" qsCatId="simple" csTypeId="urn:microsoft.com/office/officeart/2005/8/colors/accent1_1" csCatId="accent1" phldr="1"/>
      <dgm:spPr/>
    </dgm:pt>
    <dgm:pt modelId="{57BB72D6-5923-49EE-87B2-0F5D7F5260AC}">
      <dgm:prSet phldrT="[Text]"/>
      <dgm:spPr/>
      <dgm:t>
        <a:bodyPr/>
        <a:lstStyle/>
        <a:p>
          <a:pPr algn="ctr"/>
          <a:r>
            <a:rPr lang="en-US"/>
            <a:t>Monitoring</a:t>
          </a:r>
        </a:p>
      </dgm:t>
    </dgm:pt>
    <dgm:pt modelId="{EEA5C8F4-C6BD-4607-B0A2-AE09604C7DF3}" type="parTrans" cxnId="{9D8E6FA1-8BAD-4BA1-B124-D319B1C702E3}">
      <dgm:prSet/>
      <dgm:spPr/>
      <dgm:t>
        <a:bodyPr/>
        <a:lstStyle/>
        <a:p>
          <a:pPr algn="l"/>
          <a:endParaRPr lang="en-US"/>
        </a:p>
      </dgm:t>
    </dgm:pt>
    <dgm:pt modelId="{D26D73F4-28C7-4D71-AE22-29CC5841ED7F}" type="sibTrans" cxnId="{9D8E6FA1-8BAD-4BA1-B124-D319B1C702E3}">
      <dgm:prSet/>
      <dgm:spPr/>
      <dgm:t>
        <a:bodyPr/>
        <a:lstStyle/>
        <a:p>
          <a:pPr algn="l"/>
          <a:endParaRPr lang="en-US"/>
        </a:p>
      </dgm:t>
    </dgm:pt>
    <dgm:pt modelId="{FE605191-A6C4-4BD6-BF13-BBFD10C37162}">
      <dgm:prSet phldrT="[Text]"/>
      <dgm:spPr/>
      <dgm:t>
        <a:bodyPr/>
        <a:lstStyle/>
        <a:p>
          <a:pPr algn="ctr"/>
          <a:r>
            <a:rPr lang="en-US"/>
            <a:t>Evaluation</a:t>
          </a:r>
        </a:p>
      </dgm:t>
    </dgm:pt>
    <dgm:pt modelId="{D2455056-2F17-4014-818A-9FB71B8E9254}" type="parTrans" cxnId="{16710FF2-3B77-4917-BC19-ACA7E598725C}">
      <dgm:prSet/>
      <dgm:spPr/>
      <dgm:t>
        <a:bodyPr/>
        <a:lstStyle/>
        <a:p>
          <a:pPr algn="l"/>
          <a:endParaRPr lang="en-US"/>
        </a:p>
      </dgm:t>
    </dgm:pt>
    <dgm:pt modelId="{1E79230D-247F-427E-970E-51BD0B481244}" type="sibTrans" cxnId="{16710FF2-3B77-4917-BC19-ACA7E598725C}">
      <dgm:prSet/>
      <dgm:spPr/>
      <dgm:t>
        <a:bodyPr/>
        <a:lstStyle/>
        <a:p>
          <a:pPr algn="l"/>
          <a:endParaRPr lang="en-US"/>
        </a:p>
      </dgm:t>
    </dgm:pt>
    <dgm:pt modelId="{DD9561B8-6E6B-4304-B714-6B4CE3C6E204}">
      <dgm:prSet phldrT="[Text]"/>
      <dgm:spPr/>
      <dgm:t>
        <a:bodyPr/>
        <a:lstStyle/>
        <a:p>
          <a:pPr algn="l"/>
          <a:r>
            <a:rPr lang="en-US" b="1" u="sng"/>
            <a:t>Why</a:t>
          </a:r>
          <a:r>
            <a:rPr lang="en-US" b="1" u="none"/>
            <a:t>? </a:t>
          </a:r>
          <a:r>
            <a:rPr lang="en-US" b="0" u="none"/>
            <a:t>To p</a:t>
          </a:r>
          <a:r>
            <a:rPr lang="en-US"/>
            <a:t>rovide indications of progress (or lack of progress)</a:t>
          </a:r>
        </a:p>
      </dgm:t>
    </dgm:pt>
    <dgm:pt modelId="{E590D53F-699A-481D-86D2-4F5CD503A99B}" type="parTrans" cxnId="{6080F2FE-5A0D-426A-B0FB-B8D35DDE5018}">
      <dgm:prSet/>
      <dgm:spPr/>
      <dgm:t>
        <a:bodyPr/>
        <a:lstStyle/>
        <a:p>
          <a:pPr algn="l"/>
          <a:endParaRPr lang="en-US"/>
        </a:p>
      </dgm:t>
    </dgm:pt>
    <dgm:pt modelId="{730405B8-9720-4C18-A2AF-BC4E77BF1711}" type="sibTrans" cxnId="{6080F2FE-5A0D-426A-B0FB-B8D35DDE5018}">
      <dgm:prSet/>
      <dgm:spPr/>
      <dgm:t>
        <a:bodyPr/>
        <a:lstStyle/>
        <a:p>
          <a:pPr algn="l"/>
          <a:endParaRPr lang="en-US"/>
        </a:p>
      </dgm:t>
    </dgm:pt>
    <dgm:pt modelId="{90787AEA-FC77-4A07-9AAF-EE7998331BCD}">
      <dgm:prSet phldrT="[Text]"/>
      <dgm:spPr/>
      <dgm:t>
        <a:bodyPr/>
        <a:lstStyle/>
        <a:p>
          <a:pPr algn="l"/>
          <a:r>
            <a:rPr lang="en-US" b="1" u="sng"/>
            <a:t>Why</a:t>
          </a:r>
          <a:r>
            <a:rPr lang="en-US" b="1" u="none"/>
            <a:t>? </a:t>
          </a:r>
          <a:r>
            <a:rPr lang="en-US" b="0" u="none"/>
            <a:t>T</a:t>
          </a:r>
          <a:r>
            <a:rPr lang="en-US"/>
            <a:t>o improve the program using the data and information collected</a:t>
          </a:r>
        </a:p>
      </dgm:t>
    </dgm:pt>
    <dgm:pt modelId="{61C7A236-3A6C-4960-8A20-B46F366D345B}" type="parTrans" cxnId="{B0AB0447-97C9-47B2-AF99-DEE94392D690}">
      <dgm:prSet/>
      <dgm:spPr/>
      <dgm:t>
        <a:bodyPr/>
        <a:lstStyle/>
        <a:p>
          <a:pPr algn="l"/>
          <a:endParaRPr lang="en-US"/>
        </a:p>
      </dgm:t>
    </dgm:pt>
    <dgm:pt modelId="{C3896F22-C3C2-4FAA-9C47-089A40DA3696}" type="sibTrans" cxnId="{B0AB0447-97C9-47B2-AF99-DEE94392D690}">
      <dgm:prSet/>
      <dgm:spPr/>
      <dgm:t>
        <a:bodyPr/>
        <a:lstStyle/>
        <a:p>
          <a:pPr algn="l"/>
          <a:endParaRPr lang="en-US"/>
        </a:p>
      </dgm:t>
    </dgm:pt>
    <dgm:pt modelId="{3E8859BC-0174-4FBA-BE4E-D8CBC90FE9E2}">
      <dgm:prSet phldrT="[Text]"/>
      <dgm:spPr/>
      <dgm:t>
        <a:bodyPr/>
        <a:lstStyle/>
        <a:p>
          <a:pPr algn="l"/>
          <a:r>
            <a:rPr lang="en-US" b="1" u="sng"/>
            <a:t>How</a:t>
          </a:r>
          <a:r>
            <a:rPr lang="en-US" b="1" u="none"/>
            <a:t>? </a:t>
          </a:r>
          <a:r>
            <a:rPr lang="en-US"/>
            <a:t>Continuous collection of data and information to track progress to improve practices and have accountability</a:t>
          </a:r>
        </a:p>
      </dgm:t>
    </dgm:pt>
    <dgm:pt modelId="{F166E588-4092-479F-8418-C4A0E7B62C30}" type="parTrans" cxnId="{308C6839-983A-44E9-B78D-5AFB997D9126}">
      <dgm:prSet/>
      <dgm:spPr/>
      <dgm:t>
        <a:bodyPr/>
        <a:lstStyle/>
        <a:p>
          <a:endParaRPr lang="en-US"/>
        </a:p>
      </dgm:t>
    </dgm:pt>
    <dgm:pt modelId="{70BB5CAA-76DE-4627-A5B6-373CEC0ED030}" type="sibTrans" cxnId="{308C6839-983A-44E9-B78D-5AFB997D9126}">
      <dgm:prSet/>
      <dgm:spPr/>
      <dgm:t>
        <a:bodyPr/>
        <a:lstStyle/>
        <a:p>
          <a:endParaRPr lang="en-US"/>
        </a:p>
      </dgm:t>
    </dgm:pt>
    <dgm:pt modelId="{97A7B4A6-BC2F-4ACB-9EDB-604B4CF3B746}">
      <dgm:prSet phldrT="[Text]"/>
      <dgm:spPr/>
      <dgm:t>
        <a:bodyPr/>
        <a:lstStyle/>
        <a:p>
          <a:pPr algn="l"/>
          <a:r>
            <a:rPr lang="en-US" b="1" u="sng"/>
            <a:t>How</a:t>
          </a:r>
          <a:r>
            <a:rPr lang="en-US" b="1" u="none"/>
            <a:t>? </a:t>
          </a:r>
          <a:r>
            <a:rPr lang="en-US" b="0" u="none"/>
            <a:t>D</a:t>
          </a:r>
          <a:r>
            <a:rPr lang="en-US"/>
            <a:t>etermine the effectiveness, impact and sustainability of a program and understand why it is (or it is not) working</a:t>
          </a:r>
        </a:p>
      </dgm:t>
    </dgm:pt>
    <dgm:pt modelId="{72D1A686-4849-4BD1-A2C4-ACDB71A210E1}" type="parTrans" cxnId="{4118280A-C449-4EA0-A998-8DB247129146}">
      <dgm:prSet/>
      <dgm:spPr/>
      <dgm:t>
        <a:bodyPr/>
        <a:lstStyle/>
        <a:p>
          <a:endParaRPr lang="en-US"/>
        </a:p>
      </dgm:t>
    </dgm:pt>
    <dgm:pt modelId="{CB0C4C53-6528-4311-80A0-839AA08BF473}" type="sibTrans" cxnId="{4118280A-C449-4EA0-A998-8DB247129146}">
      <dgm:prSet/>
      <dgm:spPr/>
      <dgm:t>
        <a:bodyPr/>
        <a:lstStyle/>
        <a:p>
          <a:endParaRPr lang="en-US"/>
        </a:p>
      </dgm:t>
    </dgm:pt>
    <dgm:pt modelId="{3FE1C536-53F2-47FA-BB09-1A2A2A838BC4}" type="pres">
      <dgm:prSet presAssocID="{C8230399-0C9A-4208-992F-4DCF4BA6BB46}" presName="theList" presStyleCnt="0">
        <dgm:presLayoutVars>
          <dgm:dir/>
          <dgm:animLvl val="lvl"/>
          <dgm:resizeHandles val="exact"/>
        </dgm:presLayoutVars>
      </dgm:prSet>
      <dgm:spPr/>
    </dgm:pt>
    <dgm:pt modelId="{C254E883-7DC9-4628-9B09-9164CBAC1015}" type="pres">
      <dgm:prSet presAssocID="{57BB72D6-5923-49EE-87B2-0F5D7F5260AC}" presName="compNode" presStyleCnt="0"/>
      <dgm:spPr/>
    </dgm:pt>
    <dgm:pt modelId="{850C013B-CC95-440E-8E46-A9897D107C79}" type="pres">
      <dgm:prSet presAssocID="{57BB72D6-5923-49EE-87B2-0F5D7F5260AC}" presName="aNode" presStyleLbl="bgShp" presStyleIdx="0" presStyleCnt="2" custLinFactNeighborX="-6344" custLinFactNeighborY="-523"/>
      <dgm:spPr/>
    </dgm:pt>
    <dgm:pt modelId="{B56876AE-744F-47E0-B463-5F2EAA21BB9E}" type="pres">
      <dgm:prSet presAssocID="{57BB72D6-5923-49EE-87B2-0F5D7F5260AC}" presName="textNode" presStyleLbl="bgShp" presStyleIdx="0" presStyleCnt="2"/>
      <dgm:spPr/>
    </dgm:pt>
    <dgm:pt modelId="{00EC5B0B-7D60-463A-B70B-95FE9FB848F3}" type="pres">
      <dgm:prSet presAssocID="{57BB72D6-5923-49EE-87B2-0F5D7F5260AC}" presName="compChildNode" presStyleCnt="0"/>
      <dgm:spPr/>
    </dgm:pt>
    <dgm:pt modelId="{4FF2AD6C-7FD6-4149-8B14-61EF94FE60BF}" type="pres">
      <dgm:prSet presAssocID="{57BB72D6-5923-49EE-87B2-0F5D7F5260AC}" presName="theInnerList" presStyleCnt="0"/>
      <dgm:spPr/>
    </dgm:pt>
    <dgm:pt modelId="{1F28F052-5289-4212-A7E2-8F826C50E1FF}" type="pres">
      <dgm:prSet presAssocID="{DD9561B8-6E6B-4304-B714-6B4CE3C6E204}" presName="childNode" presStyleLbl="node1" presStyleIdx="0" presStyleCnt="4">
        <dgm:presLayoutVars>
          <dgm:bulletEnabled val="1"/>
        </dgm:presLayoutVars>
      </dgm:prSet>
      <dgm:spPr/>
    </dgm:pt>
    <dgm:pt modelId="{8E5191CF-43F4-4586-ACAB-E13FFB3D3375}" type="pres">
      <dgm:prSet presAssocID="{DD9561B8-6E6B-4304-B714-6B4CE3C6E204}" presName="aSpace2" presStyleCnt="0"/>
      <dgm:spPr/>
    </dgm:pt>
    <dgm:pt modelId="{DE84CA7B-087D-42E8-B0F6-57CD89D4471E}" type="pres">
      <dgm:prSet presAssocID="{3E8859BC-0174-4FBA-BE4E-D8CBC90FE9E2}" presName="childNode" presStyleLbl="node1" presStyleIdx="1" presStyleCnt="4">
        <dgm:presLayoutVars>
          <dgm:bulletEnabled val="1"/>
        </dgm:presLayoutVars>
      </dgm:prSet>
      <dgm:spPr/>
    </dgm:pt>
    <dgm:pt modelId="{CBB696F3-001B-4939-B00C-F9B9E52317F8}" type="pres">
      <dgm:prSet presAssocID="{57BB72D6-5923-49EE-87B2-0F5D7F5260AC}" presName="aSpace" presStyleCnt="0"/>
      <dgm:spPr/>
    </dgm:pt>
    <dgm:pt modelId="{8619A3F4-9286-4C6E-A94E-650FBF2CB5FC}" type="pres">
      <dgm:prSet presAssocID="{FE605191-A6C4-4BD6-BF13-BBFD10C37162}" presName="compNode" presStyleCnt="0"/>
      <dgm:spPr/>
    </dgm:pt>
    <dgm:pt modelId="{80FA98F9-7E7B-471B-AC3C-2A733A4BD3EB}" type="pres">
      <dgm:prSet presAssocID="{FE605191-A6C4-4BD6-BF13-BBFD10C37162}" presName="aNode" presStyleLbl="bgShp" presStyleIdx="1" presStyleCnt="2"/>
      <dgm:spPr/>
    </dgm:pt>
    <dgm:pt modelId="{B11DE3B7-55B7-47D3-9BFE-982849B8B75E}" type="pres">
      <dgm:prSet presAssocID="{FE605191-A6C4-4BD6-BF13-BBFD10C37162}" presName="textNode" presStyleLbl="bgShp" presStyleIdx="1" presStyleCnt="2"/>
      <dgm:spPr/>
    </dgm:pt>
    <dgm:pt modelId="{99E735FA-4822-47EA-9EEF-C9C3038519B9}" type="pres">
      <dgm:prSet presAssocID="{FE605191-A6C4-4BD6-BF13-BBFD10C37162}" presName="compChildNode" presStyleCnt="0"/>
      <dgm:spPr/>
    </dgm:pt>
    <dgm:pt modelId="{4A4D3C63-C829-45C6-BC36-A46311B1204F}" type="pres">
      <dgm:prSet presAssocID="{FE605191-A6C4-4BD6-BF13-BBFD10C37162}" presName="theInnerList" presStyleCnt="0"/>
      <dgm:spPr/>
    </dgm:pt>
    <dgm:pt modelId="{A44AA359-7E63-4B6F-A02F-F4A2221C2319}" type="pres">
      <dgm:prSet presAssocID="{90787AEA-FC77-4A07-9AAF-EE7998331BCD}" presName="childNode" presStyleLbl="node1" presStyleIdx="2" presStyleCnt="4">
        <dgm:presLayoutVars>
          <dgm:bulletEnabled val="1"/>
        </dgm:presLayoutVars>
      </dgm:prSet>
      <dgm:spPr/>
    </dgm:pt>
    <dgm:pt modelId="{A38254C6-9421-4C5F-9DB1-9DCD4F9BED81}" type="pres">
      <dgm:prSet presAssocID="{90787AEA-FC77-4A07-9AAF-EE7998331BCD}" presName="aSpace2" presStyleCnt="0"/>
      <dgm:spPr/>
    </dgm:pt>
    <dgm:pt modelId="{DB738DC5-93AA-4CA0-9563-8208342F7DD4}" type="pres">
      <dgm:prSet presAssocID="{97A7B4A6-BC2F-4ACB-9EDB-604B4CF3B746}" presName="childNode" presStyleLbl="node1" presStyleIdx="3" presStyleCnt="4">
        <dgm:presLayoutVars>
          <dgm:bulletEnabled val="1"/>
        </dgm:presLayoutVars>
      </dgm:prSet>
      <dgm:spPr/>
    </dgm:pt>
  </dgm:ptLst>
  <dgm:cxnLst>
    <dgm:cxn modelId="{CEC62E07-D9D2-4426-B5D6-545ABA95F973}" type="presOf" srcId="{DD9561B8-6E6B-4304-B714-6B4CE3C6E204}" destId="{1F28F052-5289-4212-A7E2-8F826C50E1FF}" srcOrd="0" destOrd="0" presId="urn:microsoft.com/office/officeart/2005/8/layout/lProcess2"/>
    <dgm:cxn modelId="{4118280A-C449-4EA0-A998-8DB247129146}" srcId="{FE605191-A6C4-4BD6-BF13-BBFD10C37162}" destId="{97A7B4A6-BC2F-4ACB-9EDB-604B4CF3B746}" srcOrd="1" destOrd="0" parTransId="{72D1A686-4849-4BD1-A2C4-ACDB71A210E1}" sibTransId="{CB0C4C53-6528-4311-80A0-839AA08BF473}"/>
    <dgm:cxn modelId="{1E3C8224-A288-45B0-82A7-6CADAC67B867}" type="presOf" srcId="{57BB72D6-5923-49EE-87B2-0F5D7F5260AC}" destId="{850C013B-CC95-440E-8E46-A9897D107C79}" srcOrd="0" destOrd="0" presId="urn:microsoft.com/office/officeart/2005/8/layout/lProcess2"/>
    <dgm:cxn modelId="{B78C6F37-21FB-4451-9E3E-3682F161C8CC}" type="presOf" srcId="{3E8859BC-0174-4FBA-BE4E-D8CBC90FE9E2}" destId="{DE84CA7B-087D-42E8-B0F6-57CD89D4471E}" srcOrd="0" destOrd="0" presId="urn:microsoft.com/office/officeart/2005/8/layout/lProcess2"/>
    <dgm:cxn modelId="{308C6839-983A-44E9-B78D-5AFB997D9126}" srcId="{57BB72D6-5923-49EE-87B2-0F5D7F5260AC}" destId="{3E8859BC-0174-4FBA-BE4E-D8CBC90FE9E2}" srcOrd="1" destOrd="0" parTransId="{F166E588-4092-479F-8418-C4A0E7B62C30}" sibTransId="{70BB5CAA-76DE-4627-A5B6-373CEC0ED030}"/>
    <dgm:cxn modelId="{8645D53A-B549-4960-9D47-1FD167B0131A}" type="presOf" srcId="{C8230399-0C9A-4208-992F-4DCF4BA6BB46}" destId="{3FE1C536-53F2-47FA-BB09-1A2A2A838BC4}" srcOrd="0" destOrd="0" presId="urn:microsoft.com/office/officeart/2005/8/layout/lProcess2"/>
    <dgm:cxn modelId="{B0AB0447-97C9-47B2-AF99-DEE94392D690}" srcId="{FE605191-A6C4-4BD6-BF13-BBFD10C37162}" destId="{90787AEA-FC77-4A07-9AAF-EE7998331BCD}" srcOrd="0" destOrd="0" parTransId="{61C7A236-3A6C-4960-8A20-B46F366D345B}" sibTransId="{C3896F22-C3C2-4FAA-9C47-089A40DA3696}"/>
    <dgm:cxn modelId="{4114AC75-282A-439C-8833-B43FC7C3F5E7}" type="presOf" srcId="{FE605191-A6C4-4BD6-BF13-BBFD10C37162}" destId="{B11DE3B7-55B7-47D3-9BFE-982849B8B75E}" srcOrd="1" destOrd="0" presId="urn:microsoft.com/office/officeart/2005/8/layout/lProcess2"/>
    <dgm:cxn modelId="{F09D259C-E4DB-4770-9AF9-253920F92E5D}" type="presOf" srcId="{FE605191-A6C4-4BD6-BF13-BBFD10C37162}" destId="{80FA98F9-7E7B-471B-AC3C-2A733A4BD3EB}" srcOrd="0" destOrd="0" presId="urn:microsoft.com/office/officeart/2005/8/layout/lProcess2"/>
    <dgm:cxn modelId="{9D8E6FA1-8BAD-4BA1-B124-D319B1C702E3}" srcId="{C8230399-0C9A-4208-992F-4DCF4BA6BB46}" destId="{57BB72D6-5923-49EE-87B2-0F5D7F5260AC}" srcOrd="0" destOrd="0" parTransId="{EEA5C8F4-C6BD-4607-B0A2-AE09604C7DF3}" sibTransId="{D26D73F4-28C7-4D71-AE22-29CC5841ED7F}"/>
    <dgm:cxn modelId="{F10207B4-D53D-4BB5-A8D8-83F1BD2B544C}" type="presOf" srcId="{57BB72D6-5923-49EE-87B2-0F5D7F5260AC}" destId="{B56876AE-744F-47E0-B463-5F2EAA21BB9E}" srcOrd="1" destOrd="0" presId="urn:microsoft.com/office/officeart/2005/8/layout/lProcess2"/>
    <dgm:cxn modelId="{998301E7-ED30-490C-9242-A53A84946941}" type="presOf" srcId="{90787AEA-FC77-4A07-9AAF-EE7998331BCD}" destId="{A44AA359-7E63-4B6F-A02F-F4A2221C2319}" srcOrd="0" destOrd="0" presId="urn:microsoft.com/office/officeart/2005/8/layout/lProcess2"/>
    <dgm:cxn modelId="{44E960E9-941E-417E-B80E-BF9FD406227B}" type="presOf" srcId="{97A7B4A6-BC2F-4ACB-9EDB-604B4CF3B746}" destId="{DB738DC5-93AA-4CA0-9563-8208342F7DD4}" srcOrd="0" destOrd="0" presId="urn:microsoft.com/office/officeart/2005/8/layout/lProcess2"/>
    <dgm:cxn modelId="{16710FF2-3B77-4917-BC19-ACA7E598725C}" srcId="{C8230399-0C9A-4208-992F-4DCF4BA6BB46}" destId="{FE605191-A6C4-4BD6-BF13-BBFD10C37162}" srcOrd="1" destOrd="0" parTransId="{D2455056-2F17-4014-818A-9FB71B8E9254}" sibTransId="{1E79230D-247F-427E-970E-51BD0B481244}"/>
    <dgm:cxn modelId="{6080F2FE-5A0D-426A-B0FB-B8D35DDE5018}" srcId="{57BB72D6-5923-49EE-87B2-0F5D7F5260AC}" destId="{DD9561B8-6E6B-4304-B714-6B4CE3C6E204}" srcOrd="0" destOrd="0" parTransId="{E590D53F-699A-481D-86D2-4F5CD503A99B}" sibTransId="{730405B8-9720-4C18-A2AF-BC4E77BF1711}"/>
    <dgm:cxn modelId="{0EE2D34A-6259-49A3-9E7C-021BD58CE9B6}" type="presParOf" srcId="{3FE1C536-53F2-47FA-BB09-1A2A2A838BC4}" destId="{C254E883-7DC9-4628-9B09-9164CBAC1015}" srcOrd="0" destOrd="0" presId="urn:microsoft.com/office/officeart/2005/8/layout/lProcess2"/>
    <dgm:cxn modelId="{2CA505AF-52D8-4DC2-8522-4B203D4B32A4}" type="presParOf" srcId="{C254E883-7DC9-4628-9B09-9164CBAC1015}" destId="{850C013B-CC95-440E-8E46-A9897D107C79}" srcOrd="0" destOrd="0" presId="urn:microsoft.com/office/officeart/2005/8/layout/lProcess2"/>
    <dgm:cxn modelId="{3B70F734-4791-489F-B1AB-9C5B778323A7}" type="presParOf" srcId="{C254E883-7DC9-4628-9B09-9164CBAC1015}" destId="{B56876AE-744F-47E0-B463-5F2EAA21BB9E}" srcOrd="1" destOrd="0" presId="urn:microsoft.com/office/officeart/2005/8/layout/lProcess2"/>
    <dgm:cxn modelId="{60273210-865A-42C7-B689-F19BC84C7897}" type="presParOf" srcId="{C254E883-7DC9-4628-9B09-9164CBAC1015}" destId="{00EC5B0B-7D60-463A-B70B-95FE9FB848F3}" srcOrd="2" destOrd="0" presId="urn:microsoft.com/office/officeart/2005/8/layout/lProcess2"/>
    <dgm:cxn modelId="{C6AFA92B-C7CC-4BFE-A600-6A6208D66DC1}" type="presParOf" srcId="{00EC5B0B-7D60-463A-B70B-95FE9FB848F3}" destId="{4FF2AD6C-7FD6-4149-8B14-61EF94FE60BF}" srcOrd="0" destOrd="0" presId="urn:microsoft.com/office/officeart/2005/8/layout/lProcess2"/>
    <dgm:cxn modelId="{DE0D85B9-4120-4EC3-8ED4-AFB0CC551897}" type="presParOf" srcId="{4FF2AD6C-7FD6-4149-8B14-61EF94FE60BF}" destId="{1F28F052-5289-4212-A7E2-8F826C50E1FF}" srcOrd="0" destOrd="0" presId="urn:microsoft.com/office/officeart/2005/8/layout/lProcess2"/>
    <dgm:cxn modelId="{AC622019-F9EB-4533-9C35-5C0E8442DA68}" type="presParOf" srcId="{4FF2AD6C-7FD6-4149-8B14-61EF94FE60BF}" destId="{8E5191CF-43F4-4586-ACAB-E13FFB3D3375}" srcOrd="1" destOrd="0" presId="urn:microsoft.com/office/officeart/2005/8/layout/lProcess2"/>
    <dgm:cxn modelId="{E6FFEC6E-3787-4AE1-80A2-CB45A27D47A3}" type="presParOf" srcId="{4FF2AD6C-7FD6-4149-8B14-61EF94FE60BF}" destId="{DE84CA7B-087D-42E8-B0F6-57CD89D4471E}" srcOrd="2" destOrd="0" presId="urn:microsoft.com/office/officeart/2005/8/layout/lProcess2"/>
    <dgm:cxn modelId="{BB90E443-73DD-4488-85D7-F68EE5509523}" type="presParOf" srcId="{3FE1C536-53F2-47FA-BB09-1A2A2A838BC4}" destId="{CBB696F3-001B-4939-B00C-F9B9E52317F8}" srcOrd="1" destOrd="0" presId="urn:microsoft.com/office/officeart/2005/8/layout/lProcess2"/>
    <dgm:cxn modelId="{FE57FDCF-44C5-4EA8-9976-9F1FA1962628}" type="presParOf" srcId="{3FE1C536-53F2-47FA-BB09-1A2A2A838BC4}" destId="{8619A3F4-9286-4C6E-A94E-650FBF2CB5FC}" srcOrd="2" destOrd="0" presId="urn:microsoft.com/office/officeart/2005/8/layout/lProcess2"/>
    <dgm:cxn modelId="{2B0FF08E-D523-481F-AE60-E7BB32DA433C}" type="presParOf" srcId="{8619A3F4-9286-4C6E-A94E-650FBF2CB5FC}" destId="{80FA98F9-7E7B-471B-AC3C-2A733A4BD3EB}" srcOrd="0" destOrd="0" presId="urn:microsoft.com/office/officeart/2005/8/layout/lProcess2"/>
    <dgm:cxn modelId="{A501A08D-2069-4A33-9A3D-9A3FC21920C1}" type="presParOf" srcId="{8619A3F4-9286-4C6E-A94E-650FBF2CB5FC}" destId="{B11DE3B7-55B7-47D3-9BFE-982849B8B75E}" srcOrd="1" destOrd="0" presId="urn:microsoft.com/office/officeart/2005/8/layout/lProcess2"/>
    <dgm:cxn modelId="{6D69609A-D432-4906-B517-81790BC3FF56}" type="presParOf" srcId="{8619A3F4-9286-4C6E-A94E-650FBF2CB5FC}" destId="{99E735FA-4822-47EA-9EEF-C9C3038519B9}" srcOrd="2" destOrd="0" presId="urn:microsoft.com/office/officeart/2005/8/layout/lProcess2"/>
    <dgm:cxn modelId="{12933C85-4902-433C-9ABE-987A7DE4C3A8}" type="presParOf" srcId="{99E735FA-4822-47EA-9EEF-C9C3038519B9}" destId="{4A4D3C63-C829-45C6-BC36-A46311B1204F}" srcOrd="0" destOrd="0" presId="urn:microsoft.com/office/officeart/2005/8/layout/lProcess2"/>
    <dgm:cxn modelId="{478575CF-55C4-4B41-AA19-7EA95829C170}" type="presParOf" srcId="{4A4D3C63-C829-45C6-BC36-A46311B1204F}" destId="{A44AA359-7E63-4B6F-A02F-F4A2221C2319}" srcOrd="0" destOrd="0" presId="urn:microsoft.com/office/officeart/2005/8/layout/lProcess2"/>
    <dgm:cxn modelId="{61BED007-DE5B-4B5A-B13F-C539DFA503BB}" type="presParOf" srcId="{4A4D3C63-C829-45C6-BC36-A46311B1204F}" destId="{A38254C6-9421-4C5F-9DB1-9DCD4F9BED81}" srcOrd="1" destOrd="0" presId="urn:microsoft.com/office/officeart/2005/8/layout/lProcess2"/>
    <dgm:cxn modelId="{D1B1FB3E-D2FB-485D-9F77-02FF770150D7}" type="presParOf" srcId="{4A4D3C63-C829-45C6-BC36-A46311B1204F}" destId="{DB738DC5-93AA-4CA0-9563-8208342F7DD4}"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30FA386-FD98-4A0A-9664-C01D0741F861}" type="doc">
      <dgm:prSet loTypeId="urn:microsoft.com/office/officeart/2005/8/layout/vList5" loCatId="list" qsTypeId="urn:microsoft.com/office/officeart/2005/8/quickstyle/simple4" qsCatId="simple" csTypeId="urn:microsoft.com/office/officeart/2005/8/colors/accent1_1" csCatId="accent1" phldr="1"/>
      <dgm:spPr/>
      <dgm:t>
        <a:bodyPr/>
        <a:lstStyle/>
        <a:p>
          <a:endParaRPr lang="en-US"/>
        </a:p>
      </dgm:t>
    </dgm:pt>
    <dgm:pt modelId="{3D127915-9625-428D-A6C3-C37756251183}">
      <dgm:prSet custT="1"/>
      <dgm:spPr/>
      <dgm:t>
        <a:bodyPr/>
        <a:lstStyle/>
        <a:p>
          <a:r>
            <a:rPr lang="en-US" sz="2800" b="0">
              <a:latin typeface="+mn-lt"/>
            </a:rPr>
            <a:t>Onsite assessment and certification </a:t>
          </a:r>
        </a:p>
      </dgm:t>
    </dgm:pt>
    <dgm:pt modelId="{BC173AD9-3213-4CD0-819C-CFFB7372067C}" type="parTrans" cxnId="{93B2F597-33D3-47F0-89C9-DCE08F4F57AA}">
      <dgm:prSet/>
      <dgm:spPr/>
      <dgm:t>
        <a:bodyPr/>
        <a:lstStyle/>
        <a:p>
          <a:endParaRPr lang="en-US" sz="2800" b="0">
            <a:latin typeface="+mn-lt"/>
          </a:endParaRPr>
        </a:p>
      </dgm:t>
    </dgm:pt>
    <dgm:pt modelId="{60F4F526-B966-4F5A-81BA-C779ADA9634A}" type="sibTrans" cxnId="{93B2F597-33D3-47F0-89C9-DCE08F4F57AA}">
      <dgm:prSet/>
      <dgm:spPr/>
      <dgm:t>
        <a:bodyPr/>
        <a:lstStyle/>
        <a:p>
          <a:endParaRPr lang="en-US" sz="2800" b="0">
            <a:latin typeface="+mn-lt"/>
          </a:endParaRPr>
        </a:p>
      </dgm:t>
    </dgm:pt>
    <dgm:pt modelId="{EFDF3857-7BB7-42F0-8341-9D51E5526586}">
      <dgm:prSet custT="1"/>
      <dgm:spPr/>
      <dgm:t>
        <a:bodyPr/>
        <a:lstStyle/>
        <a:p>
          <a:r>
            <a:rPr lang="en-US" sz="2000" b="0" dirty="0">
              <a:latin typeface="+mn-lt"/>
            </a:rPr>
            <a:t>Stepwise Process for Improving – Rapid Test (SPI-RT) for LF-LAM: Checklist for testing site quality assurance</a:t>
          </a:r>
        </a:p>
      </dgm:t>
    </dgm:pt>
    <dgm:pt modelId="{2686A48E-E13A-4CB2-B6F0-8352D898036B}" type="parTrans" cxnId="{12F09A15-5BB8-4143-9B44-A57BBC0C53F8}">
      <dgm:prSet/>
      <dgm:spPr/>
      <dgm:t>
        <a:bodyPr/>
        <a:lstStyle/>
        <a:p>
          <a:endParaRPr lang="en-US" sz="2800" b="0">
            <a:latin typeface="+mn-lt"/>
          </a:endParaRPr>
        </a:p>
      </dgm:t>
    </dgm:pt>
    <dgm:pt modelId="{9B396015-024D-4A71-9EEF-35FD357E0228}" type="sibTrans" cxnId="{12F09A15-5BB8-4143-9B44-A57BBC0C53F8}">
      <dgm:prSet/>
      <dgm:spPr/>
      <dgm:t>
        <a:bodyPr/>
        <a:lstStyle/>
        <a:p>
          <a:endParaRPr lang="en-US" sz="2800" b="0">
            <a:latin typeface="+mn-lt"/>
          </a:endParaRPr>
        </a:p>
      </dgm:t>
    </dgm:pt>
    <dgm:pt modelId="{6AB29E72-21A0-4FF4-B851-86CBADC71D5B}">
      <dgm:prSet custT="1"/>
      <dgm:spPr/>
      <dgm:t>
        <a:bodyPr/>
        <a:lstStyle/>
        <a:p>
          <a:r>
            <a:rPr lang="en-GB" sz="2800" b="0">
              <a:latin typeface="+mn-lt"/>
            </a:rPr>
            <a:t>Quality indicator monitoring </a:t>
          </a:r>
          <a:endParaRPr lang="en-US" sz="2800" b="0">
            <a:latin typeface="+mn-lt"/>
          </a:endParaRPr>
        </a:p>
      </dgm:t>
    </dgm:pt>
    <dgm:pt modelId="{5A52AF19-9FB3-4749-AE69-69DCDBC3AE46}" type="parTrans" cxnId="{C1559A58-09C1-4D96-871D-96EAA0745322}">
      <dgm:prSet/>
      <dgm:spPr/>
      <dgm:t>
        <a:bodyPr/>
        <a:lstStyle/>
        <a:p>
          <a:endParaRPr lang="en-US" sz="2800" b="0">
            <a:latin typeface="+mn-lt"/>
          </a:endParaRPr>
        </a:p>
      </dgm:t>
    </dgm:pt>
    <dgm:pt modelId="{7E0AA9C4-F4B8-44D6-AAA0-85A0D41692BE}" type="sibTrans" cxnId="{C1559A58-09C1-4D96-871D-96EAA0745322}">
      <dgm:prSet/>
      <dgm:spPr/>
      <dgm:t>
        <a:bodyPr/>
        <a:lstStyle/>
        <a:p>
          <a:endParaRPr lang="en-US" sz="2800" b="0">
            <a:latin typeface="+mn-lt"/>
          </a:endParaRPr>
        </a:p>
      </dgm:t>
    </dgm:pt>
    <dgm:pt modelId="{AF98A6F8-2FC2-4577-B2FD-F7AC9A52D097}">
      <dgm:prSet custT="1"/>
      <dgm:spPr/>
      <dgm:t>
        <a:bodyPr/>
        <a:lstStyle/>
        <a:p>
          <a:r>
            <a:rPr lang="en-GB" sz="2000" b="0">
              <a:latin typeface="+mn-lt"/>
            </a:rPr>
            <a:t>LF-LAM Testing M &amp; E Tool with Automated Analyses</a:t>
          </a:r>
          <a:endParaRPr lang="en-US" sz="2000" b="0">
            <a:latin typeface="+mn-lt"/>
          </a:endParaRPr>
        </a:p>
      </dgm:t>
    </dgm:pt>
    <dgm:pt modelId="{6F2C6C56-9BA0-4F30-93D8-3143E768078F}" type="parTrans" cxnId="{EF2BFAE1-95AD-43EB-9C17-85DECFF5D469}">
      <dgm:prSet/>
      <dgm:spPr/>
      <dgm:t>
        <a:bodyPr/>
        <a:lstStyle/>
        <a:p>
          <a:endParaRPr lang="en-US" sz="2800" b="0">
            <a:latin typeface="+mn-lt"/>
          </a:endParaRPr>
        </a:p>
      </dgm:t>
    </dgm:pt>
    <dgm:pt modelId="{43B7A379-C2D0-4AC0-A194-D2D7B5D93FBC}" type="sibTrans" cxnId="{EF2BFAE1-95AD-43EB-9C17-85DECFF5D469}">
      <dgm:prSet/>
      <dgm:spPr/>
      <dgm:t>
        <a:bodyPr/>
        <a:lstStyle/>
        <a:p>
          <a:endParaRPr lang="en-US" sz="2800" b="0">
            <a:latin typeface="+mn-lt"/>
          </a:endParaRPr>
        </a:p>
      </dgm:t>
    </dgm:pt>
    <dgm:pt modelId="{97D5CB71-C56D-4CEA-9E4B-7869B35BCD9C}">
      <dgm:prSet custT="1"/>
      <dgm:spPr/>
      <dgm:t>
        <a:bodyPr/>
        <a:lstStyle/>
        <a:p>
          <a:r>
            <a:rPr lang="en-US" sz="2800" b="0">
              <a:latin typeface="+mn-lt"/>
            </a:rPr>
            <a:t>Improving Clinic lab interphase</a:t>
          </a:r>
        </a:p>
      </dgm:t>
    </dgm:pt>
    <dgm:pt modelId="{8AE304B8-0F47-42BE-887B-C7FC11D0968F}" type="parTrans" cxnId="{0639CBD9-D47E-4B22-AD9C-AD0DF41C912F}">
      <dgm:prSet/>
      <dgm:spPr/>
      <dgm:t>
        <a:bodyPr/>
        <a:lstStyle/>
        <a:p>
          <a:endParaRPr lang="en-US" sz="2800" b="0">
            <a:latin typeface="+mn-lt"/>
          </a:endParaRPr>
        </a:p>
      </dgm:t>
    </dgm:pt>
    <dgm:pt modelId="{DC9F8F4E-1213-4CBB-975C-326777F2855D}" type="sibTrans" cxnId="{0639CBD9-D47E-4B22-AD9C-AD0DF41C912F}">
      <dgm:prSet/>
      <dgm:spPr/>
      <dgm:t>
        <a:bodyPr/>
        <a:lstStyle/>
        <a:p>
          <a:endParaRPr lang="en-US" sz="2800" b="0">
            <a:latin typeface="+mn-lt"/>
          </a:endParaRPr>
        </a:p>
      </dgm:t>
    </dgm:pt>
    <dgm:pt modelId="{FD892785-0F2D-48F4-9DAA-64BD070621D9}">
      <dgm:prSet custT="1"/>
      <dgm:spPr/>
      <dgm:t>
        <a:bodyPr/>
        <a:lstStyle/>
        <a:p>
          <a:pPr>
            <a:buFont typeface="Arial" panose="020B0604020202020204" pitchFamily="34" charset="0"/>
            <a:buChar char="•"/>
          </a:pPr>
          <a:r>
            <a:rPr lang="en-US" sz="2000" dirty="0">
              <a:hlinkClick xmlns:r="http://schemas.openxmlformats.org/officeDocument/2006/relationships" r:id="rId1"/>
            </a:rPr>
            <a:t>CLICQ! | Clinic-Laboratory Interface – Continuous Quality Improvement</a:t>
          </a:r>
          <a:r>
            <a:rPr lang="en-US" sz="2000" dirty="0"/>
            <a:t> </a:t>
          </a:r>
          <a:r>
            <a:rPr lang="en-US" sz="2000" b="0" i="0" dirty="0">
              <a:latin typeface="+mn-lt"/>
            </a:rPr>
            <a:t>&amp; Diagnostic Cascade Evaluation (</a:t>
          </a:r>
          <a:r>
            <a:rPr lang="en-US" sz="2000" b="0" i="0" dirty="0" err="1">
              <a:latin typeface="+mn-lt"/>
            </a:rPr>
            <a:t>DiCE</a:t>
          </a:r>
          <a:r>
            <a:rPr lang="en-US" sz="2000" b="0" i="0" dirty="0">
              <a:latin typeface="+mn-lt"/>
            </a:rPr>
            <a:t>) Toolkit </a:t>
          </a:r>
          <a:endParaRPr lang="en-US" sz="2000" b="0" dirty="0">
            <a:latin typeface="+mn-lt"/>
          </a:endParaRPr>
        </a:p>
      </dgm:t>
    </dgm:pt>
    <dgm:pt modelId="{E0565763-C38C-45B5-B82B-40F789D81A95}" type="parTrans" cxnId="{F94FA6C9-8C9F-41B5-9996-5C68C4ADC30F}">
      <dgm:prSet/>
      <dgm:spPr/>
      <dgm:t>
        <a:bodyPr/>
        <a:lstStyle/>
        <a:p>
          <a:endParaRPr lang="en-US" sz="2800" b="0">
            <a:latin typeface="+mn-lt"/>
          </a:endParaRPr>
        </a:p>
      </dgm:t>
    </dgm:pt>
    <dgm:pt modelId="{502663B8-2FFB-4E88-9300-980A383284B4}" type="sibTrans" cxnId="{F94FA6C9-8C9F-41B5-9996-5C68C4ADC30F}">
      <dgm:prSet/>
      <dgm:spPr/>
      <dgm:t>
        <a:bodyPr/>
        <a:lstStyle/>
        <a:p>
          <a:endParaRPr lang="en-US" sz="2800" b="0">
            <a:latin typeface="+mn-lt"/>
          </a:endParaRPr>
        </a:p>
      </dgm:t>
    </dgm:pt>
    <dgm:pt modelId="{83900C8F-8F5F-44F4-85DD-EB9E186867CC}" type="pres">
      <dgm:prSet presAssocID="{930FA386-FD98-4A0A-9664-C01D0741F861}" presName="Name0" presStyleCnt="0">
        <dgm:presLayoutVars>
          <dgm:dir/>
          <dgm:animLvl val="lvl"/>
          <dgm:resizeHandles val="exact"/>
        </dgm:presLayoutVars>
      </dgm:prSet>
      <dgm:spPr/>
    </dgm:pt>
    <dgm:pt modelId="{83AE4D71-0089-415A-B38B-4E2B361E6385}" type="pres">
      <dgm:prSet presAssocID="{3D127915-9625-428D-A6C3-C37756251183}" presName="linNode" presStyleCnt="0"/>
      <dgm:spPr/>
    </dgm:pt>
    <dgm:pt modelId="{5A1AD32C-B80E-40D4-A4A4-48B05779EA3D}" type="pres">
      <dgm:prSet presAssocID="{3D127915-9625-428D-A6C3-C37756251183}" presName="parentText" presStyleLbl="node1" presStyleIdx="0" presStyleCnt="3">
        <dgm:presLayoutVars>
          <dgm:chMax val="1"/>
          <dgm:bulletEnabled val="1"/>
        </dgm:presLayoutVars>
      </dgm:prSet>
      <dgm:spPr/>
    </dgm:pt>
    <dgm:pt modelId="{BEE4BE89-2995-4F7D-9E85-32014B26EAEB}" type="pres">
      <dgm:prSet presAssocID="{3D127915-9625-428D-A6C3-C37756251183}" presName="descendantText" presStyleLbl="alignAccFollowNode1" presStyleIdx="0" presStyleCnt="3">
        <dgm:presLayoutVars>
          <dgm:bulletEnabled val="1"/>
        </dgm:presLayoutVars>
      </dgm:prSet>
      <dgm:spPr/>
    </dgm:pt>
    <dgm:pt modelId="{4CC3E6D2-8BD0-4154-BB20-DA8E7E8EB47B}" type="pres">
      <dgm:prSet presAssocID="{60F4F526-B966-4F5A-81BA-C779ADA9634A}" presName="sp" presStyleCnt="0"/>
      <dgm:spPr/>
    </dgm:pt>
    <dgm:pt modelId="{9BDA6A47-020C-4FFB-8C81-ADE5B494C0C3}" type="pres">
      <dgm:prSet presAssocID="{97D5CB71-C56D-4CEA-9E4B-7869B35BCD9C}" presName="linNode" presStyleCnt="0"/>
      <dgm:spPr/>
    </dgm:pt>
    <dgm:pt modelId="{5EAFE5A3-7EF1-4844-8D14-4362B1080FEE}" type="pres">
      <dgm:prSet presAssocID="{97D5CB71-C56D-4CEA-9E4B-7869B35BCD9C}" presName="parentText" presStyleLbl="node1" presStyleIdx="1" presStyleCnt="3">
        <dgm:presLayoutVars>
          <dgm:chMax val="1"/>
          <dgm:bulletEnabled val="1"/>
        </dgm:presLayoutVars>
      </dgm:prSet>
      <dgm:spPr/>
    </dgm:pt>
    <dgm:pt modelId="{69CA0762-22CF-41C4-B20F-139F989E9B53}" type="pres">
      <dgm:prSet presAssocID="{97D5CB71-C56D-4CEA-9E4B-7869B35BCD9C}" presName="descendantText" presStyleLbl="alignAccFollowNode1" presStyleIdx="1" presStyleCnt="3">
        <dgm:presLayoutVars>
          <dgm:bulletEnabled val="1"/>
        </dgm:presLayoutVars>
      </dgm:prSet>
      <dgm:spPr/>
    </dgm:pt>
    <dgm:pt modelId="{1E8E5139-6F41-4EC0-912E-706CC8EB9DDB}" type="pres">
      <dgm:prSet presAssocID="{DC9F8F4E-1213-4CBB-975C-326777F2855D}" presName="sp" presStyleCnt="0"/>
      <dgm:spPr/>
    </dgm:pt>
    <dgm:pt modelId="{17DAE232-56F7-445F-9FD8-655FB7D24716}" type="pres">
      <dgm:prSet presAssocID="{6AB29E72-21A0-4FF4-B851-86CBADC71D5B}" presName="linNode" presStyleCnt="0"/>
      <dgm:spPr/>
    </dgm:pt>
    <dgm:pt modelId="{7E6819C2-0EEF-4630-A834-5EAD4B65163B}" type="pres">
      <dgm:prSet presAssocID="{6AB29E72-21A0-4FF4-B851-86CBADC71D5B}" presName="parentText" presStyleLbl="node1" presStyleIdx="2" presStyleCnt="3">
        <dgm:presLayoutVars>
          <dgm:chMax val="1"/>
          <dgm:bulletEnabled val="1"/>
        </dgm:presLayoutVars>
      </dgm:prSet>
      <dgm:spPr/>
    </dgm:pt>
    <dgm:pt modelId="{FF7A91CE-73AA-4AF1-AADA-A2B947418F0C}" type="pres">
      <dgm:prSet presAssocID="{6AB29E72-21A0-4FF4-B851-86CBADC71D5B}" presName="descendantText" presStyleLbl="alignAccFollowNode1" presStyleIdx="2" presStyleCnt="3">
        <dgm:presLayoutVars>
          <dgm:bulletEnabled val="1"/>
        </dgm:presLayoutVars>
      </dgm:prSet>
      <dgm:spPr/>
    </dgm:pt>
  </dgm:ptLst>
  <dgm:cxnLst>
    <dgm:cxn modelId="{12F09A15-5BB8-4143-9B44-A57BBC0C53F8}" srcId="{3D127915-9625-428D-A6C3-C37756251183}" destId="{EFDF3857-7BB7-42F0-8341-9D51E5526586}" srcOrd="0" destOrd="0" parTransId="{2686A48E-E13A-4CB2-B6F0-8352D898036B}" sibTransId="{9B396015-024D-4A71-9EEF-35FD357E0228}"/>
    <dgm:cxn modelId="{D7D26A40-2E0C-40B8-952E-C303D42C77FD}" type="presOf" srcId="{3D127915-9625-428D-A6C3-C37756251183}" destId="{5A1AD32C-B80E-40D4-A4A4-48B05779EA3D}" srcOrd="0" destOrd="0" presId="urn:microsoft.com/office/officeart/2005/8/layout/vList5"/>
    <dgm:cxn modelId="{3FA67A65-D874-4AE5-B2E1-DF4F77137292}" type="presOf" srcId="{AF98A6F8-2FC2-4577-B2FD-F7AC9A52D097}" destId="{FF7A91CE-73AA-4AF1-AADA-A2B947418F0C}" srcOrd="0" destOrd="0" presId="urn:microsoft.com/office/officeart/2005/8/layout/vList5"/>
    <dgm:cxn modelId="{C1559A58-09C1-4D96-871D-96EAA0745322}" srcId="{930FA386-FD98-4A0A-9664-C01D0741F861}" destId="{6AB29E72-21A0-4FF4-B851-86CBADC71D5B}" srcOrd="2" destOrd="0" parTransId="{5A52AF19-9FB3-4749-AE69-69DCDBC3AE46}" sibTransId="{7E0AA9C4-F4B8-44D6-AAA0-85A0D41692BE}"/>
    <dgm:cxn modelId="{93B2F597-33D3-47F0-89C9-DCE08F4F57AA}" srcId="{930FA386-FD98-4A0A-9664-C01D0741F861}" destId="{3D127915-9625-428D-A6C3-C37756251183}" srcOrd="0" destOrd="0" parTransId="{BC173AD9-3213-4CD0-819C-CFFB7372067C}" sibTransId="{60F4F526-B966-4F5A-81BA-C779ADA9634A}"/>
    <dgm:cxn modelId="{44654E9D-805A-40BF-98ED-E67B92055C2F}" type="presOf" srcId="{FD892785-0F2D-48F4-9DAA-64BD070621D9}" destId="{69CA0762-22CF-41C4-B20F-139F989E9B53}" srcOrd="0" destOrd="0" presId="urn:microsoft.com/office/officeart/2005/8/layout/vList5"/>
    <dgm:cxn modelId="{2AA107B4-DA83-4FDE-9858-33D79198DCA6}" type="presOf" srcId="{97D5CB71-C56D-4CEA-9E4B-7869B35BCD9C}" destId="{5EAFE5A3-7EF1-4844-8D14-4362B1080FEE}" srcOrd="0" destOrd="0" presId="urn:microsoft.com/office/officeart/2005/8/layout/vList5"/>
    <dgm:cxn modelId="{0EDDB4C3-CEEA-44F8-846A-49BBE7A571DC}" type="presOf" srcId="{EFDF3857-7BB7-42F0-8341-9D51E5526586}" destId="{BEE4BE89-2995-4F7D-9E85-32014B26EAEB}" srcOrd="0" destOrd="0" presId="urn:microsoft.com/office/officeart/2005/8/layout/vList5"/>
    <dgm:cxn modelId="{F94FA6C9-8C9F-41B5-9996-5C68C4ADC30F}" srcId="{97D5CB71-C56D-4CEA-9E4B-7869B35BCD9C}" destId="{FD892785-0F2D-48F4-9DAA-64BD070621D9}" srcOrd="0" destOrd="0" parTransId="{E0565763-C38C-45B5-B82B-40F789D81A95}" sibTransId="{502663B8-2FFB-4E88-9300-980A383284B4}"/>
    <dgm:cxn modelId="{0B92B2D0-E0EC-43AF-9803-B70995F6642C}" type="presOf" srcId="{6AB29E72-21A0-4FF4-B851-86CBADC71D5B}" destId="{7E6819C2-0EEF-4630-A834-5EAD4B65163B}" srcOrd="0" destOrd="0" presId="urn:microsoft.com/office/officeart/2005/8/layout/vList5"/>
    <dgm:cxn modelId="{4C395BD6-67AD-4136-BC3A-7350D8ABE539}" type="presOf" srcId="{930FA386-FD98-4A0A-9664-C01D0741F861}" destId="{83900C8F-8F5F-44F4-85DD-EB9E186867CC}" srcOrd="0" destOrd="0" presId="urn:microsoft.com/office/officeart/2005/8/layout/vList5"/>
    <dgm:cxn modelId="{0639CBD9-D47E-4B22-AD9C-AD0DF41C912F}" srcId="{930FA386-FD98-4A0A-9664-C01D0741F861}" destId="{97D5CB71-C56D-4CEA-9E4B-7869B35BCD9C}" srcOrd="1" destOrd="0" parTransId="{8AE304B8-0F47-42BE-887B-C7FC11D0968F}" sibTransId="{DC9F8F4E-1213-4CBB-975C-326777F2855D}"/>
    <dgm:cxn modelId="{EF2BFAE1-95AD-43EB-9C17-85DECFF5D469}" srcId="{6AB29E72-21A0-4FF4-B851-86CBADC71D5B}" destId="{AF98A6F8-2FC2-4577-B2FD-F7AC9A52D097}" srcOrd="0" destOrd="0" parTransId="{6F2C6C56-9BA0-4F30-93D8-3143E768078F}" sibTransId="{43B7A379-C2D0-4AC0-A194-D2D7B5D93FBC}"/>
    <dgm:cxn modelId="{8EA15D35-0229-45A0-AB63-52CA887C5E93}" type="presParOf" srcId="{83900C8F-8F5F-44F4-85DD-EB9E186867CC}" destId="{83AE4D71-0089-415A-B38B-4E2B361E6385}" srcOrd="0" destOrd="0" presId="urn:microsoft.com/office/officeart/2005/8/layout/vList5"/>
    <dgm:cxn modelId="{DEA09388-C79B-4126-AF87-BD3EC221B08E}" type="presParOf" srcId="{83AE4D71-0089-415A-B38B-4E2B361E6385}" destId="{5A1AD32C-B80E-40D4-A4A4-48B05779EA3D}" srcOrd="0" destOrd="0" presId="urn:microsoft.com/office/officeart/2005/8/layout/vList5"/>
    <dgm:cxn modelId="{5DE32FD7-D71A-4B00-BA5B-BD109C943FD8}" type="presParOf" srcId="{83AE4D71-0089-415A-B38B-4E2B361E6385}" destId="{BEE4BE89-2995-4F7D-9E85-32014B26EAEB}" srcOrd="1" destOrd="0" presId="urn:microsoft.com/office/officeart/2005/8/layout/vList5"/>
    <dgm:cxn modelId="{5585D2F7-DBDC-4680-963D-480564A50190}" type="presParOf" srcId="{83900C8F-8F5F-44F4-85DD-EB9E186867CC}" destId="{4CC3E6D2-8BD0-4154-BB20-DA8E7E8EB47B}" srcOrd="1" destOrd="0" presId="urn:microsoft.com/office/officeart/2005/8/layout/vList5"/>
    <dgm:cxn modelId="{A9C2D887-4324-4DCF-A765-A390104D73AF}" type="presParOf" srcId="{83900C8F-8F5F-44F4-85DD-EB9E186867CC}" destId="{9BDA6A47-020C-4FFB-8C81-ADE5B494C0C3}" srcOrd="2" destOrd="0" presId="urn:microsoft.com/office/officeart/2005/8/layout/vList5"/>
    <dgm:cxn modelId="{24F47128-0142-4C6A-B1BE-D61AFAE615A2}" type="presParOf" srcId="{9BDA6A47-020C-4FFB-8C81-ADE5B494C0C3}" destId="{5EAFE5A3-7EF1-4844-8D14-4362B1080FEE}" srcOrd="0" destOrd="0" presId="urn:microsoft.com/office/officeart/2005/8/layout/vList5"/>
    <dgm:cxn modelId="{AE51DDB9-7B85-452C-B004-FADF025DADF3}" type="presParOf" srcId="{9BDA6A47-020C-4FFB-8C81-ADE5B494C0C3}" destId="{69CA0762-22CF-41C4-B20F-139F989E9B53}" srcOrd="1" destOrd="0" presId="urn:microsoft.com/office/officeart/2005/8/layout/vList5"/>
    <dgm:cxn modelId="{55709186-72F3-4CDD-AD4B-54F1DCEF7938}" type="presParOf" srcId="{83900C8F-8F5F-44F4-85DD-EB9E186867CC}" destId="{1E8E5139-6F41-4EC0-912E-706CC8EB9DDB}" srcOrd="3" destOrd="0" presId="urn:microsoft.com/office/officeart/2005/8/layout/vList5"/>
    <dgm:cxn modelId="{4FF427D3-6914-4886-ADD1-6AECAF0BB115}" type="presParOf" srcId="{83900C8F-8F5F-44F4-85DD-EB9E186867CC}" destId="{17DAE232-56F7-445F-9FD8-655FB7D24716}" srcOrd="4" destOrd="0" presId="urn:microsoft.com/office/officeart/2005/8/layout/vList5"/>
    <dgm:cxn modelId="{47F84AA4-67A9-4EC1-BFAA-61790D56B4A0}" type="presParOf" srcId="{17DAE232-56F7-445F-9FD8-655FB7D24716}" destId="{7E6819C2-0EEF-4630-A834-5EAD4B65163B}" srcOrd="0" destOrd="0" presId="urn:microsoft.com/office/officeart/2005/8/layout/vList5"/>
    <dgm:cxn modelId="{B66C45EC-0586-4003-8DB8-1500C298A633}" type="presParOf" srcId="{17DAE232-56F7-445F-9FD8-655FB7D24716}" destId="{FF7A91CE-73AA-4AF1-AADA-A2B947418F0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FA98E-40D5-4D34-BE95-84CEE26849A6}">
      <dsp:nvSpPr>
        <dsp:cNvPr id="0" name=""/>
        <dsp:cNvSpPr/>
      </dsp:nvSpPr>
      <dsp:spPr>
        <a:xfrm>
          <a:off x="1669" y="1387129"/>
          <a:ext cx="2016971" cy="1008485"/>
        </a:xfrm>
        <a:prstGeom prst="roundRect">
          <a:avLst>
            <a:gd name="adj" fmla="val 10000"/>
          </a:avLst>
        </a:prstGeom>
        <a:solidFill>
          <a:schemeClr val="tx2">
            <a:lumMod val="75000"/>
            <a:lumOff val="2500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bg1"/>
              </a:solidFill>
            </a:rPr>
            <a:t>PLHIV with cough</a:t>
          </a:r>
        </a:p>
      </dsp:txBody>
      <dsp:txXfrm>
        <a:off x="31207" y="1416667"/>
        <a:ext cx="1957895" cy="949409"/>
      </dsp:txXfrm>
    </dsp:sp>
    <dsp:sp modelId="{1E1622FB-C73A-4F91-B658-803E40961122}">
      <dsp:nvSpPr>
        <dsp:cNvPr id="0" name=""/>
        <dsp:cNvSpPr/>
      </dsp:nvSpPr>
      <dsp:spPr>
        <a:xfrm rot="19457599">
          <a:off x="1925253" y="1577438"/>
          <a:ext cx="993563" cy="47988"/>
        </a:xfrm>
        <a:custGeom>
          <a:avLst/>
          <a:gdLst/>
          <a:ahLst/>
          <a:cxnLst/>
          <a:rect l="0" t="0" r="0" b="0"/>
          <a:pathLst>
            <a:path>
              <a:moveTo>
                <a:pt x="0" y="23994"/>
              </a:moveTo>
              <a:lnTo>
                <a:pt x="993563" y="23994"/>
              </a:lnTo>
            </a:path>
          </a:pathLst>
        </a:custGeom>
        <a:noFill/>
        <a:ln w="22225" cap="rnd"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solidFill>
          </a:endParaRPr>
        </a:p>
      </dsp:txBody>
      <dsp:txXfrm>
        <a:off x="2397196" y="1576593"/>
        <a:ext cx="49678" cy="49678"/>
      </dsp:txXfrm>
    </dsp:sp>
    <dsp:sp modelId="{A801877E-5916-4B16-BE5F-9145C8E0CEB8}">
      <dsp:nvSpPr>
        <dsp:cNvPr id="0" name=""/>
        <dsp:cNvSpPr/>
      </dsp:nvSpPr>
      <dsp:spPr>
        <a:xfrm>
          <a:off x="2825429" y="807250"/>
          <a:ext cx="2016971" cy="1008485"/>
        </a:xfrm>
        <a:prstGeom prst="roundRect">
          <a:avLst>
            <a:gd name="adj" fmla="val 10000"/>
          </a:avLst>
        </a:prstGeom>
        <a:solidFill>
          <a:srgbClr val="009999"/>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bg1"/>
              </a:solidFill>
            </a:rPr>
            <a:t>Perform LF-LAM</a:t>
          </a:r>
        </a:p>
      </dsp:txBody>
      <dsp:txXfrm>
        <a:off x="2854967" y="836788"/>
        <a:ext cx="1957895" cy="949409"/>
      </dsp:txXfrm>
    </dsp:sp>
    <dsp:sp modelId="{B99D1866-965B-4291-A08C-98FB95F8867E}">
      <dsp:nvSpPr>
        <dsp:cNvPr id="0" name=""/>
        <dsp:cNvSpPr/>
      </dsp:nvSpPr>
      <dsp:spPr>
        <a:xfrm>
          <a:off x="4842401" y="1287499"/>
          <a:ext cx="806788" cy="47988"/>
        </a:xfrm>
        <a:custGeom>
          <a:avLst/>
          <a:gdLst/>
          <a:ahLst/>
          <a:cxnLst/>
          <a:rect l="0" t="0" r="0" b="0"/>
          <a:pathLst>
            <a:path>
              <a:moveTo>
                <a:pt x="0" y="23994"/>
              </a:moveTo>
              <a:lnTo>
                <a:pt x="806788" y="23994"/>
              </a:lnTo>
            </a:path>
          </a:pathLst>
        </a:custGeom>
        <a:noFill/>
        <a:ln w="22225" cap="rnd"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solidFill>
          </a:endParaRPr>
        </a:p>
      </dsp:txBody>
      <dsp:txXfrm>
        <a:off x="5225625" y="1291323"/>
        <a:ext cx="40339" cy="40339"/>
      </dsp:txXfrm>
    </dsp:sp>
    <dsp:sp modelId="{1548DA10-A41B-4A7A-975B-150DA8E87E4B}">
      <dsp:nvSpPr>
        <dsp:cNvPr id="0" name=""/>
        <dsp:cNvSpPr/>
      </dsp:nvSpPr>
      <dsp:spPr>
        <a:xfrm>
          <a:off x="5649189" y="807250"/>
          <a:ext cx="2016971" cy="1008485"/>
        </a:xfrm>
        <a:prstGeom prst="roundRect">
          <a:avLst>
            <a:gd name="adj" fmla="val 10000"/>
          </a:avLst>
        </a:prstGeom>
        <a:solidFill>
          <a:schemeClr val="tx2">
            <a:lumMod val="75000"/>
            <a:lumOff val="2500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bg1"/>
              </a:solidFill>
            </a:rPr>
            <a:t>LF-LAM test is </a:t>
          </a:r>
          <a:r>
            <a:rPr lang="en-US" sz="1700" b="1" kern="1200">
              <a:solidFill>
                <a:schemeClr val="bg1"/>
              </a:solidFill>
            </a:rPr>
            <a:t>positive</a:t>
          </a:r>
        </a:p>
      </dsp:txBody>
      <dsp:txXfrm>
        <a:off x="5678727" y="836788"/>
        <a:ext cx="1957895" cy="949409"/>
      </dsp:txXfrm>
    </dsp:sp>
    <dsp:sp modelId="{AC908F14-BDB5-47EF-AE10-B8D527280EAD}">
      <dsp:nvSpPr>
        <dsp:cNvPr id="0" name=""/>
        <dsp:cNvSpPr/>
      </dsp:nvSpPr>
      <dsp:spPr>
        <a:xfrm>
          <a:off x="7666161" y="1287499"/>
          <a:ext cx="806788" cy="47988"/>
        </a:xfrm>
        <a:custGeom>
          <a:avLst/>
          <a:gdLst/>
          <a:ahLst/>
          <a:cxnLst/>
          <a:rect l="0" t="0" r="0" b="0"/>
          <a:pathLst>
            <a:path>
              <a:moveTo>
                <a:pt x="0" y="23994"/>
              </a:moveTo>
              <a:lnTo>
                <a:pt x="806788" y="23994"/>
              </a:lnTo>
            </a:path>
          </a:pathLst>
        </a:custGeom>
        <a:noFill/>
        <a:ln w="22225" cap="rnd"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solidFill>
          </a:endParaRPr>
        </a:p>
      </dsp:txBody>
      <dsp:txXfrm>
        <a:off x="8049385" y="1291323"/>
        <a:ext cx="40339" cy="40339"/>
      </dsp:txXfrm>
    </dsp:sp>
    <dsp:sp modelId="{B2D36B06-8B37-4FEB-9B0C-E354DD2BA6FD}">
      <dsp:nvSpPr>
        <dsp:cNvPr id="0" name=""/>
        <dsp:cNvSpPr/>
      </dsp:nvSpPr>
      <dsp:spPr>
        <a:xfrm>
          <a:off x="8472949" y="807250"/>
          <a:ext cx="2016971" cy="1008485"/>
        </a:xfrm>
        <a:prstGeom prst="roundRect">
          <a:avLst>
            <a:gd name="adj" fmla="val 10000"/>
          </a:avLst>
        </a:prstGeom>
        <a:solidFill>
          <a:srgbClr val="009999"/>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bg1"/>
              </a:solidFill>
            </a:rPr>
            <a:t>Initiate TB treatment with first line drugs</a:t>
          </a:r>
        </a:p>
      </dsp:txBody>
      <dsp:txXfrm>
        <a:off x="8502487" y="836788"/>
        <a:ext cx="1957895" cy="949409"/>
      </dsp:txXfrm>
    </dsp:sp>
    <dsp:sp modelId="{971E185C-E311-4601-987E-D15FEF9D3E68}">
      <dsp:nvSpPr>
        <dsp:cNvPr id="0" name=""/>
        <dsp:cNvSpPr/>
      </dsp:nvSpPr>
      <dsp:spPr>
        <a:xfrm rot="2142401">
          <a:off x="1925253" y="2157318"/>
          <a:ext cx="993563" cy="47988"/>
        </a:xfrm>
        <a:custGeom>
          <a:avLst/>
          <a:gdLst/>
          <a:ahLst/>
          <a:cxnLst/>
          <a:rect l="0" t="0" r="0" b="0"/>
          <a:pathLst>
            <a:path>
              <a:moveTo>
                <a:pt x="0" y="23994"/>
              </a:moveTo>
              <a:lnTo>
                <a:pt x="993563" y="23994"/>
              </a:lnTo>
            </a:path>
          </a:pathLst>
        </a:custGeom>
        <a:noFill/>
        <a:ln w="22225" cap="rnd"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solidFill>
          </a:endParaRPr>
        </a:p>
      </dsp:txBody>
      <dsp:txXfrm>
        <a:off x="2397196" y="2156473"/>
        <a:ext cx="49678" cy="49678"/>
      </dsp:txXfrm>
    </dsp:sp>
    <dsp:sp modelId="{CCD72797-0CA3-4F92-B09F-22F4565CBAD1}">
      <dsp:nvSpPr>
        <dsp:cNvPr id="0" name=""/>
        <dsp:cNvSpPr/>
      </dsp:nvSpPr>
      <dsp:spPr>
        <a:xfrm>
          <a:off x="2825429" y="1967008"/>
          <a:ext cx="2016971" cy="1008485"/>
        </a:xfrm>
        <a:prstGeom prst="roundRect">
          <a:avLst>
            <a:gd name="adj" fmla="val 10000"/>
          </a:avLst>
        </a:prstGeom>
        <a:solidFill>
          <a:srgbClr val="009999"/>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bg1"/>
              </a:solidFill>
            </a:rPr>
            <a:t>Send the sputum sample for Xpert MTB/RIF Ultra</a:t>
          </a:r>
        </a:p>
      </dsp:txBody>
      <dsp:txXfrm>
        <a:off x="2854967" y="1996546"/>
        <a:ext cx="1957895" cy="949409"/>
      </dsp:txXfrm>
    </dsp:sp>
    <dsp:sp modelId="{319D4255-B6FC-470A-85E8-9984B33A4380}">
      <dsp:nvSpPr>
        <dsp:cNvPr id="0" name=""/>
        <dsp:cNvSpPr/>
      </dsp:nvSpPr>
      <dsp:spPr>
        <a:xfrm>
          <a:off x="4842401" y="2447257"/>
          <a:ext cx="806788" cy="47988"/>
        </a:xfrm>
        <a:custGeom>
          <a:avLst/>
          <a:gdLst/>
          <a:ahLst/>
          <a:cxnLst/>
          <a:rect l="0" t="0" r="0" b="0"/>
          <a:pathLst>
            <a:path>
              <a:moveTo>
                <a:pt x="0" y="23994"/>
              </a:moveTo>
              <a:lnTo>
                <a:pt x="806788" y="23994"/>
              </a:lnTo>
            </a:path>
          </a:pathLst>
        </a:custGeom>
        <a:noFill/>
        <a:ln w="22225" cap="rnd"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solidFill>
          </a:endParaRPr>
        </a:p>
      </dsp:txBody>
      <dsp:txXfrm>
        <a:off x="5225625" y="2451082"/>
        <a:ext cx="40339" cy="40339"/>
      </dsp:txXfrm>
    </dsp:sp>
    <dsp:sp modelId="{717CFFBF-B263-4582-A5B5-49A19E0C2094}">
      <dsp:nvSpPr>
        <dsp:cNvPr id="0" name=""/>
        <dsp:cNvSpPr/>
      </dsp:nvSpPr>
      <dsp:spPr>
        <a:xfrm>
          <a:off x="5649189" y="1967008"/>
          <a:ext cx="2016971" cy="1008485"/>
        </a:xfrm>
        <a:prstGeom prst="roundRect">
          <a:avLst>
            <a:gd name="adj" fmla="val 10000"/>
          </a:avLst>
        </a:prstGeom>
        <a:solidFill>
          <a:schemeClr val="tx2">
            <a:lumMod val="75000"/>
            <a:lumOff val="2500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bg1"/>
              </a:solidFill>
            </a:rPr>
            <a:t>The test was positive for rifampicin susceptible Mtb</a:t>
          </a:r>
        </a:p>
      </dsp:txBody>
      <dsp:txXfrm>
        <a:off x="5678727" y="1996546"/>
        <a:ext cx="1957895" cy="949409"/>
      </dsp:txXfrm>
    </dsp:sp>
    <dsp:sp modelId="{B6306367-6235-4DF0-B355-CFEC5FBD29AB}">
      <dsp:nvSpPr>
        <dsp:cNvPr id="0" name=""/>
        <dsp:cNvSpPr/>
      </dsp:nvSpPr>
      <dsp:spPr>
        <a:xfrm>
          <a:off x="7666161" y="2447257"/>
          <a:ext cx="806788" cy="47988"/>
        </a:xfrm>
        <a:custGeom>
          <a:avLst/>
          <a:gdLst/>
          <a:ahLst/>
          <a:cxnLst/>
          <a:rect l="0" t="0" r="0" b="0"/>
          <a:pathLst>
            <a:path>
              <a:moveTo>
                <a:pt x="0" y="23994"/>
              </a:moveTo>
              <a:lnTo>
                <a:pt x="806788" y="23994"/>
              </a:lnTo>
            </a:path>
          </a:pathLst>
        </a:custGeom>
        <a:noFill/>
        <a:ln w="22225" cap="rnd"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solidFill>
          </a:endParaRPr>
        </a:p>
      </dsp:txBody>
      <dsp:txXfrm>
        <a:off x="8049385" y="2451082"/>
        <a:ext cx="40339" cy="40339"/>
      </dsp:txXfrm>
    </dsp:sp>
    <dsp:sp modelId="{77714FA0-B559-48B3-B38B-63B17FFCC581}">
      <dsp:nvSpPr>
        <dsp:cNvPr id="0" name=""/>
        <dsp:cNvSpPr/>
      </dsp:nvSpPr>
      <dsp:spPr>
        <a:xfrm>
          <a:off x="8472949" y="1967008"/>
          <a:ext cx="2016971" cy="1008485"/>
        </a:xfrm>
        <a:prstGeom prst="roundRect">
          <a:avLst>
            <a:gd name="adj" fmla="val 10000"/>
          </a:avLst>
        </a:prstGeom>
        <a:solidFill>
          <a:srgbClr val="009999"/>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bg1"/>
              </a:solidFill>
            </a:rPr>
            <a:t>Continue to treat the patient with first line drugs</a:t>
          </a:r>
        </a:p>
      </dsp:txBody>
      <dsp:txXfrm>
        <a:off x="8502487" y="1996546"/>
        <a:ext cx="1957895" cy="9494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FA98E-40D5-4D34-BE95-84CEE26849A6}">
      <dsp:nvSpPr>
        <dsp:cNvPr id="0" name=""/>
        <dsp:cNvSpPr/>
      </dsp:nvSpPr>
      <dsp:spPr>
        <a:xfrm>
          <a:off x="1669" y="1387129"/>
          <a:ext cx="2016971" cy="1008485"/>
        </a:xfrm>
        <a:prstGeom prst="roundRect">
          <a:avLst>
            <a:gd name="adj" fmla="val 10000"/>
          </a:avLst>
        </a:prstGeom>
        <a:solidFill>
          <a:schemeClr val="tx2">
            <a:lumMod val="75000"/>
            <a:lumOff val="2500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PLHIV with cough</a:t>
          </a:r>
        </a:p>
      </dsp:txBody>
      <dsp:txXfrm>
        <a:off x="31207" y="1416667"/>
        <a:ext cx="1957895" cy="949409"/>
      </dsp:txXfrm>
    </dsp:sp>
    <dsp:sp modelId="{1E1622FB-C73A-4F91-B658-803E40961122}">
      <dsp:nvSpPr>
        <dsp:cNvPr id="0" name=""/>
        <dsp:cNvSpPr/>
      </dsp:nvSpPr>
      <dsp:spPr>
        <a:xfrm rot="19457599">
          <a:off x="1925253" y="1577438"/>
          <a:ext cx="993563" cy="47988"/>
        </a:xfrm>
        <a:custGeom>
          <a:avLst/>
          <a:gdLst/>
          <a:ahLst/>
          <a:cxnLst/>
          <a:rect l="0" t="0" r="0" b="0"/>
          <a:pathLst>
            <a:path>
              <a:moveTo>
                <a:pt x="0" y="23994"/>
              </a:moveTo>
              <a:lnTo>
                <a:pt x="993563" y="23994"/>
              </a:lnTo>
            </a:path>
          </a:pathLst>
        </a:custGeom>
        <a:noFill/>
        <a:ln w="22225" cap="rnd"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97196" y="1576593"/>
        <a:ext cx="49678" cy="49678"/>
      </dsp:txXfrm>
    </dsp:sp>
    <dsp:sp modelId="{A801877E-5916-4B16-BE5F-9145C8E0CEB8}">
      <dsp:nvSpPr>
        <dsp:cNvPr id="0" name=""/>
        <dsp:cNvSpPr/>
      </dsp:nvSpPr>
      <dsp:spPr>
        <a:xfrm>
          <a:off x="2825429" y="807250"/>
          <a:ext cx="2016971" cy="1008485"/>
        </a:xfrm>
        <a:prstGeom prst="roundRect">
          <a:avLst>
            <a:gd name="adj" fmla="val 10000"/>
          </a:avLst>
        </a:prstGeom>
        <a:solidFill>
          <a:srgbClr val="009999"/>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Perform LF-LAM</a:t>
          </a:r>
        </a:p>
      </dsp:txBody>
      <dsp:txXfrm>
        <a:off x="2854967" y="836788"/>
        <a:ext cx="1957895" cy="949409"/>
      </dsp:txXfrm>
    </dsp:sp>
    <dsp:sp modelId="{B99D1866-965B-4291-A08C-98FB95F8867E}">
      <dsp:nvSpPr>
        <dsp:cNvPr id="0" name=""/>
        <dsp:cNvSpPr/>
      </dsp:nvSpPr>
      <dsp:spPr>
        <a:xfrm>
          <a:off x="4842401" y="1287499"/>
          <a:ext cx="806788" cy="47988"/>
        </a:xfrm>
        <a:custGeom>
          <a:avLst/>
          <a:gdLst/>
          <a:ahLst/>
          <a:cxnLst/>
          <a:rect l="0" t="0" r="0" b="0"/>
          <a:pathLst>
            <a:path>
              <a:moveTo>
                <a:pt x="0" y="23994"/>
              </a:moveTo>
              <a:lnTo>
                <a:pt x="806788" y="23994"/>
              </a:lnTo>
            </a:path>
          </a:pathLst>
        </a:custGeom>
        <a:noFill/>
        <a:ln w="22225" cap="rnd"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5625" y="1291323"/>
        <a:ext cx="40339" cy="40339"/>
      </dsp:txXfrm>
    </dsp:sp>
    <dsp:sp modelId="{1548DA10-A41B-4A7A-975B-150DA8E87E4B}">
      <dsp:nvSpPr>
        <dsp:cNvPr id="0" name=""/>
        <dsp:cNvSpPr/>
      </dsp:nvSpPr>
      <dsp:spPr>
        <a:xfrm>
          <a:off x="5649189" y="807250"/>
          <a:ext cx="2016971" cy="1008485"/>
        </a:xfrm>
        <a:prstGeom prst="roundRect">
          <a:avLst>
            <a:gd name="adj" fmla="val 10000"/>
          </a:avLst>
        </a:prstGeom>
        <a:solidFill>
          <a:schemeClr val="tx2">
            <a:lumMod val="75000"/>
            <a:lumOff val="2500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bg1"/>
              </a:solidFill>
            </a:rPr>
            <a:t>LF-LAM test is </a:t>
          </a:r>
          <a:r>
            <a:rPr lang="en-US" sz="1700" b="1" kern="1200">
              <a:solidFill>
                <a:schemeClr val="bg1"/>
              </a:solidFill>
            </a:rPr>
            <a:t>negative</a:t>
          </a:r>
        </a:p>
      </dsp:txBody>
      <dsp:txXfrm>
        <a:off x="5678727" y="836788"/>
        <a:ext cx="1957895" cy="949409"/>
      </dsp:txXfrm>
    </dsp:sp>
    <dsp:sp modelId="{AC908F14-BDB5-47EF-AE10-B8D527280EAD}">
      <dsp:nvSpPr>
        <dsp:cNvPr id="0" name=""/>
        <dsp:cNvSpPr/>
      </dsp:nvSpPr>
      <dsp:spPr>
        <a:xfrm>
          <a:off x="7666161" y="1287499"/>
          <a:ext cx="806788" cy="47988"/>
        </a:xfrm>
        <a:custGeom>
          <a:avLst/>
          <a:gdLst/>
          <a:ahLst/>
          <a:cxnLst/>
          <a:rect l="0" t="0" r="0" b="0"/>
          <a:pathLst>
            <a:path>
              <a:moveTo>
                <a:pt x="0" y="23994"/>
              </a:moveTo>
              <a:lnTo>
                <a:pt x="806788" y="23994"/>
              </a:lnTo>
            </a:path>
          </a:pathLst>
        </a:custGeom>
        <a:noFill/>
        <a:ln w="22225" cap="rnd"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049385" y="1291323"/>
        <a:ext cx="40339" cy="40339"/>
      </dsp:txXfrm>
    </dsp:sp>
    <dsp:sp modelId="{B2D36B06-8B37-4FEB-9B0C-E354DD2BA6FD}">
      <dsp:nvSpPr>
        <dsp:cNvPr id="0" name=""/>
        <dsp:cNvSpPr/>
      </dsp:nvSpPr>
      <dsp:spPr>
        <a:xfrm>
          <a:off x="8472949" y="807250"/>
          <a:ext cx="2016971" cy="1008485"/>
        </a:xfrm>
        <a:prstGeom prst="roundRect">
          <a:avLst>
            <a:gd name="adj" fmla="val 10000"/>
          </a:avLst>
        </a:prstGeom>
        <a:solidFill>
          <a:srgbClr val="009999"/>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Wait for mWRD results </a:t>
          </a:r>
        </a:p>
      </dsp:txBody>
      <dsp:txXfrm>
        <a:off x="8502487" y="836788"/>
        <a:ext cx="1957895" cy="949409"/>
      </dsp:txXfrm>
    </dsp:sp>
    <dsp:sp modelId="{971E185C-E311-4601-987E-D15FEF9D3E68}">
      <dsp:nvSpPr>
        <dsp:cNvPr id="0" name=""/>
        <dsp:cNvSpPr/>
      </dsp:nvSpPr>
      <dsp:spPr>
        <a:xfrm rot="2142401">
          <a:off x="1925253" y="2157318"/>
          <a:ext cx="993563" cy="47988"/>
        </a:xfrm>
        <a:custGeom>
          <a:avLst/>
          <a:gdLst/>
          <a:ahLst/>
          <a:cxnLst/>
          <a:rect l="0" t="0" r="0" b="0"/>
          <a:pathLst>
            <a:path>
              <a:moveTo>
                <a:pt x="0" y="23994"/>
              </a:moveTo>
              <a:lnTo>
                <a:pt x="993563" y="23994"/>
              </a:lnTo>
            </a:path>
          </a:pathLst>
        </a:custGeom>
        <a:noFill/>
        <a:ln w="22225" cap="rnd"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97196" y="2156473"/>
        <a:ext cx="49678" cy="49678"/>
      </dsp:txXfrm>
    </dsp:sp>
    <dsp:sp modelId="{CCD72797-0CA3-4F92-B09F-22F4565CBAD1}">
      <dsp:nvSpPr>
        <dsp:cNvPr id="0" name=""/>
        <dsp:cNvSpPr/>
      </dsp:nvSpPr>
      <dsp:spPr>
        <a:xfrm>
          <a:off x="2825429" y="1967008"/>
          <a:ext cx="2016971" cy="1008485"/>
        </a:xfrm>
        <a:prstGeom prst="roundRect">
          <a:avLst>
            <a:gd name="adj" fmla="val 10000"/>
          </a:avLst>
        </a:prstGeom>
        <a:solidFill>
          <a:srgbClr val="009999"/>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Concurrently sent the sputum sample for Xpert MTB/RIF Ultra</a:t>
          </a:r>
        </a:p>
      </dsp:txBody>
      <dsp:txXfrm>
        <a:off x="2854967" y="1996546"/>
        <a:ext cx="1957895" cy="949409"/>
      </dsp:txXfrm>
    </dsp:sp>
    <dsp:sp modelId="{319D4255-B6FC-470A-85E8-9984B33A4380}">
      <dsp:nvSpPr>
        <dsp:cNvPr id="0" name=""/>
        <dsp:cNvSpPr/>
      </dsp:nvSpPr>
      <dsp:spPr>
        <a:xfrm>
          <a:off x="4842401" y="2447257"/>
          <a:ext cx="806788" cy="47988"/>
        </a:xfrm>
        <a:custGeom>
          <a:avLst/>
          <a:gdLst/>
          <a:ahLst/>
          <a:cxnLst/>
          <a:rect l="0" t="0" r="0" b="0"/>
          <a:pathLst>
            <a:path>
              <a:moveTo>
                <a:pt x="0" y="23994"/>
              </a:moveTo>
              <a:lnTo>
                <a:pt x="806788" y="23994"/>
              </a:lnTo>
            </a:path>
          </a:pathLst>
        </a:custGeom>
        <a:noFill/>
        <a:ln w="22225" cap="rnd"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5625" y="2451082"/>
        <a:ext cx="40339" cy="40339"/>
      </dsp:txXfrm>
    </dsp:sp>
    <dsp:sp modelId="{717CFFBF-B263-4582-A5B5-49A19E0C2094}">
      <dsp:nvSpPr>
        <dsp:cNvPr id="0" name=""/>
        <dsp:cNvSpPr/>
      </dsp:nvSpPr>
      <dsp:spPr>
        <a:xfrm>
          <a:off x="5649189" y="1967008"/>
          <a:ext cx="2016971" cy="1008485"/>
        </a:xfrm>
        <a:prstGeom prst="roundRect">
          <a:avLst>
            <a:gd name="adj" fmla="val 10000"/>
          </a:avLst>
        </a:prstGeom>
        <a:solidFill>
          <a:schemeClr val="tx2">
            <a:lumMod val="75000"/>
            <a:lumOff val="2500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The test was positive for rifampicin susceptible Mtb</a:t>
          </a:r>
        </a:p>
      </dsp:txBody>
      <dsp:txXfrm>
        <a:off x="5678727" y="1996546"/>
        <a:ext cx="1957895" cy="949409"/>
      </dsp:txXfrm>
    </dsp:sp>
    <dsp:sp modelId="{B6306367-6235-4DF0-B355-CFEC5FBD29AB}">
      <dsp:nvSpPr>
        <dsp:cNvPr id="0" name=""/>
        <dsp:cNvSpPr/>
      </dsp:nvSpPr>
      <dsp:spPr>
        <a:xfrm>
          <a:off x="7666161" y="2447257"/>
          <a:ext cx="806788" cy="47988"/>
        </a:xfrm>
        <a:custGeom>
          <a:avLst/>
          <a:gdLst/>
          <a:ahLst/>
          <a:cxnLst/>
          <a:rect l="0" t="0" r="0" b="0"/>
          <a:pathLst>
            <a:path>
              <a:moveTo>
                <a:pt x="0" y="23994"/>
              </a:moveTo>
              <a:lnTo>
                <a:pt x="806788" y="23994"/>
              </a:lnTo>
            </a:path>
          </a:pathLst>
        </a:custGeom>
        <a:noFill/>
        <a:ln w="22225" cap="rnd"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049385" y="2451082"/>
        <a:ext cx="40339" cy="40339"/>
      </dsp:txXfrm>
    </dsp:sp>
    <dsp:sp modelId="{77714FA0-B559-48B3-B38B-63B17FFCC581}">
      <dsp:nvSpPr>
        <dsp:cNvPr id="0" name=""/>
        <dsp:cNvSpPr/>
      </dsp:nvSpPr>
      <dsp:spPr>
        <a:xfrm>
          <a:off x="8472949" y="1967008"/>
          <a:ext cx="2016971" cy="1008485"/>
        </a:xfrm>
        <a:prstGeom prst="roundRect">
          <a:avLst>
            <a:gd name="adj" fmla="val 10000"/>
          </a:avLst>
        </a:prstGeom>
        <a:solidFill>
          <a:srgbClr val="009999"/>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Initiate TB treatment with first line drugs</a:t>
          </a:r>
        </a:p>
      </dsp:txBody>
      <dsp:txXfrm>
        <a:off x="8502487" y="1996546"/>
        <a:ext cx="1957895" cy="9494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FA98E-40D5-4D34-BE95-84CEE26849A6}">
      <dsp:nvSpPr>
        <dsp:cNvPr id="0" name=""/>
        <dsp:cNvSpPr/>
      </dsp:nvSpPr>
      <dsp:spPr>
        <a:xfrm>
          <a:off x="1669" y="1387129"/>
          <a:ext cx="2016971" cy="1008485"/>
        </a:xfrm>
        <a:prstGeom prst="roundRect">
          <a:avLst>
            <a:gd name="adj" fmla="val 10000"/>
          </a:avLst>
        </a:prstGeom>
        <a:solidFill>
          <a:schemeClr val="accent1">
            <a:shade val="80000"/>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HIV negative person with cough</a:t>
          </a:r>
        </a:p>
      </dsp:txBody>
      <dsp:txXfrm>
        <a:off x="31207" y="1416667"/>
        <a:ext cx="1957895" cy="949409"/>
      </dsp:txXfrm>
    </dsp:sp>
    <dsp:sp modelId="{1E1622FB-C73A-4F91-B658-803E40961122}">
      <dsp:nvSpPr>
        <dsp:cNvPr id="0" name=""/>
        <dsp:cNvSpPr/>
      </dsp:nvSpPr>
      <dsp:spPr>
        <a:xfrm rot="19457599">
          <a:off x="1925253" y="1577438"/>
          <a:ext cx="993563" cy="47988"/>
        </a:xfrm>
        <a:custGeom>
          <a:avLst/>
          <a:gdLst/>
          <a:ahLst/>
          <a:cxnLst/>
          <a:rect l="0" t="0" r="0" b="0"/>
          <a:pathLst>
            <a:path>
              <a:moveTo>
                <a:pt x="0" y="23994"/>
              </a:moveTo>
              <a:lnTo>
                <a:pt x="993563" y="23994"/>
              </a:lnTo>
            </a:path>
          </a:pathLst>
        </a:custGeom>
        <a:noFill/>
        <a:ln w="22225" cap="rnd"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97196" y="1576593"/>
        <a:ext cx="49678" cy="49678"/>
      </dsp:txXfrm>
    </dsp:sp>
    <dsp:sp modelId="{A801877E-5916-4B16-BE5F-9145C8E0CEB8}">
      <dsp:nvSpPr>
        <dsp:cNvPr id="0" name=""/>
        <dsp:cNvSpPr/>
      </dsp:nvSpPr>
      <dsp:spPr>
        <a:xfrm>
          <a:off x="2825429" y="807250"/>
          <a:ext cx="2016971" cy="1008485"/>
        </a:xfrm>
        <a:prstGeom prst="roundRect">
          <a:avLst>
            <a:gd name="adj" fmla="val 10000"/>
          </a:avLst>
        </a:prstGeom>
        <a:solidFill>
          <a:srgbClr val="009999"/>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Will NOT perform LF-LAM test</a:t>
          </a:r>
        </a:p>
      </dsp:txBody>
      <dsp:txXfrm>
        <a:off x="2854967" y="836788"/>
        <a:ext cx="1957895" cy="949409"/>
      </dsp:txXfrm>
    </dsp:sp>
    <dsp:sp modelId="{971E185C-E311-4601-987E-D15FEF9D3E68}">
      <dsp:nvSpPr>
        <dsp:cNvPr id="0" name=""/>
        <dsp:cNvSpPr/>
      </dsp:nvSpPr>
      <dsp:spPr>
        <a:xfrm rot="2142401">
          <a:off x="1925253" y="2157318"/>
          <a:ext cx="993563" cy="47988"/>
        </a:xfrm>
        <a:custGeom>
          <a:avLst/>
          <a:gdLst/>
          <a:ahLst/>
          <a:cxnLst/>
          <a:rect l="0" t="0" r="0" b="0"/>
          <a:pathLst>
            <a:path>
              <a:moveTo>
                <a:pt x="0" y="23994"/>
              </a:moveTo>
              <a:lnTo>
                <a:pt x="993563" y="23994"/>
              </a:lnTo>
            </a:path>
          </a:pathLst>
        </a:custGeom>
        <a:noFill/>
        <a:ln w="22225" cap="rnd"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97196" y="2156473"/>
        <a:ext cx="49678" cy="49678"/>
      </dsp:txXfrm>
    </dsp:sp>
    <dsp:sp modelId="{CCD72797-0CA3-4F92-B09F-22F4565CBAD1}">
      <dsp:nvSpPr>
        <dsp:cNvPr id="0" name=""/>
        <dsp:cNvSpPr/>
      </dsp:nvSpPr>
      <dsp:spPr>
        <a:xfrm>
          <a:off x="2825429" y="1967008"/>
          <a:ext cx="2016971" cy="1008485"/>
        </a:xfrm>
        <a:prstGeom prst="roundRect">
          <a:avLst>
            <a:gd name="adj" fmla="val 10000"/>
          </a:avLst>
        </a:prstGeom>
        <a:solidFill>
          <a:srgbClr val="009999"/>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Send the sputum sample for Xpert MTB/RIF Ultra</a:t>
          </a:r>
        </a:p>
      </dsp:txBody>
      <dsp:txXfrm>
        <a:off x="2854967" y="1996546"/>
        <a:ext cx="1957895" cy="949409"/>
      </dsp:txXfrm>
    </dsp:sp>
    <dsp:sp modelId="{319D4255-B6FC-470A-85E8-9984B33A4380}">
      <dsp:nvSpPr>
        <dsp:cNvPr id="0" name=""/>
        <dsp:cNvSpPr/>
      </dsp:nvSpPr>
      <dsp:spPr>
        <a:xfrm>
          <a:off x="4842401" y="2447257"/>
          <a:ext cx="806788" cy="47988"/>
        </a:xfrm>
        <a:custGeom>
          <a:avLst/>
          <a:gdLst/>
          <a:ahLst/>
          <a:cxnLst/>
          <a:rect l="0" t="0" r="0" b="0"/>
          <a:pathLst>
            <a:path>
              <a:moveTo>
                <a:pt x="0" y="23994"/>
              </a:moveTo>
              <a:lnTo>
                <a:pt x="806788" y="23994"/>
              </a:lnTo>
            </a:path>
          </a:pathLst>
        </a:custGeom>
        <a:noFill/>
        <a:ln w="22225" cap="rnd"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5625" y="2451082"/>
        <a:ext cx="40339" cy="40339"/>
      </dsp:txXfrm>
    </dsp:sp>
    <dsp:sp modelId="{717CFFBF-B263-4582-A5B5-49A19E0C2094}">
      <dsp:nvSpPr>
        <dsp:cNvPr id="0" name=""/>
        <dsp:cNvSpPr/>
      </dsp:nvSpPr>
      <dsp:spPr>
        <a:xfrm>
          <a:off x="5649189" y="1967008"/>
          <a:ext cx="2016971" cy="1008485"/>
        </a:xfrm>
        <a:prstGeom prst="roundRect">
          <a:avLst>
            <a:gd name="adj" fmla="val 10000"/>
          </a:avLst>
        </a:prstGeom>
        <a:solidFill>
          <a:schemeClr val="tx2">
            <a:lumMod val="75000"/>
            <a:lumOff val="2500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The test was positive for rifampicin susceptible Mtb</a:t>
          </a:r>
        </a:p>
      </dsp:txBody>
      <dsp:txXfrm>
        <a:off x="5678727" y="1996546"/>
        <a:ext cx="1957895" cy="949409"/>
      </dsp:txXfrm>
    </dsp:sp>
    <dsp:sp modelId="{B6306367-6235-4DF0-B355-CFEC5FBD29AB}">
      <dsp:nvSpPr>
        <dsp:cNvPr id="0" name=""/>
        <dsp:cNvSpPr/>
      </dsp:nvSpPr>
      <dsp:spPr>
        <a:xfrm>
          <a:off x="7666161" y="2447257"/>
          <a:ext cx="806788" cy="47988"/>
        </a:xfrm>
        <a:custGeom>
          <a:avLst/>
          <a:gdLst/>
          <a:ahLst/>
          <a:cxnLst/>
          <a:rect l="0" t="0" r="0" b="0"/>
          <a:pathLst>
            <a:path>
              <a:moveTo>
                <a:pt x="0" y="23994"/>
              </a:moveTo>
              <a:lnTo>
                <a:pt x="806788" y="23994"/>
              </a:lnTo>
            </a:path>
          </a:pathLst>
        </a:custGeom>
        <a:noFill/>
        <a:ln w="22225" cap="rnd"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049385" y="2451082"/>
        <a:ext cx="40339" cy="40339"/>
      </dsp:txXfrm>
    </dsp:sp>
    <dsp:sp modelId="{77714FA0-B559-48B3-B38B-63B17FFCC581}">
      <dsp:nvSpPr>
        <dsp:cNvPr id="0" name=""/>
        <dsp:cNvSpPr/>
      </dsp:nvSpPr>
      <dsp:spPr>
        <a:xfrm>
          <a:off x="8472949" y="1967008"/>
          <a:ext cx="2016971" cy="1008485"/>
        </a:xfrm>
        <a:prstGeom prst="roundRect">
          <a:avLst>
            <a:gd name="adj" fmla="val 10000"/>
          </a:avLst>
        </a:prstGeom>
        <a:solidFill>
          <a:srgbClr val="009999"/>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Initiate TB treatment with first line drugs</a:t>
          </a:r>
        </a:p>
      </dsp:txBody>
      <dsp:txXfrm>
        <a:off x="8502487" y="1996546"/>
        <a:ext cx="1957895" cy="9494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FA98E-40D5-4D34-BE95-84CEE26849A6}">
      <dsp:nvSpPr>
        <dsp:cNvPr id="0" name=""/>
        <dsp:cNvSpPr/>
      </dsp:nvSpPr>
      <dsp:spPr>
        <a:xfrm>
          <a:off x="1669" y="1387129"/>
          <a:ext cx="2016971" cy="1008485"/>
        </a:xfrm>
        <a:prstGeom prst="roundRect">
          <a:avLst>
            <a:gd name="adj" fmla="val 10000"/>
          </a:avLst>
        </a:prstGeom>
        <a:solidFill>
          <a:schemeClr val="tx2">
            <a:lumMod val="75000"/>
            <a:lumOff val="2500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bg1"/>
              </a:solidFill>
            </a:rPr>
            <a:t>PLHIV with cough</a:t>
          </a:r>
        </a:p>
      </dsp:txBody>
      <dsp:txXfrm>
        <a:off x="31207" y="1416667"/>
        <a:ext cx="1957895" cy="949409"/>
      </dsp:txXfrm>
    </dsp:sp>
    <dsp:sp modelId="{1E1622FB-C73A-4F91-B658-803E40961122}">
      <dsp:nvSpPr>
        <dsp:cNvPr id="0" name=""/>
        <dsp:cNvSpPr/>
      </dsp:nvSpPr>
      <dsp:spPr>
        <a:xfrm rot="18289469">
          <a:off x="1715645" y="1287499"/>
          <a:ext cx="1412780" cy="47988"/>
        </a:xfrm>
        <a:custGeom>
          <a:avLst/>
          <a:gdLst/>
          <a:ahLst/>
          <a:cxnLst/>
          <a:rect l="0" t="0" r="0" b="0"/>
          <a:pathLst>
            <a:path>
              <a:moveTo>
                <a:pt x="0" y="23994"/>
              </a:moveTo>
              <a:lnTo>
                <a:pt x="1412780" y="23994"/>
              </a:lnTo>
            </a:path>
          </a:pathLst>
        </a:custGeom>
        <a:noFill/>
        <a:ln w="22225" cap="rnd"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solidFill>
          </a:endParaRPr>
        </a:p>
      </dsp:txBody>
      <dsp:txXfrm>
        <a:off x="2386715" y="1276173"/>
        <a:ext cx="70639" cy="70639"/>
      </dsp:txXfrm>
    </dsp:sp>
    <dsp:sp modelId="{A801877E-5916-4B16-BE5F-9145C8E0CEB8}">
      <dsp:nvSpPr>
        <dsp:cNvPr id="0" name=""/>
        <dsp:cNvSpPr/>
      </dsp:nvSpPr>
      <dsp:spPr>
        <a:xfrm>
          <a:off x="2825429" y="227371"/>
          <a:ext cx="2016971" cy="1008485"/>
        </a:xfrm>
        <a:prstGeom prst="roundRect">
          <a:avLst>
            <a:gd name="adj" fmla="val 10000"/>
          </a:avLst>
        </a:prstGeom>
        <a:solidFill>
          <a:srgbClr val="009999"/>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bg1"/>
              </a:solidFill>
            </a:rPr>
            <a:t>The untrained tester WILL NOT perform LF-LAM test</a:t>
          </a:r>
        </a:p>
      </dsp:txBody>
      <dsp:txXfrm>
        <a:off x="2854967" y="256909"/>
        <a:ext cx="1957895" cy="949409"/>
      </dsp:txXfrm>
    </dsp:sp>
    <dsp:sp modelId="{B474BF3F-8C5F-4906-9A8B-FB432A7247F5}">
      <dsp:nvSpPr>
        <dsp:cNvPr id="0" name=""/>
        <dsp:cNvSpPr/>
      </dsp:nvSpPr>
      <dsp:spPr>
        <a:xfrm>
          <a:off x="2018641" y="1867378"/>
          <a:ext cx="806788" cy="47988"/>
        </a:xfrm>
        <a:custGeom>
          <a:avLst/>
          <a:gdLst/>
          <a:ahLst/>
          <a:cxnLst/>
          <a:rect l="0" t="0" r="0" b="0"/>
          <a:pathLst>
            <a:path>
              <a:moveTo>
                <a:pt x="0" y="23994"/>
              </a:moveTo>
              <a:lnTo>
                <a:pt x="806788" y="23994"/>
              </a:lnTo>
            </a:path>
          </a:pathLst>
        </a:custGeom>
        <a:noFill/>
        <a:ln w="22225" cap="rnd"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solidFill>
          </a:endParaRPr>
        </a:p>
      </dsp:txBody>
      <dsp:txXfrm>
        <a:off x="2401865" y="1871202"/>
        <a:ext cx="40339" cy="40339"/>
      </dsp:txXfrm>
    </dsp:sp>
    <dsp:sp modelId="{9FB68352-3B07-415E-A7DB-44756013B298}">
      <dsp:nvSpPr>
        <dsp:cNvPr id="0" name=""/>
        <dsp:cNvSpPr/>
      </dsp:nvSpPr>
      <dsp:spPr>
        <a:xfrm>
          <a:off x="2825429" y="1387129"/>
          <a:ext cx="2016971" cy="1008485"/>
        </a:xfrm>
        <a:prstGeom prst="roundRect">
          <a:avLst>
            <a:gd name="adj" fmla="val 10000"/>
          </a:avLst>
        </a:prstGeom>
        <a:solidFill>
          <a:srgbClr val="009999"/>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bg1"/>
              </a:solidFill>
            </a:rPr>
            <a:t>Store the urine sample according to IFU and wait for the trained tester</a:t>
          </a:r>
        </a:p>
      </dsp:txBody>
      <dsp:txXfrm>
        <a:off x="2854967" y="1416667"/>
        <a:ext cx="1957895" cy="949409"/>
      </dsp:txXfrm>
    </dsp:sp>
    <dsp:sp modelId="{B99D1866-965B-4291-A08C-98FB95F8867E}">
      <dsp:nvSpPr>
        <dsp:cNvPr id="0" name=""/>
        <dsp:cNvSpPr/>
      </dsp:nvSpPr>
      <dsp:spPr>
        <a:xfrm>
          <a:off x="4842401" y="1867378"/>
          <a:ext cx="806788" cy="47988"/>
        </a:xfrm>
        <a:custGeom>
          <a:avLst/>
          <a:gdLst/>
          <a:ahLst/>
          <a:cxnLst/>
          <a:rect l="0" t="0" r="0" b="0"/>
          <a:pathLst>
            <a:path>
              <a:moveTo>
                <a:pt x="0" y="23994"/>
              </a:moveTo>
              <a:lnTo>
                <a:pt x="806788" y="23994"/>
              </a:lnTo>
            </a:path>
          </a:pathLst>
        </a:custGeom>
        <a:noFill/>
        <a:ln w="22225" cap="rnd"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solidFill>
          </a:endParaRPr>
        </a:p>
      </dsp:txBody>
      <dsp:txXfrm>
        <a:off x="5225625" y="1871202"/>
        <a:ext cx="40339" cy="40339"/>
      </dsp:txXfrm>
    </dsp:sp>
    <dsp:sp modelId="{1548DA10-A41B-4A7A-975B-150DA8E87E4B}">
      <dsp:nvSpPr>
        <dsp:cNvPr id="0" name=""/>
        <dsp:cNvSpPr/>
      </dsp:nvSpPr>
      <dsp:spPr>
        <a:xfrm>
          <a:off x="5649189" y="1387129"/>
          <a:ext cx="2016971" cy="1008485"/>
        </a:xfrm>
        <a:prstGeom prst="roundRect">
          <a:avLst>
            <a:gd name="adj" fmla="val 10000"/>
          </a:avLst>
        </a:prstGeom>
        <a:solidFill>
          <a:schemeClr val="tx2">
            <a:lumMod val="75000"/>
            <a:lumOff val="2500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bg1"/>
              </a:solidFill>
            </a:rPr>
            <a:t>LF-LAM test is </a:t>
          </a:r>
          <a:r>
            <a:rPr lang="en-US" sz="1700" b="1" kern="1200">
              <a:solidFill>
                <a:schemeClr val="bg1"/>
              </a:solidFill>
            </a:rPr>
            <a:t>positive</a:t>
          </a:r>
        </a:p>
      </dsp:txBody>
      <dsp:txXfrm>
        <a:off x="5678727" y="1416667"/>
        <a:ext cx="1957895" cy="949409"/>
      </dsp:txXfrm>
    </dsp:sp>
    <dsp:sp modelId="{AC908F14-BDB5-47EF-AE10-B8D527280EAD}">
      <dsp:nvSpPr>
        <dsp:cNvPr id="0" name=""/>
        <dsp:cNvSpPr/>
      </dsp:nvSpPr>
      <dsp:spPr>
        <a:xfrm>
          <a:off x="7666161" y="1867378"/>
          <a:ext cx="806788" cy="47988"/>
        </a:xfrm>
        <a:custGeom>
          <a:avLst/>
          <a:gdLst/>
          <a:ahLst/>
          <a:cxnLst/>
          <a:rect l="0" t="0" r="0" b="0"/>
          <a:pathLst>
            <a:path>
              <a:moveTo>
                <a:pt x="0" y="23994"/>
              </a:moveTo>
              <a:lnTo>
                <a:pt x="806788" y="23994"/>
              </a:lnTo>
            </a:path>
          </a:pathLst>
        </a:custGeom>
        <a:noFill/>
        <a:ln w="22225" cap="rnd"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solidFill>
          </a:endParaRPr>
        </a:p>
      </dsp:txBody>
      <dsp:txXfrm>
        <a:off x="8049385" y="1871202"/>
        <a:ext cx="40339" cy="40339"/>
      </dsp:txXfrm>
    </dsp:sp>
    <dsp:sp modelId="{B2D36B06-8B37-4FEB-9B0C-E354DD2BA6FD}">
      <dsp:nvSpPr>
        <dsp:cNvPr id="0" name=""/>
        <dsp:cNvSpPr/>
      </dsp:nvSpPr>
      <dsp:spPr>
        <a:xfrm>
          <a:off x="8472949" y="1387129"/>
          <a:ext cx="2016971" cy="1008485"/>
        </a:xfrm>
        <a:prstGeom prst="roundRect">
          <a:avLst>
            <a:gd name="adj" fmla="val 10000"/>
          </a:avLst>
        </a:prstGeom>
        <a:solidFill>
          <a:srgbClr val="009999"/>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bg1"/>
              </a:solidFill>
            </a:rPr>
            <a:t>Initiate TB treatment with first line drugs</a:t>
          </a:r>
        </a:p>
      </dsp:txBody>
      <dsp:txXfrm>
        <a:off x="8502487" y="1416667"/>
        <a:ext cx="1957895" cy="949409"/>
      </dsp:txXfrm>
    </dsp:sp>
    <dsp:sp modelId="{971E185C-E311-4601-987E-D15FEF9D3E68}">
      <dsp:nvSpPr>
        <dsp:cNvPr id="0" name=""/>
        <dsp:cNvSpPr/>
      </dsp:nvSpPr>
      <dsp:spPr>
        <a:xfrm rot="3310531">
          <a:off x="1715645" y="2447257"/>
          <a:ext cx="1412780" cy="47988"/>
        </a:xfrm>
        <a:custGeom>
          <a:avLst/>
          <a:gdLst/>
          <a:ahLst/>
          <a:cxnLst/>
          <a:rect l="0" t="0" r="0" b="0"/>
          <a:pathLst>
            <a:path>
              <a:moveTo>
                <a:pt x="0" y="23994"/>
              </a:moveTo>
              <a:lnTo>
                <a:pt x="1412780" y="23994"/>
              </a:lnTo>
            </a:path>
          </a:pathLst>
        </a:custGeom>
        <a:noFill/>
        <a:ln w="22225" cap="rnd"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solidFill>
          </a:endParaRPr>
        </a:p>
      </dsp:txBody>
      <dsp:txXfrm>
        <a:off x="2386715" y="2435932"/>
        <a:ext cx="70639" cy="70639"/>
      </dsp:txXfrm>
    </dsp:sp>
    <dsp:sp modelId="{CCD72797-0CA3-4F92-B09F-22F4565CBAD1}">
      <dsp:nvSpPr>
        <dsp:cNvPr id="0" name=""/>
        <dsp:cNvSpPr/>
      </dsp:nvSpPr>
      <dsp:spPr>
        <a:xfrm>
          <a:off x="2825429" y="2546888"/>
          <a:ext cx="2016971" cy="1008485"/>
        </a:xfrm>
        <a:prstGeom prst="roundRect">
          <a:avLst>
            <a:gd name="adj" fmla="val 10000"/>
          </a:avLst>
        </a:prstGeom>
        <a:solidFill>
          <a:srgbClr val="009999"/>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bg1"/>
              </a:solidFill>
            </a:rPr>
            <a:t>Send the sputum sample for Xpert MTB/RIF Ultra</a:t>
          </a:r>
        </a:p>
      </dsp:txBody>
      <dsp:txXfrm>
        <a:off x="2854967" y="2576426"/>
        <a:ext cx="1957895" cy="949409"/>
      </dsp:txXfrm>
    </dsp:sp>
    <dsp:sp modelId="{319D4255-B6FC-470A-85E8-9984B33A4380}">
      <dsp:nvSpPr>
        <dsp:cNvPr id="0" name=""/>
        <dsp:cNvSpPr/>
      </dsp:nvSpPr>
      <dsp:spPr>
        <a:xfrm>
          <a:off x="4842401" y="3027136"/>
          <a:ext cx="806788" cy="47988"/>
        </a:xfrm>
        <a:custGeom>
          <a:avLst/>
          <a:gdLst/>
          <a:ahLst/>
          <a:cxnLst/>
          <a:rect l="0" t="0" r="0" b="0"/>
          <a:pathLst>
            <a:path>
              <a:moveTo>
                <a:pt x="0" y="23994"/>
              </a:moveTo>
              <a:lnTo>
                <a:pt x="806788" y="23994"/>
              </a:lnTo>
            </a:path>
          </a:pathLst>
        </a:custGeom>
        <a:noFill/>
        <a:ln w="22225" cap="rnd"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solidFill>
          </a:endParaRPr>
        </a:p>
      </dsp:txBody>
      <dsp:txXfrm>
        <a:off x="5225625" y="3030961"/>
        <a:ext cx="40339" cy="40339"/>
      </dsp:txXfrm>
    </dsp:sp>
    <dsp:sp modelId="{717CFFBF-B263-4582-A5B5-49A19E0C2094}">
      <dsp:nvSpPr>
        <dsp:cNvPr id="0" name=""/>
        <dsp:cNvSpPr/>
      </dsp:nvSpPr>
      <dsp:spPr>
        <a:xfrm>
          <a:off x="5649189" y="2546888"/>
          <a:ext cx="2016971" cy="1008485"/>
        </a:xfrm>
        <a:prstGeom prst="roundRect">
          <a:avLst>
            <a:gd name="adj" fmla="val 10000"/>
          </a:avLst>
        </a:prstGeom>
        <a:solidFill>
          <a:schemeClr val="tx2">
            <a:lumMod val="75000"/>
            <a:lumOff val="2500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bg1"/>
              </a:solidFill>
            </a:rPr>
            <a:t>The test was positive for rifampicin susceptible Mtb</a:t>
          </a:r>
        </a:p>
      </dsp:txBody>
      <dsp:txXfrm>
        <a:off x="5678727" y="2576426"/>
        <a:ext cx="1957895" cy="949409"/>
      </dsp:txXfrm>
    </dsp:sp>
    <dsp:sp modelId="{B6306367-6235-4DF0-B355-CFEC5FBD29AB}">
      <dsp:nvSpPr>
        <dsp:cNvPr id="0" name=""/>
        <dsp:cNvSpPr/>
      </dsp:nvSpPr>
      <dsp:spPr>
        <a:xfrm>
          <a:off x="7666161" y="3027136"/>
          <a:ext cx="806788" cy="47988"/>
        </a:xfrm>
        <a:custGeom>
          <a:avLst/>
          <a:gdLst/>
          <a:ahLst/>
          <a:cxnLst/>
          <a:rect l="0" t="0" r="0" b="0"/>
          <a:pathLst>
            <a:path>
              <a:moveTo>
                <a:pt x="0" y="23994"/>
              </a:moveTo>
              <a:lnTo>
                <a:pt x="806788" y="23994"/>
              </a:lnTo>
            </a:path>
          </a:pathLst>
        </a:custGeom>
        <a:noFill/>
        <a:ln w="22225" cap="rnd"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solidFill>
          </a:endParaRPr>
        </a:p>
      </dsp:txBody>
      <dsp:txXfrm>
        <a:off x="8049385" y="3030961"/>
        <a:ext cx="40339" cy="40339"/>
      </dsp:txXfrm>
    </dsp:sp>
    <dsp:sp modelId="{77714FA0-B559-48B3-B38B-63B17FFCC581}">
      <dsp:nvSpPr>
        <dsp:cNvPr id="0" name=""/>
        <dsp:cNvSpPr/>
      </dsp:nvSpPr>
      <dsp:spPr>
        <a:xfrm>
          <a:off x="8472949" y="2546888"/>
          <a:ext cx="2016971" cy="1008485"/>
        </a:xfrm>
        <a:prstGeom prst="roundRect">
          <a:avLst>
            <a:gd name="adj" fmla="val 10000"/>
          </a:avLst>
        </a:prstGeom>
        <a:solidFill>
          <a:srgbClr val="009999"/>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bg1"/>
              </a:solidFill>
            </a:rPr>
            <a:t>Continue to treat the patient with first line drugs</a:t>
          </a:r>
        </a:p>
      </dsp:txBody>
      <dsp:txXfrm>
        <a:off x="8502487" y="2576426"/>
        <a:ext cx="1957895" cy="9494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216B2-1760-4AAC-AA74-6E53C5445057}">
      <dsp:nvSpPr>
        <dsp:cNvPr id="0" name=""/>
        <dsp:cNvSpPr/>
      </dsp:nvSpPr>
      <dsp:spPr>
        <a:xfrm>
          <a:off x="133811" y="760469"/>
          <a:ext cx="3598261" cy="42332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5ADB86-BBA2-4DCB-A94D-21C1D52B0047}">
      <dsp:nvSpPr>
        <dsp:cNvPr id="0" name=""/>
        <dsp:cNvSpPr/>
      </dsp:nvSpPr>
      <dsp:spPr>
        <a:xfrm>
          <a:off x="133811" y="919453"/>
          <a:ext cx="264341" cy="264341"/>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9C62FE-106D-4C12-B5C6-09CC9394EED9}">
      <dsp:nvSpPr>
        <dsp:cNvPr id="0" name=""/>
        <dsp:cNvSpPr/>
      </dsp:nvSpPr>
      <dsp:spPr>
        <a:xfrm>
          <a:off x="133811" y="0"/>
          <a:ext cx="3598261" cy="760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US" sz="2000" b="1" kern="1200"/>
            <a:t>Problem</a:t>
          </a:r>
          <a:endParaRPr lang="en-GB" sz="2000" b="1" kern="1200"/>
        </a:p>
      </dsp:txBody>
      <dsp:txXfrm>
        <a:off x="133811" y="0"/>
        <a:ext cx="3598261" cy="760469"/>
      </dsp:txXfrm>
    </dsp:sp>
    <dsp:sp modelId="{1A80EA2E-9253-46F6-999C-BD2C316C2E56}">
      <dsp:nvSpPr>
        <dsp:cNvPr id="0" name=""/>
        <dsp:cNvSpPr/>
      </dsp:nvSpPr>
      <dsp:spPr>
        <a:xfrm>
          <a:off x="133811" y="1535624"/>
          <a:ext cx="264334" cy="264334"/>
        </a:xfrm>
        <a:prstGeom prst="rect">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A2969E-4098-4859-A45D-696ED9BE8B25}">
      <dsp:nvSpPr>
        <dsp:cNvPr id="0" name=""/>
        <dsp:cNvSpPr/>
      </dsp:nvSpPr>
      <dsp:spPr>
        <a:xfrm>
          <a:off x="385689" y="1359709"/>
          <a:ext cx="3346382" cy="616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a:t>No control line or band present</a:t>
          </a:r>
          <a:endParaRPr lang="en-GB" sz="1600" kern="1200"/>
        </a:p>
      </dsp:txBody>
      <dsp:txXfrm>
        <a:off x="385689" y="1359709"/>
        <a:ext cx="3346382" cy="616164"/>
      </dsp:txXfrm>
    </dsp:sp>
    <dsp:sp modelId="{092C22F2-60CC-48F7-B68C-ADC5F6150A72}">
      <dsp:nvSpPr>
        <dsp:cNvPr id="0" name=""/>
        <dsp:cNvSpPr/>
      </dsp:nvSpPr>
      <dsp:spPr>
        <a:xfrm>
          <a:off x="3911985" y="760469"/>
          <a:ext cx="3598261" cy="42332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0315D1-B4E0-431F-9F12-D2017D399881}">
      <dsp:nvSpPr>
        <dsp:cNvPr id="0" name=""/>
        <dsp:cNvSpPr/>
      </dsp:nvSpPr>
      <dsp:spPr>
        <a:xfrm>
          <a:off x="3911985" y="919453"/>
          <a:ext cx="264341" cy="264341"/>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1A485C-5F9F-48AD-AC17-5A8D57066ABF}">
      <dsp:nvSpPr>
        <dsp:cNvPr id="0" name=""/>
        <dsp:cNvSpPr/>
      </dsp:nvSpPr>
      <dsp:spPr>
        <a:xfrm>
          <a:off x="3911985" y="0"/>
          <a:ext cx="3598261" cy="760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US" sz="2000" b="1" kern="1200"/>
            <a:t>Potential cause </a:t>
          </a:r>
          <a:endParaRPr lang="en-GB" sz="2000" b="1" kern="1200"/>
        </a:p>
      </dsp:txBody>
      <dsp:txXfrm>
        <a:off x="3911985" y="0"/>
        <a:ext cx="3598261" cy="760469"/>
      </dsp:txXfrm>
    </dsp:sp>
    <dsp:sp modelId="{19A97189-37AA-4A73-AE72-04C4F0E91B72}">
      <dsp:nvSpPr>
        <dsp:cNvPr id="0" name=""/>
        <dsp:cNvSpPr/>
      </dsp:nvSpPr>
      <dsp:spPr>
        <a:xfrm>
          <a:off x="3911985" y="1535624"/>
          <a:ext cx="264334" cy="264334"/>
        </a:xfrm>
        <a:prstGeom prst="rect">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263E2-DB61-4B8D-BEDC-E486794697DF}">
      <dsp:nvSpPr>
        <dsp:cNvPr id="0" name=""/>
        <dsp:cNvSpPr/>
      </dsp:nvSpPr>
      <dsp:spPr>
        <a:xfrm>
          <a:off x="4163863" y="1359709"/>
          <a:ext cx="3346382" cy="616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a:t>Damaged test</a:t>
          </a:r>
          <a:endParaRPr lang="en-GB" sz="1600" kern="1200"/>
        </a:p>
      </dsp:txBody>
      <dsp:txXfrm>
        <a:off x="4163863" y="1359709"/>
        <a:ext cx="3346382" cy="616164"/>
      </dsp:txXfrm>
    </dsp:sp>
    <dsp:sp modelId="{D9C19F6F-DE13-46C4-8D46-40EDF37CE4DE}">
      <dsp:nvSpPr>
        <dsp:cNvPr id="0" name=""/>
        <dsp:cNvSpPr/>
      </dsp:nvSpPr>
      <dsp:spPr>
        <a:xfrm>
          <a:off x="3911985" y="2151789"/>
          <a:ext cx="264334" cy="264334"/>
        </a:xfrm>
        <a:prstGeom prst="rect">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F702E7-9533-4CEF-9D73-66763C20742C}">
      <dsp:nvSpPr>
        <dsp:cNvPr id="0" name=""/>
        <dsp:cNvSpPr/>
      </dsp:nvSpPr>
      <dsp:spPr>
        <a:xfrm>
          <a:off x="4163863" y="1975874"/>
          <a:ext cx="3346382" cy="616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GB" sz="1600" kern="1200"/>
            <a:t>Proper procedure not followed</a:t>
          </a:r>
        </a:p>
      </dsp:txBody>
      <dsp:txXfrm>
        <a:off x="4163863" y="1975874"/>
        <a:ext cx="3346382" cy="616164"/>
      </dsp:txXfrm>
    </dsp:sp>
    <dsp:sp modelId="{40F3043E-88F1-45C0-88E5-E048CC933D64}">
      <dsp:nvSpPr>
        <dsp:cNvPr id="0" name=""/>
        <dsp:cNvSpPr/>
      </dsp:nvSpPr>
      <dsp:spPr>
        <a:xfrm>
          <a:off x="7690159" y="760469"/>
          <a:ext cx="3598261" cy="42332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BB6D3B-99BF-4207-9AC2-6FFC22B2B1D5}">
      <dsp:nvSpPr>
        <dsp:cNvPr id="0" name=""/>
        <dsp:cNvSpPr/>
      </dsp:nvSpPr>
      <dsp:spPr>
        <a:xfrm>
          <a:off x="7690159" y="919453"/>
          <a:ext cx="264341" cy="264341"/>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575876-3AD6-43F4-9E54-A2C77BC12775}">
      <dsp:nvSpPr>
        <dsp:cNvPr id="0" name=""/>
        <dsp:cNvSpPr/>
      </dsp:nvSpPr>
      <dsp:spPr>
        <a:xfrm>
          <a:off x="7761765" y="0"/>
          <a:ext cx="3455050" cy="760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US" sz="2000" b="1" kern="1200"/>
            <a:t>Action</a:t>
          </a:r>
          <a:endParaRPr lang="en-GB" sz="2000" b="1" kern="1200"/>
        </a:p>
      </dsp:txBody>
      <dsp:txXfrm>
        <a:off x="7761765" y="0"/>
        <a:ext cx="3455050" cy="760469"/>
      </dsp:txXfrm>
    </dsp:sp>
    <dsp:sp modelId="{C4F23F99-C665-4193-AFCE-8D5BF95AD85F}">
      <dsp:nvSpPr>
        <dsp:cNvPr id="0" name=""/>
        <dsp:cNvSpPr/>
      </dsp:nvSpPr>
      <dsp:spPr>
        <a:xfrm>
          <a:off x="7690159" y="1535624"/>
          <a:ext cx="264334" cy="264334"/>
        </a:xfrm>
        <a:prstGeom prst="rect">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A01D52-DB92-4384-B8CE-355A7C56115F}">
      <dsp:nvSpPr>
        <dsp:cNvPr id="0" name=""/>
        <dsp:cNvSpPr/>
      </dsp:nvSpPr>
      <dsp:spPr>
        <a:xfrm>
          <a:off x="7942037" y="1359709"/>
          <a:ext cx="3346382" cy="616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a:t>Repeat the test using new test and same sample (within time)</a:t>
          </a:r>
          <a:endParaRPr lang="en-GB" sz="1600" kern="1200"/>
        </a:p>
      </dsp:txBody>
      <dsp:txXfrm>
        <a:off x="7942037" y="1359709"/>
        <a:ext cx="3346382" cy="616164"/>
      </dsp:txXfrm>
    </dsp:sp>
    <dsp:sp modelId="{C6EAF1C5-6EC2-4032-8372-44872C8333B9}">
      <dsp:nvSpPr>
        <dsp:cNvPr id="0" name=""/>
        <dsp:cNvSpPr/>
      </dsp:nvSpPr>
      <dsp:spPr>
        <a:xfrm>
          <a:off x="7690159" y="2151789"/>
          <a:ext cx="264334" cy="264334"/>
        </a:xfrm>
        <a:prstGeom prst="rect">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6A3A8E-6C73-4BA1-81B2-BCAA50E7559F}">
      <dsp:nvSpPr>
        <dsp:cNvPr id="0" name=""/>
        <dsp:cNvSpPr/>
      </dsp:nvSpPr>
      <dsp:spPr>
        <a:xfrm>
          <a:off x="7942037" y="1975874"/>
          <a:ext cx="3346382" cy="616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a:t>Follow each testing step according to the procedure</a:t>
          </a:r>
          <a:endParaRPr lang="en-GB" sz="1600" kern="1200"/>
        </a:p>
      </dsp:txBody>
      <dsp:txXfrm>
        <a:off x="7942037" y="1975874"/>
        <a:ext cx="3346382" cy="616164"/>
      </dsp:txXfrm>
    </dsp:sp>
    <dsp:sp modelId="{20D6A2A7-BC02-42F4-941E-D23BF9CE8D9A}">
      <dsp:nvSpPr>
        <dsp:cNvPr id="0" name=""/>
        <dsp:cNvSpPr/>
      </dsp:nvSpPr>
      <dsp:spPr>
        <a:xfrm>
          <a:off x="7690159" y="2767954"/>
          <a:ext cx="264334" cy="264334"/>
        </a:xfrm>
        <a:prstGeom prst="rect">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92A551-73D7-4E00-A4EA-F58362C43597}">
      <dsp:nvSpPr>
        <dsp:cNvPr id="0" name=""/>
        <dsp:cNvSpPr/>
      </dsp:nvSpPr>
      <dsp:spPr>
        <a:xfrm>
          <a:off x="7942037" y="2592039"/>
          <a:ext cx="3346382" cy="616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a:t>Re-check specimen volumes</a:t>
          </a:r>
          <a:endParaRPr lang="en-GB" sz="1600" kern="1200"/>
        </a:p>
      </dsp:txBody>
      <dsp:txXfrm>
        <a:off x="7942037" y="2592039"/>
        <a:ext cx="3346382" cy="616164"/>
      </dsp:txXfrm>
    </dsp:sp>
    <dsp:sp modelId="{78223484-BE6F-48F9-89EB-5C4B711DA3DD}">
      <dsp:nvSpPr>
        <dsp:cNvPr id="0" name=""/>
        <dsp:cNvSpPr/>
      </dsp:nvSpPr>
      <dsp:spPr>
        <a:xfrm>
          <a:off x="7690159" y="3384119"/>
          <a:ext cx="264334" cy="264334"/>
        </a:xfrm>
        <a:prstGeom prst="rect">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7F7253-247C-496A-AF16-480F423983B7}">
      <dsp:nvSpPr>
        <dsp:cNvPr id="0" name=""/>
        <dsp:cNvSpPr/>
      </dsp:nvSpPr>
      <dsp:spPr>
        <a:xfrm>
          <a:off x="7942037" y="3208204"/>
          <a:ext cx="3346382" cy="616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a:t>Wait for the specified time before reading the test</a:t>
          </a:r>
          <a:endParaRPr lang="en-GB" sz="1600" kern="1200"/>
        </a:p>
      </dsp:txBody>
      <dsp:txXfrm>
        <a:off x="7942037" y="3208204"/>
        <a:ext cx="3346382" cy="616164"/>
      </dsp:txXfrm>
    </dsp:sp>
    <dsp:sp modelId="{BB6D9AD6-901D-402E-B610-D3FDD0428C37}">
      <dsp:nvSpPr>
        <dsp:cNvPr id="0" name=""/>
        <dsp:cNvSpPr/>
      </dsp:nvSpPr>
      <dsp:spPr>
        <a:xfrm>
          <a:off x="7690159" y="4000284"/>
          <a:ext cx="264334" cy="264334"/>
        </a:xfrm>
        <a:prstGeom prst="rect">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C71EEF-232F-4869-AFF1-1571124CA6DC}">
      <dsp:nvSpPr>
        <dsp:cNvPr id="0" name=""/>
        <dsp:cNvSpPr/>
      </dsp:nvSpPr>
      <dsp:spPr>
        <a:xfrm>
          <a:off x="7942037" y="3824369"/>
          <a:ext cx="3346382" cy="616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a:t>Check expiration date of kit, if outdated, use test from  in-date kit.</a:t>
          </a:r>
          <a:endParaRPr lang="en-GB" sz="1600" kern="1200"/>
        </a:p>
      </dsp:txBody>
      <dsp:txXfrm>
        <a:off x="7942037" y="3824369"/>
        <a:ext cx="3346382" cy="6161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84741-6D7C-4A84-9EE5-CDE097065466}">
      <dsp:nvSpPr>
        <dsp:cNvPr id="0" name=""/>
        <dsp:cNvSpPr/>
      </dsp:nvSpPr>
      <dsp:spPr>
        <a:xfrm>
          <a:off x="1067455" y="183636"/>
          <a:ext cx="4191998" cy="4191998"/>
        </a:xfrm>
        <a:prstGeom prst="circularArrow">
          <a:avLst>
            <a:gd name="adj1" fmla="val 4668"/>
            <a:gd name="adj2" fmla="val 272909"/>
            <a:gd name="adj3" fmla="val 13823027"/>
            <a:gd name="adj4" fmla="val 17392461"/>
            <a:gd name="adj5" fmla="val 4847"/>
          </a:avLst>
        </a:prstGeom>
        <a:solidFill>
          <a:schemeClr val="accent5">
            <a:tint val="40000"/>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FC09A296-9CCB-4AFA-A165-67012BB4EDB3}">
      <dsp:nvSpPr>
        <dsp:cNvPr id="0" name=""/>
        <dsp:cNvSpPr/>
      </dsp:nvSpPr>
      <dsp:spPr>
        <a:xfrm>
          <a:off x="2157615" y="123132"/>
          <a:ext cx="2011677" cy="1097278"/>
        </a:xfrm>
        <a:prstGeom prst="roundRect">
          <a:avLst/>
        </a:prstGeom>
        <a:gradFill rotWithShape="0">
          <a:gsLst>
            <a:gs pos="0">
              <a:schemeClr val="accent5">
                <a:hueOff val="0"/>
                <a:satOff val="0"/>
                <a:lumOff val="0"/>
                <a:alphaOff val="0"/>
                <a:tint val="98000"/>
                <a:lumMod val="110000"/>
              </a:schemeClr>
            </a:gs>
            <a:gs pos="84000">
              <a:schemeClr val="accent5">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Planning</a:t>
          </a:r>
        </a:p>
      </dsp:txBody>
      <dsp:txXfrm>
        <a:off x="2211180" y="176697"/>
        <a:ext cx="1904547" cy="990148"/>
      </dsp:txXfrm>
    </dsp:sp>
    <dsp:sp modelId="{5C95518A-6795-4C1F-B2D3-814114D34187}">
      <dsp:nvSpPr>
        <dsp:cNvPr id="0" name=""/>
        <dsp:cNvSpPr/>
      </dsp:nvSpPr>
      <dsp:spPr>
        <a:xfrm>
          <a:off x="3662821" y="1628338"/>
          <a:ext cx="2011677" cy="1097278"/>
        </a:xfrm>
        <a:prstGeom prst="roundRect">
          <a:avLst/>
        </a:prstGeom>
        <a:gradFill rotWithShape="0">
          <a:gsLst>
            <a:gs pos="0">
              <a:schemeClr val="accent5">
                <a:hueOff val="263720"/>
                <a:satOff val="14572"/>
                <a:lumOff val="-12875"/>
                <a:alphaOff val="0"/>
                <a:tint val="98000"/>
                <a:lumMod val="110000"/>
              </a:schemeClr>
            </a:gs>
            <a:gs pos="84000">
              <a:schemeClr val="accent5">
                <a:hueOff val="263720"/>
                <a:satOff val="14572"/>
                <a:lumOff val="-12875"/>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Implementation</a:t>
          </a:r>
        </a:p>
      </dsp:txBody>
      <dsp:txXfrm>
        <a:off x="3716386" y="1681903"/>
        <a:ext cx="1904547" cy="990148"/>
      </dsp:txXfrm>
    </dsp:sp>
    <dsp:sp modelId="{5B8D237B-6FE2-4262-B310-B9BA2D9D4FE2}">
      <dsp:nvSpPr>
        <dsp:cNvPr id="0" name=""/>
        <dsp:cNvSpPr/>
      </dsp:nvSpPr>
      <dsp:spPr>
        <a:xfrm>
          <a:off x="2157615" y="3133544"/>
          <a:ext cx="2011677" cy="1097278"/>
        </a:xfrm>
        <a:prstGeom prst="roundRect">
          <a:avLst/>
        </a:prstGeom>
        <a:gradFill rotWithShape="0">
          <a:gsLst>
            <a:gs pos="0">
              <a:schemeClr val="accent5">
                <a:hueOff val="527441"/>
                <a:satOff val="29145"/>
                <a:lumOff val="-25751"/>
                <a:alphaOff val="0"/>
                <a:tint val="98000"/>
                <a:lumMod val="110000"/>
              </a:schemeClr>
            </a:gs>
            <a:gs pos="84000">
              <a:schemeClr val="accent5">
                <a:hueOff val="527441"/>
                <a:satOff val="29145"/>
                <a:lumOff val="-25751"/>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Monitoring and Evaluation</a:t>
          </a:r>
        </a:p>
      </dsp:txBody>
      <dsp:txXfrm>
        <a:off x="2211180" y="3187109"/>
        <a:ext cx="1904547" cy="990148"/>
      </dsp:txXfrm>
    </dsp:sp>
    <dsp:sp modelId="{507371DD-75AB-4F21-8626-65F605FF6CD4}">
      <dsp:nvSpPr>
        <dsp:cNvPr id="0" name=""/>
        <dsp:cNvSpPr/>
      </dsp:nvSpPr>
      <dsp:spPr>
        <a:xfrm>
          <a:off x="652409" y="1628338"/>
          <a:ext cx="2011677" cy="1097278"/>
        </a:xfrm>
        <a:prstGeom prst="roundRect">
          <a:avLst/>
        </a:prstGeom>
        <a:gradFill rotWithShape="0">
          <a:gsLst>
            <a:gs pos="0">
              <a:schemeClr val="accent5">
                <a:hueOff val="791161"/>
                <a:satOff val="43717"/>
                <a:lumOff val="-38626"/>
                <a:alphaOff val="0"/>
                <a:tint val="98000"/>
                <a:lumMod val="110000"/>
              </a:schemeClr>
            </a:gs>
            <a:gs pos="84000">
              <a:schemeClr val="accent5">
                <a:hueOff val="791161"/>
                <a:satOff val="43717"/>
                <a:lumOff val="-38626"/>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Quality Improvement</a:t>
          </a:r>
        </a:p>
      </dsp:txBody>
      <dsp:txXfrm>
        <a:off x="705974" y="1681903"/>
        <a:ext cx="1904547" cy="9901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C013B-CC95-440E-8E46-A9897D107C79}">
      <dsp:nvSpPr>
        <dsp:cNvPr id="0" name=""/>
        <dsp:cNvSpPr/>
      </dsp:nvSpPr>
      <dsp:spPr>
        <a:xfrm>
          <a:off x="0" y="0"/>
          <a:ext cx="5310317" cy="36782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US" sz="5200" kern="1200"/>
            <a:t>Monitoring</a:t>
          </a:r>
        </a:p>
      </dsp:txBody>
      <dsp:txXfrm>
        <a:off x="0" y="0"/>
        <a:ext cx="5310317" cy="1103471"/>
      </dsp:txXfrm>
    </dsp:sp>
    <dsp:sp modelId="{1F28F052-5289-4212-A7E2-8F826C50E1FF}">
      <dsp:nvSpPr>
        <dsp:cNvPr id="0" name=""/>
        <dsp:cNvSpPr/>
      </dsp:nvSpPr>
      <dsp:spPr>
        <a:xfrm>
          <a:off x="536552" y="1104549"/>
          <a:ext cx="4248254" cy="1109039"/>
        </a:xfrm>
        <a:prstGeom prst="roundRect">
          <a:avLst>
            <a:gd name="adj" fmla="val 10000"/>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l" defTabSz="800100">
            <a:lnSpc>
              <a:spcPct val="90000"/>
            </a:lnSpc>
            <a:spcBef>
              <a:spcPct val="0"/>
            </a:spcBef>
            <a:spcAft>
              <a:spcPct val="35000"/>
            </a:spcAft>
            <a:buNone/>
          </a:pPr>
          <a:r>
            <a:rPr lang="en-US" sz="1800" b="1" u="sng" kern="1200"/>
            <a:t>Why</a:t>
          </a:r>
          <a:r>
            <a:rPr lang="en-US" sz="1800" b="1" u="none" kern="1200"/>
            <a:t>? </a:t>
          </a:r>
          <a:r>
            <a:rPr lang="en-US" sz="1800" b="0" u="none" kern="1200"/>
            <a:t>To p</a:t>
          </a:r>
          <a:r>
            <a:rPr lang="en-US" sz="1800" kern="1200"/>
            <a:t>rovide indications of progress (or lack of progress)</a:t>
          </a:r>
        </a:p>
      </dsp:txBody>
      <dsp:txXfrm>
        <a:off x="569035" y="1137032"/>
        <a:ext cx="4183288" cy="1044073"/>
      </dsp:txXfrm>
    </dsp:sp>
    <dsp:sp modelId="{DE84CA7B-087D-42E8-B0F6-57CD89D4471E}">
      <dsp:nvSpPr>
        <dsp:cNvPr id="0" name=""/>
        <dsp:cNvSpPr/>
      </dsp:nvSpPr>
      <dsp:spPr>
        <a:xfrm>
          <a:off x="536552" y="2384209"/>
          <a:ext cx="4248254" cy="1109039"/>
        </a:xfrm>
        <a:prstGeom prst="roundRect">
          <a:avLst>
            <a:gd name="adj" fmla="val 10000"/>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l" defTabSz="800100">
            <a:lnSpc>
              <a:spcPct val="90000"/>
            </a:lnSpc>
            <a:spcBef>
              <a:spcPct val="0"/>
            </a:spcBef>
            <a:spcAft>
              <a:spcPct val="35000"/>
            </a:spcAft>
            <a:buNone/>
          </a:pPr>
          <a:r>
            <a:rPr lang="en-US" sz="1800" b="1" u="sng" kern="1200"/>
            <a:t>How</a:t>
          </a:r>
          <a:r>
            <a:rPr lang="en-US" sz="1800" b="1" u="none" kern="1200"/>
            <a:t>? </a:t>
          </a:r>
          <a:r>
            <a:rPr lang="en-US" sz="1800" kern="1200"/>
            <a:t>Continuous collection of data and information to track progress to improve practices and have accountability</a:t>
          </a:r>
        </a:p>
      </dsp:txBody>
      <dsp:txXfrm>
        <a:off x="569035" y="2416692"/>
        <a:ext cx="4183288" cy="1044073"/>
      </dsp:txXfrm>
    </dsp:sp>
    <dsp:sp modelId="{80FA98F9-7E7B-471B-AC3C-2A733A4BD3EB}">
      <dsp:nvSpPr>
        <dsp:cNvPr id="0" name=""/>
        <dsp:cNvSpPr/>
      </dsp:nvSpPr>
      <dsp:spPr>
        <a:xfrm>
          <a:off x="5714111" y="0"/>
          <a:ext cx="5310317" cy="36782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US" sz="5200" kern="1200"/>
            <a:t>Evaluation</a:t>
          </a:r>
        </a:p>
      </dsp:txBody>
      <dsp:txXfrm>
        <a:off x="5714111" y="0"/>
        <a:ext cx="5310317" cy="1103471"/>
      </dsp:txXfrm>
    </dsp:sp>
    <dsp:sp modelId="{A44AA359-7E63-4B6F-A02F-F4A2221C2319}">
      <dsp:nvSpPr>
        <dsp:cNvPr id="0" name=""/>
        <dsp:cNvSpPr/>
      </dsp:nvSpPr>
      <dsp:spPr>
        <a:xfrm>
          <a:off x="6245143" y="1104549"/>
          <a:ext cx="4248254" cy="1109039"/>
        </a:xfrm>
        <a:prstGeom prst="roundRect">
          <a:avLst>
            <a:gd name="adj" fmla="val 10000"/>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l" defTabSz="800100">
            <a:lnSpc>
              <a:spcPct val="90000"/>
            </a:lnSpc>
            <a:spcBef>
              <a:spcPct val="0"/>
            </a:spcBef>
            <a:spcAft>
              <a:spcPct val="35000"/>
            </a:spcAft>
            <a:buNone/>
          </a:pPr>
          <a:r>
            <a:rPr lang="en-US" sz="1800" b="1" u="sng" kern="1200"/>
            <a:t>Why</a:t>
          </a:r>
          <a:r>
            <a:rPr lang="en-US" sz="1800" b="1" u="none" kern="1200"/>
            <a:t>? </a:t>
          </a:r>
          <a:r>
            <a:rPr lang="en-US" sz="1800" b="0" u="none" kern="1200"/>
            <a:t>T</a:t>
          </a:r>
          <a:r>
            <a:rPr lang="en-US" sz="1800" kern="1200"/>
            <a:t>o improve the program using the data and information collected</a:t>
          </a:r>
        </a:p>
      </dsp:txBody>
      <dsp:txXfrm>
        <a:off x="6277626" y="1137032"/>
        <a:ext cx="4183288" cy="1044073"/>
      </dsp:txXfrm>
    </dsp:sp>
    <dsp:sp modelId="{DB738DC5-93AA-4CA0-9563-8208342F7DD4}">
      <dsp:nvSpPr>
        <dsp:cNvPr id="0" name=""/>
        <dsp:cNvSpPr/>
      </dsp:nvSpPr>
      <dsp:spPr>
        <a:xfrm>
          <a:off x="6245143" y="2384209"/>
          <a:ext cx="4248254" cy="1109039"/>
        </a:xfrm>
        <a:prstGeom prst="roundRect">
          <a:avLst>
            <a:gd name="adj" fmla="val 10000"/>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l" defTabSz="800100">
            <a:lnSpc>
              <a:spcPct val="90000"/>
            </a:lnSpc>
            <a:spcBef>
              <a:spcPct val="0"/>
            </a:spcBef>
            <a:spcAft>
              <a:spcPct val="35000"/>
            </a:spcAft>
            <a:buNone/>
          </a:pPr>
          <a:r>
            <a:rPr lang="en-US" sz="1800" b="1" u="sng" kern="1200"/>
            <a:t>How</a:t>
          </a:r>
          <a:r>
            <a:rPr lang="en-US" sz="1800" b="1" u="none" kern="1200"/>
            <a:t>? </a:t>
          </a:r>
          <a:r>
            <a:rPr lang="en-US" sz="1800" b="0" u="none" kern="1200"/>
            <a:t>D</a:t>
          </a:r>
          <a:r>
            <a:rPr lang="en-US" sz="1800" kern="1200"/>
            <a:t>etermine the effectiveness, impact and sustainability of a program and understand why it is (or it is not) working</a:t>
          </a:r>
        </a:p>
      </dsp:txBody>
      <dsp:txXfrm>
        <a:off x="6277626" y="2416692"/>
        <a:ext cx="4183288" cy="10440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4BE89-2995-4F7D-9E85-32014B26EAEB}">
      <dsp:nvSpPr>
        <dsp:cNvPr id="0" name=""/>
        <dsp:cNvSpPr/>
      </dsp:nvSpPr>
      <dsp:spPr>
        <a:xfrm rot="5400000">
          <a:off x="6948017" y="-2837055"/>
          <a:ext cx="1104697" cy="7059168"/>
        </a:xfrm>
        <a:prstGeom prst="round2SameRect">
          <a:avLst/>
        </a:prstGeom>
        <a:solidFill>
          <a:schemeClr val="lt1">
            <a:alpha val="90000"/>
            <a:tint val="40000"/>
            <a:hueOff val="0"/>
            <a:satOff val="0"/>
            <a:lumOff val="0"/>
            <a:alphaOff val="0"/>
          </a:schemeClr>
        </a:solidFill>
        <a:ln w="12700" cap="rnd"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a:latin typeface="+mn-lt"/>
            </a:rPr>
            <a:t>Stepwise Process for Improving – Rapid Test (SPI-RT) for LF-LAM: Checklist for testing site quality assurance</a:t>
          </a:r>
        </a:p>
      </dsp:txBody>
      <dsp:txXfrm rot="-5400000">
        <a:off x="3970782" y="194107"/>
        <a:ext cx="7005241" cy="996843"/>
      </dsp:txXfrm>
    </dsp:sp>
    <dsp:sp modelId="{5A1AD32C-B80E-40D4-A4A4-48B05779EA3D}">
      <dsp:nvSpPr>
        <dsp:cNvPr id="0" name=""/>
        <dsp:cNvSpPr/>
      </dsp:nvSpPr>
      <dsp:spPr>
        <a:xfrm>
          <a:off x="0" y="2092"/>
          <a:ext cx="3970782" cy="1380872"/>
        </a:xfrm>
        <a:prstGeom prst="roundRect">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0" kern="1200">
              <a:latin typeface="+mn-lt"/>
            </a:rPr>
            <a:t>Onsite assessment and certification </a:t>
          </a:r>
        </a:p>
      </dsp:txBody>
      <dsp:txXfrm>
        <a:off x="67409" y="69501"/>
        <a:ext cx="3835964" cy="1246054"/>
      </dsp:txXfrm>
    </dsp:sp>
    <dsp:sp modelId="{69CA0762-22CF-41C4-B20F-139F989E9B53}">
      <dsp:nvSpPr>
        <dsp:cNvPr id="0" name=""/>
        <dsp:cNvSpPr/>
      </dsp:nvSpPr>
      <dsp:spPr>
        <a:xfrm rot="5400000">
          <a:off x="6948017" y="-1387139"/>
          <a:ext cx="1104697" cy="7059168"/>
        </a:xfrm>
        <a:prstGeom prst="round2SameRect">
          <a:avLst/>
        </a:prstGeom>
        <a:solidFill>
          <a:schemeClr val="lt1">
            <a:alpha val="90000"/>
            <a:tint val="40000"/>
            <a:hueOff val="0"/>
            <a:satOff val="0"/>
            <a:lumOff val="0"/>
            <a:alphaOff val="0"/>
          </a:schemeClr>
        </a:solidFill>
        <a:ln w="12700" cap="rnd"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hlinkClick xmlns:r="http://schemas.openxmlformats.org/officeDocument/2006/relationships" r:id="rId1"/>
            </a:rPr>
            <a:t>CLICQ! | Clinic-Laboratory Interface – Continuous Quality Improvement</a:t>
          </a:r>
          <a:r>
            <a:rPr lang="en-US" sz="2000" kern="1200" dirty="0"/>
            <a:t> </a:t>
          </a:r>
          <a:r>
            <a:rPr lang="en-US" sz="2000" b="0" i="0" kern="1200" dirty="0">
              <a:latin typeface="+mn-lt"/>
            </a:rPr>
            <a:t>&amp; Diagnostic Cascade Evaluation (</a:t>
          </a:r>
          <a:r>
            <a:rPr lang="en-US" sz="2000" b="0" i="0" kern="1200" dirty="0" err="1">
              <a:latin typeface="+mn-lt"/>
            </a:rPr>
            <a:t>DiCE</a:t>
          </a:r>
          <a:r>
            <a:rPr lang="en-US" sz="2000" b="0" i="0" kern="1200" dirty="0">
              <a:latin typeface="+mn-lt"/>
            </a:rPr>
            <a:t>) Toolkit </a:t>
          </a:r>
          <a:endParaRPr lang="en-US" sz="2000" b="0" kern="1200" dirty="0">
            <a:latin typeface="+mn-lt"/>
          </a:endParaRPr>
        </a:p>
      </dsp:txBody>
      <dsp:txXfrm rot="-5400000">
        <a:off x="3970782" y="1644023"/>
        <a:ext cx="7005241" cy="996843"/>
      </dsp:txXfrm>
    </dsp:sp>
    <dsp:sp modelId="{5EAFE5A3-7EF1-4844-8D14-4362B1080FEE}">
      <dsp:nvSpPr>
        <dsp:cNvPr id="0" name=""/>
        <dsp:cNvSpPr/>
      </dsp:nvSpPr>
      <dsp:spPr>
        <a:xfrm>
          <a:off x="0" y="1452008"/>
          <a:ext cx="3970782" cy="1380872"/>
        </a:xfrm>
        <a:prstGeom prst="roundRect">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0" kern="1200">
              <a:latin typeface="+mn-lt"/>
            </a:rPr>
            <a:t>Improving Clinic lab interphase</a:t>
          </a:r>
        </a:p>
      </dsp:txBody>
      <dsp:txXfrm>
        <a:off x="67409" y="1519417"/>
        <a:ext cx="3835964" cy="1246054"/>
      </dsp:txXfrm>
    </dsp:sp>
    <dsp:sp modelId="{FF7A91CE-73AA-4AF1-AADA-A2B947418F0C}">
      <dsp:nvSpPr>
        <dsp:cNvPr id="0" name=""/>
        <dsp:cNvSpPr/>
      </dsp:nvSpPr>
      <dsp:spPr>
        <a:xfrm rot="5400000">
          <a:off x="6948017" y="62776"/>
          <a:ext cx="1104697" cy="7059168"/>
        </a:xfrm>
        <a:prstGeom prst="round2SameRect">
          <a:avLst/>
        </a:prstGeom>
        <a:solidFill>
          <a:schemeClr val="lt1">
            <a:alpha val="90000"/>
            <a:tint val="40000"/>
            <a:hueOff val="0"/>
            <a:satOff val="0"/>
            <a:lumOff val="0"/>
            <a:alphaOff val="0"/>
          </a:schemeClr>
        </a:solidFill>
        <a:ln w="12700" cap="rnd"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b="0" kern="1200">
              <a:latin typeface="+mn-lt"/>
            </a:rPr>
            <a:t>LF-LAM Testing M &amp; E Tool with Automated Analyses</a:t>
          </a:r>
          <a:endParaRPr lang="en-US" sz="2000" b="0" kern="1200">
            <a:latin typeface="+mn-lt"/>
          </a:endParaRPr>
        </a:p>
      </dsp:txBody>
      <dsp:txXfrm rot="-5400000">
        <a:off x="3970782" y="3093939"/>
        <a:ext cx="7005241" cy="996843"/>
      </dsp:txXfrm>
    </dsp:sp>
    <dsp:sp modelId="{7E6819C2-0EEF-4630-A834-5EAD4B65163B}">
      <dsp:nvSpPr>
        <dsp:cNvPr id="0" name=""/>
        <dsp:cNvSpPr/>
      </dsp:nvSpPr>
      <dsp:spPr>
        <a:xfrm>
          <a:off x="0" y="2901924"/>
          <a:ext cx="3970782" cy="1380872"/>
        </a:xfrm>
        <a:prstGeom prst="roundRect">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b="0" kern="1200">
              <a:latin typeface="+mn-lt"/>
            </a:rPr>
            <a:t>Quality indicator monitoring </a:t>
          </a:r>
          <a:endParaRPr lang="en-US" sz="2800" b="0" kern="1200">
            <a:latin typeface="+mn-lt"/>
          </a:endParaRPr>
        </a:p>
      </dsp:txBody>
      <dsp:txXfrm>
        <a:off x="67409" y="2969333"/>
        <a:ext cx="3835964" cy="124605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73ACCD-037C-4482-A6E4-9A2263C984A2}" type="datetimeFigureOut">
              <a:rPr lang="en-US" smtClean="0"/>
              <a:t>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F12EF1-14BD-4014-B88A-CE9CB3C1BE9D}" type="slidenum">
              <a:rPr lang="en-US" smtClean="0"/>
              <a:t>‹#›</a:t>
            </a:fld>
            <a:endParaRPr lang="en-US"/>
          </a:p>
        </p:txBody>
      </p:sp>
    </p:spTree>
    <p:extLst>
      <p:ext uri="{BB962C8B-B14F-4D97-AF65-F5344CB8AC3E}">
        <p14:creationId xmlns:p14="http://schemas.microsoft.com/office/powerpoint/2010/main" val="313221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F12EF1-14BD-4014-B88A-CE9CB3C1BE9D}" type="slidenum">
              <a:rPr lang="en-US" smtClean="0"/>
              <a:t>1</a:t>
            </a:fld>
            <a:endParaRPr lang="en-US"/>
          </a:p>
        </p:txBody>
      </p:sp>
    </p:spTree>
    <p:extLst>
      <p:ext uri="{BB962C8B-B14F-4D97-AF65-F5344CB8AC3E}">
        <p14:creationId xmlns:p14="http://schemas.microsoft.com/office/powerpoint/2010/main" val="3934728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F12EF1-14BD-4014-B88A-CE9CB3C1BE9D}" type="slidenum">
              <a:rPr lang="en-US" smtClean="0"/>
              <a:t>6</a:t>
            </a:fld>
            <a:endParaRPr lang="en-US"/>
          </a:p>
        </p:txBody>
      </p:sp>
    </p:spTree>
    <p:extLst>
      <p:ext uri="{BB962C8B-B14F-4D97-AF65-F5344CB8AC3E}">
        <p14:creationId xmlns:p14="http://schemas.microsoft.com/office/powerpoint/2010/main" val="3934728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ANSWER KEY: </a:t>
            </a:r>
          </a:p>
          <a:p>
            <a:r>
              <a:rPr lang="en-US"/>
              <a:t>1. (a) true </a:t>
            </a:r>
            <a:endParaRPr lang="en-US">
              <a:cs typeface="Calibri"/>
            </a:endParaRPr>
          </a:p>
          <a:p>
            <a:r>
              <a:rPr lang="en-US"/>
              <a:t>2. (d) all of the above </a:t>
            </a:r>
          </a:p>
        </p:txBody>
      </p:sp>
      <p:sp>
        <p:nvSpPr>
          <p:cNvPr id="4" name="Slide Number Placeholder 3"/>
          <p:cNvSpPr>
            <a:spLocks noGrp="1"/>
          </p:cNvSpPr>
          <p:nvPr>
            <p:ph type="sldNum" sz="quarter" idx="5"/>
          </p:nvPr>
        </p:nvSpPr>
        <p:spPr/>
        <p:txBody>
          <a:bodyPr/>
          <a:lstStyle/>
          <a:p>
            <a:fld id="{0DF12EF1-14BD-4014-B88A-CE9CB3C1BE9D}" type="slidenum">
              <a:rPr lang="en-US" smtClean="0"/>
              <a:t>9</a:t>
            </a:fld>
            <a:endParaRPr lang="en-US"/>
          </a:p>
        </p:txBody>
      </p:sp>
    </p:spTree>
    <p:extLst>
      <p:ext uri="{BB962C8B-B14F-4D97-AF65-F5344CB8AC3E}">
        <p14:creationId xmlns:p14="http://schemas.microsoft.com/office/powerpoint/2010/main" val="2006529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F12EF1-14BD-4014-B88A-CE9CB3C1BE9D}" type="slidenum">
              <a:rPr lang="en-US" smtClean="0"/>
              <a:t>10</a:t>
            </a:fld>
            <a:endParaRPr lang="en-US"/>
          </a:p>
        </p:txBody>
      </p:sp>
    </p:spTree>
    <p:extLst>
      <p:ext uri="{BB962C8B-B14F-4D97-AF65-F5344CB8AC3E}">
        <p14:creationId xmlns:p14="http://schemas.microsoft.com/office/powerpoint/2010/main" val="3934728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ANSWER KEY:</a:t>
            </a:r>
            <a:r>
              <a:rPr lang="en-US"/>
              <a:t> </a:t>
            </a:r>
          </a:p>
          <a:p>
            <a:pPr marL="285750" indent="-285750">
              <a:buFont typeface="Arial"/>
              <a:buChar char="•"/>
            </a:pPr>
            <a:r>
              <a:rPr lang="en-US"/>
              <a:t>(b) false – TB is a bacterium </a:t>
            </a:r>
          </a:p>
          <a:p>
            <a:pPr marL="285750" indent="-285750">
              <a:buFont typeface="Arial"/>
              <a:buChar char="•"/>
            </a:pPr>
            <a:r>
              <a:rPr lang="en-US"/>
              <a:t>coughs and (b) sneezes</a:t>
            </a:r>
          </a:p>
          <a:p>
            <a:endParaRPr lang="en-US">
              <a:cs typeface="Calibri"/>
            </a:endParaRPr>
          </a:p>
        </p:txBody>
      </p:sp>
      <p:sp>
        <p:nvSpPr>
          <p:cNvPr id="4" name="Slide Number Placeholder 3"/>
          <p:cNvSpPr>
            <a:spLocks noGrp="1"/>
          </p:cNvSpPr>
          <p:nvPr>
            <p:ph type="sldNum" sz="quarter" idx="5"/>
          </p:nvPr>
        </p:nvSpPr>
        <p:spPr/>
        <p:txBody>
          <a:bodyPr/>
          <a:lstStyle/>
          <a:p>
            <a:fld id="{0DF12EF1-14BD-4014-B88A-CE9CB3C1BE9D}" type="slidenum">
              <a:rPr lang="en-US" smtClean="0"/>
              <a:t>18</a:t>
            </a:fld>
            <a:endParaRPr lang="en-US"/>
          </a:p>
        </p:txBody>
      </p:sp>
    </p:spTree>
    <p:extLst>
      <p:ext uri="{BB962C8B-B14F-4D97-AF65-F5344CB8AC3E}">
        <p14:creationId xmlns:p14="http://schemas.microsoft.com/office/powerpoint/2010/main" val="98253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F12EF1-14BD-4014-B88A-CE9CB3C1BE9D}" type="slidenum">
              <a:rPr lang="en-US" smtClean="0"/>
              <a:t>29</a:t>
            </a:fld>
            <a:endParaRPr lang="en-US"/>
          </a:p>
        </p:txBody>
      </p:sp>
    </p:spTree>
    <p:extLst>
      <p:ext uri="{BB962C8B-B14F-4D97-AF65-F5344CB8AC3E}">
        <p14:creationId xmlns:p14="http://schemas.microsoft.com/office/powerpoint/2010/main" val="3589057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F12EF1-14BD-4014-B88A-CE9CB3C1BE9D}" type="slidenum">
              <a:rPr lang="en-US" smtClean="0"/>
              <a:t>41</a:t>
            </a:fld>
            <a:endParaRPr lang="en-US"/>
          </a:p>
        </p:txBody>
      </p:sp>
    </p:spTree>
    <p:extLst>
      <p:ext uri="{BB962C8B-B14F-4D97-AF65-F5344CB8AC3E}">
        <p14:creationId xmlns:p14="http://schemas.microsoft.com/office/powerpoint/2010/main" val="2623491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FA42EC3E-BC23-40CB-8D5F-24EAEC705460}" type="datetime1">
              <a:rPr lang="en-US" smtClean="0"/>
              <a:t>11/9/2023</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US"/>
              <a:t>Laboratory track </a:t>
            </a: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60C9998C-481B-484C-A730-C415AAD60CF4}" type="slidenum">
              <a:rPr lang="en-US" smtClean="0"/>
              <a:t>‹#›</a:t>
            </a:fld>
            <a:endParaRPr lang="en-US"/>
          </a:p>
        </p:txBody>
      </p:sp>
    </p:spTree>
    <p:extLst>
      <p:ext uri="{BB962C8B-B14F-4D97-AF65-F5344CB8AC3E}">
        <p14:creationId xmlns:p14="http://schemas.microsoft.com/office/powerpoint/2010/main" val="1956570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7CADC2-73D9-453C-96CE-CA50F832C9C2}" type="datetime1">
              <a:rPr lang="en-US" smtClean="0"/>
              <a:t>11/9/2023</a:t>
            </a:fld>
            <a:endParaRPr lang="en-US"/>
          </a:p>
        </p:txBody>
      </p:sp>
      <p:sp>
        <p:nvSpPr>
          <p:cNvPr id="5" name="Footer Placeholder 4"/>
          <p:cNvSpPr>
            <a:spLocks noGrp="1"/>
          </p:cNvSpPr>
          <p:nvPr>
            <p:ph type="ftr" sz="quarter" idx="11"/>
          </p:nvPr>
        </p:nvSpPr>
        <p:spPr/>
        <p:txBody>
          <a:bodyPr/>
          <a:lstStyle/>
          <a:p>
            <a:r>
              <a:rPr lang="en-US"/>
              <a:t>Laboratory track </a:t>
            </a:r>
          </a:p>
        </p:txBody>
      </p:sp>
      <p:sp>
        <p:nvSpPr>
          <p:cNvPr id="6" name="Slide Number Placeholder 5"/>
          <p:cNvSpPr>
            <a:spLocks noGrp="1"/>
          </p:cNvSpPr>
          <p:nvPr>
            <p:ph type="sldNum" sz="quarter" idx="12"/>
          </p:nvPr>
        </p:nvSpPr>
        <p:spPr/>
        <p:txBody>
          <a:bodyPr/>
          <a:lstStyle/>
          <a:p>
            <a:fld id="{60C9998C-481B-484C-A730-C415AAD60CF4}" type="slidenum">
              <a:rPr lang="en-US" smtClean="0"/>
              <a:t>‹#›</a:t>
            </a:fld>
            <a:endParaRPr lang="en-US"/>
          </a:p>
        </p:txBody>
      </p:sp>
    </p:spTree>
    <p:extLst>
      <p:ext uri="{BB962C8B-B14F-4D97-AF65-F5344CB8AC3E}">
        <p14:creationId xmlns:p14="http://schemas.microsoft.com/office/powerpoint/2010/main" val="3959332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72A773C6-183E-46F0-8462-06F23AD0B658}" type="datetime1">
              <a:rPr lang="en-US" smtClean="0"/>
              <a:t>11/9/2023</a:t>
            </a:fld>
            <a:endParaRPr lang="en-US"/>
          </a:p>
        </p:txBody>
      </p:sp>
      <p:sp>
        <p:nvSpPr>
          <p:cNvPr id="5" name="Footer Placeholder 4"/>
          <p:cNvSpPr>
            <a:spLocks noGrp="1"/>
          </p:cNvSpPr>
          <p:nvPr>
            <p:ph type="ftr" sz="quarter" idx="11"/>
          </p:nvPr>
        </p:nvSpPr>
        <p:spPr>
          <a:xfrm>
            <a:off x="774923" y="5951811"/>
            <a:ext cx="7896279" cy="365125"/>
          </a:xfrm>
        </p:spPr>
        <p:txBody>
          <a:bodyPr/>
          <a:lstStyle/>
          <a:p>
            <a:r>
              <a:rPr lang="en-US"/>
              <a:t>Laboratory track </a:t>
            </a: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60C9998C-481B-484C-A730-C415AAD60CF4}" type="slidenum">
              <a:rPr lang="en-US" smtClean="0"/>
              <a:t>‹#›</a:t>
            </a:fld>
            <a:endParaRPr lang="en-US"/>
          </a:p>
        </p:txBody>
      </p:sp>
    </p:spTree>
    <p:extLst>
      <p:ext uri="{BB962C8B-B14F-4D97-AF65-F5344CB8AC3E}">
        <p14:creationId xmlns:p14="http://schemas.microsoft.com/office/powerpoint/2010/main" val="2613597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746A2E-8743-4C15-BB95-C8BE2D5BC956}" type="datetime1">
              <a:rPr lang="en-US" smtClean="0"/>
              <a:t>11/9/2023</a:t>
            </a:fld>
            <a:endParaRPr lang="en-US"/>
          </a:p>
        </p:txBody>
      </p:sp>
      <p:sp>
        <p:nvSpPr>
          <p:cNvPr id="5" name="Footer Placeholder 4"/>
          <p:cNvSpPr>
            <a:spLocks noGrp="1"/>
          </p:cNvSpPr>
          <p:nvPr>
            <p:ph type="ftr" sz="quarter" idx="11"/>
          </p:nvPr>
        </p:nvSpPr>
        <p:spPr/>
        <p:txBody>
          <a:bodyPr/>
          <a:lstStyle/>
          <a:p>
            <a:r>
              <a:rPr lang="en-US"/>
              <a:t>Laboratory track </a:t>
            </a:r>
          </a:p>
        </p:txBody>
      </p:sp>
      <p:sp>
        <p:nvSpPr>
          <p:cNvPr id="6" name="Slide Number Placeholder 5"/>
          <p:cNvSpPr>
            <a:spLocks noGrp="1"/>
          </p:cNvSpPr>
          <p:nvPr>
            <p:ph type="sldNum" sz="quarter" idx="12"/>
          </p:nvPr>
        </p:nvSpPr>
        <p:spPr>
          <a:xfrm>
            <a:off x="10558300" y="5956137"/>
            <a:ext cx="1052508" cy="365125"/>
          </a:xfrm>
        </p:spPr>
        <p:txBody>
          <a:bodyPr/>
          <a:lstStyle/>
          <a:p>
            <a:fld id="{60C9998C-481B-484C-A730-C415AAD60CF4}" type="slidenum">
              <a:rPr lang="en-US" smtClean="0"/>
              <a:t>‹#›</a:t>
            </a:fld>
            <a:endParaRPr lang="en-US"/>
          </a:p>
        </p:txBody>
      </p:sp>
    </p:spTree>
    <p:extLst>
      <p:ext uri="{BB962C8B-B14F-4D97-AF65-F5344CB8AC3E}">
        <p14:creationId xmlns:p14="http://schemas.microsoft.com/office/powerpoint/2010/main" val="80131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15D9013F-03DB-4734-BF5A-A18801BD7D0A}" type="datetime1">
              <a:rPr lang="en-US" smtClean="0"/>
              <a:t>11/9/2023</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a:t>Laboratory track </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60C9998C-481B-484C-A730-C415AAD60CF4}" type="slidenum">
              <a:rPr lang="en-US" smtClean="0"/>
              <a:t>‹#›</a:t>
            </a:fld>
            <a:endParaRPr lang="en-US"/>
          </a:p>
        </p:txBody>
      </p:sp>
    </p:spTree>
    <p:extLst>
      <p:ext uri="{BB962C8B-B14F-4D97-AF65-F5344CB8AC3E}">
        <p14:creationId xmlns:p14="http://schemas.microsoft.com/office/powerpoint/2010/main" val="463103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BB95B8-EA3B-4329-81EC-DEBB468DCD59}" type="datetime1">
              <a:rPr lang="en-US" smtClean="0"/>
              <a:t>11/9/2023</a:t>
            </a:fld>
            <a:endParaRPr lang="en-US"/>
          </a:p>
        </p:txBody>
      </p:sp>
      <p:sp>
        <p:nvSpPr>
          <p:cNvPr id="6" name="Footer Placeholder 5"/>
          <p:cNvSpPr>
            <a:spLocks noGrp="1"/>
          </p:cNvSpPr>
          <p:nvPr>
            <p:ph type="ftr" sz="quarter" idx="11"/>
          </p:nvPr>
        </p:nvSpPr>
        <p:spPr/>
        <p:txBody>
          <a:bodyPr/>
          <a:lstStyle/>
          <a:p>
            <a:r>
              <a:rPr lang="en-US"/>
              <a:t>Laboratory track </a:t>
            </a:r>
          </a:p>
        </p:txBody>
      </p:sp>
      <p:sp>
        <p:nvSpPr>
          <p:cNvPr id="7" name="Slide Number Placeholder 6"/>
          <p:cNvSpPr>
            <a:spLocks noGrp="1"/>
          </p:cNvSpPr>
          <p:nvPr>
            <p:ph type="sldNum" sz="quarter" idx="12"/>
          </p:nvPr>
        </p:nvSpPr>
        <p:spPr/>
        <p:txBody>
          <a:bodyPr/>
          <a:lstStyle/>
          <a:p>
            <a:fld id="{60C9998C-481B-484C-A730-C415AAD60CF4}" type="slidenum">
              <a:rPr lang="en-US" smtClean="0"/>
              <a:t>‹#›</a:t>
            </a:fld>
            <a:endParaRPr lang="en-US"/>
          </a:p>
        </p:txBody>
      </p:sp>
    </p:spTree>
    <p:extLst>
      <p:ext uri="{BB962C8B-B14F-4D97-AF65-F5344CB8AC3E}">
        <p14:creationId xmlns:p14="http://schemas.microsoft.com/office/powerpoint/2010/main" val="3356919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A45EF7-8D60-4C30-B3FD-A0E54BF6171A}" type="datetime1">
              <a:rPr lang="en-US" smtClean="0"/>
              <a:t>11/9/2023</a:t>
            </a:fld>
            <a:endParaRPr lang="en-US"/>
          </a:p>
        </p:txBody>
      </p:sp>
      <p:sp>
        <p:nvSpPr>
          <p:cNvPr id="8" name="Footer Placeholder 7"/>
          <p:cNvSpPr>
            <a:spLocks noGrp="1"/>
          </p:cNvSpPr>
          <p:nvPr>
            <p:ph type="ftr" sz="quarter" idx="11"/>
          </p:nvPr>
        </p:nvSpPr>
        <p:spPr/>
        <p:txBody>
          <a:bodyPr/>
          <a:lstStyle/>
          <a:p>
            <a:r>
              <a:rPr lang="en-US"/>
              <a:t>Laboratory track </a:t>
            </a:r>
          </a:p>
        </p:txBody>
      </p:sp>
      <p:sp>
        <p:nvSpPr>
          <p:cNvPr id="9" name="Slide Number Placeholder 8"/>
          <p:cNvSpPr>
            <a:spLocks noGrp="1"/>
          </p:cNvSpPr>
          <p:nvPr>
            <p:ph type="sldNum" sz="quarter" idx="12"/>
          </p:nvPr>
        </p:nvSpPr>
        <p:spPr/>
        <p:txBody>
          <a:bodyPr/>
          <a:lstStyle/>
          <a:p>
            <a:fld id="{60C9998C-481B-484C-A730-C415AAD60CF4}" type="slidenum">
              <a:rPr lang="en-US" smtClean="0"/>
              <a:t>‹#›</a:t>
            </a:fld>
            <a:endParaRPr lang="en-US"/>
          </a:p>
        </p:txBody>
      </p:sp>
    </p:spTree>
    <p:extLst>
      <p:ext uri="{BB962C8B-B14F-4D97-AF65-F5344CB8AC3E}">
        <p14:creationId xmlns:p14="http://schemas.microsoft.com/office/powerpoint/2010/main" val="2806069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2B23FB9-1B8B-4896-A925-E264085B667A}" type="datetime1">
              <a:rPr lang="en-US" smtClean="0"/>
              <a:t>11/9/2023</a:t>
            </a:fld>
            <a:endParaRPr lang="en-US"/>
          </a:p>
        </p:txBody>
      </p:sp>
      <p:sp>
        <p:nvSpPr>
          <p:cNvPr id="4" name="Footer Placeholder 3"/>
          <p:cNvSpPr>
            <a:spLocks noGrp="1"/>
          </p:cNvSpPr>
          <p:nvPr>
            <p:ph type="ftr" sz="quarter" idx="11"/>
          </p:nvPr>
        </p:nvSpPr>
        <p:spPr/>
        <p:txBody>
          <a:bodyPr/>
          <a:lstStyle/>
          <a:p>
            <a:r>
              <a:rPr lang="en-US"/>
              <a:t>Laboratory track </a:t>
            </a:r>
          </a:p>
        </p:txBody>
      </p:sp>
      <p:sp>
        <p:nvSpPr>
          <p:cNvPr id="5" name="Slide Number Placeholder 4"/>
          <p:cNvSpPr>
            <a:spLocks noGrp="1"/>
          </p:cNvSpPr>
          <p:nvPr>
            <p:ph type="sldNum" sz="quarter" idx="12"/>
          </p:nvPr>
        </p:nvSpPr>
        <p:spPr/>
        <p:txBody>
          <a:bodyPr/>
          <a:lstStyle/>
          <a:p>
            <a:fld id="{60C9998C-481B-484C-A730-C415AAD60CF4}" type="slidenum">
              <a:rPr lang="en-US" smtClean="0"/>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Tree>
    <p:extLst>
      <p:ext uri="{BB962C8B-B14F-4D97-AF65-F5344CB8AC3E}">
        <p14:creationId xmlns:p14="http://schemas.microsoft.com/office/powerpoint/2010/main" val="2669931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E0284A-01CC-42A2-861A-621FC4DEE38D}" type="datetime1">
              <a:rPr lang="en-US" smtClean="0"/>
              <a:t>11/9/2023</a:t>
            </a:fld>
            <a:endParaRPr lang="en-US"/>
          </a:p>
        </p:txBody>
      </p:sp>
      <p:sp>
        <p:nvSpPr>
          <p:cNvPr id="3" name="Footer Placeholder 2"/>
          <p:cNvSpPr>
            <a:spLocks noGrp="1"/>
          </p:cNvSpPr>
          <p:nvPr>
            <p:ph type="ftr" sz="quarter" idx="11"/>
          </p:nvPr>
        </p:nvSpPr>
        <p:spPr/>
        <p:txBody>
          <a:bodyPr/>
          <a:lstStyle/>
          <a:p>
            <a:r>
              <a:rPr lang="en-US"/>
              <a:t>Laboratory track </a:t>
            </a:r>
          </a:p>
        </p:txBody>
      </p:sp>
      <p:sp>
        <p:nvSpPr>
          <p:cNvPr id="4" name="Slide Number Placeholder 3"/>
          <p:cNvSpPr>
            <a:spLocks noGrp="1"/>
          </p:cNvSpPr>
          <p:nvPr>
            <p:ph type="sldNum" sz="quarter" idx="12"/>
          </p:nvPr>
        </p:nvSpPr>
        <p:spPr/>
        <p:txBody>
          <a:bodyPr/>
          <a:lstStyle/>
          <a:p>
            <a:fld id="{60C9998C-481B-484C-A730-C415AAD60CF4}" type="slidenum">
              <a:rPr lang="en-US" smtClean="0"/>
              <a:t>‹#›</a:t>
            </a:fld>
            <a:endParaRPr lang="en-US"/>
          </a:p>
        </p:txBody>
      </p:sp>
    </p:spTree>
    <p:extLst>
      <p:ext uri="{BB962C8B-B14F-4D97-AF65-F5344CB8AC3E}">
        <p14:creationId xmlns:p14="http://schemas.microsoft.com/office/powerpoint/2010/main" val="1694095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AACDA353-758A-4777-8E9A-63985CC64490}" type="datetime1">
              <a:rPr lang="en-US" smtClean="0"/>
              <a:t>11/9/2023</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US"/>
              <a:t>Laboratory track </a:t>
            </a: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60C9998C-481B-484C-A730-C415AAD60CF4}" type="slidenum">
              <a:rPr lang="en-US" smtClean="0"/>
              <a:t>‹#›</a:t>
            </a:fld>
            <a:endParaRPr lang="en-US"/>
          </a:p>
        </p:txBody>
      </p:sp>
    </p:spTree>
    <p:extLst>
      <p:ext uri="{BB962C8B-B14F-4D97-AF65-F5344CB8AC3E}">
        <p14:creationId xmlns:p14="http://schemas.microsoft.com/office/powerpoint/2010/main" val="1207404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EE01D8-1F7E-4FB7-9C7D-5049C9000015}" type="datetime1">
              <a:rPr lang="en-US" smtClean="0"/>
              <a:t>11/9/2023</a:t>
            </a:fld>
            <a:endParaRPr lang="en-US"/>
          </a:p>
        </p:txBody>
      </p:sp>
      <p:sp>
        <p:nvSpPr>
          <p:cNvPr id="6" name="Footer Placeholder 5"/>
          <p:cNvSpPr>
            <a:spLocks noGrp="1"/>
          </p:cNvSpPr>
          <p:nvPr>
            <p:ph type="ftr" sz="quarter" idx="11"/>
          </p:nvPr>
        </p:nvSpPr>
        <p:spPr/>
        <p:txBody>
          <a:bodyPr/>
          <a:lstStyle/>
          <a:p>
            <a:r>
              <a:rPr lang="en-US"/>
              <a:t>Laboratory track </a:t>
            </a:r>
          </a:p>
        </p:txBody>
      </p:sp>
      <p:sp>
        <p:nvSpPr>
          <p:cNvPr id="7" name="Slide Number Placeholder 6"/>
          <p:cNvSpPr>
            <a:spLocks noGrp="1"/>
          </p:cNvSpPr>
          <p:nvPr>
            <p:ph type="sldNum" sz="quarter" idx="12"/>
          </p:nvPr>
        </p:nvSpPr>
        <p:spPr/>
        <p:txBody>
          <a:bodyPr/>
          <a:lstStyle/>
          <a:p>
            <a:fld id="{60C9998C-481B-484C-A730-C415AAD60CF4}" type="slidenum">
              <a:rPr lang="en-US" smtClean="0"/>
              <a:t>‹#›</a:t>
            </a:fld>
            <a:endParaRPr lang="en-US"/>
          </a:p>
        </p:txBody>
      </p:sp>
    </p:spTree>
    <p:extLst>
      <p:ext uri="{BB962C8B-B14F-4D97-AF65-F5344CB8AC3E}">
        <p14:creationId xmlns:p14="http://schemas.microsoft.com/office/powerpoint/2010/main" val="3865772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FC9896A1-6A5D-4614-8A0E-888970EFA750}" type="datetime1">
              <a:rPr lang="en-US" smtClean="0"/>
              <a:t>11/9/2023</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US"/>
              <a:t>Laboratory track </a:t>
            </a: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60C9998C-481B-484C-A730-C415AAD60CF4}"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6843185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apps.who.int/iris/handle/10665/329479"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s://www.aphl.org/programs/QSA/Pages/Monitoring-and-Evaluation.aspx" TargetMode="External"/><Relationship Id="rId3" Type="http://schemas.openxmlformats.org/officeDocument/2006/relationships/diagramLayout" Target="../diagrams/layout7.xml"/><Relationship Id="rId7" Type="http://schemas.openxmlformats.org/officeDocument/2006/relationships/hyperlink" Target="https://www.cdc.gov/evaluation/" TargetMode="Externa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hyperlink" Target="https://www.who.int/publications/i/item/9789240083851"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s://www.unaids.org/sites/default/files/media_asset/20220324_TB_FactSheet_en.pdf"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49DC0F7B-EA19-435F-BA38-A576FE1A6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523F451-F10A-4328-8198-58E5C6166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2873" y="734134"/>
            <a:ext cx="7498616"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B725CD9-1BCC-4FAA-B01C-AEA9DB95F2EA}"/>
              </a:ext>
            </a:extLst>
          </p:cNvPr>
          <p:cNvSpPr>
            <a:spLocks noGrp="1"/>
          </p:cNvSpPr>
          <p:nvPr>
            <p:ph type="title"/>
          </p:nvPr>
        </p:nvSpPr>
        <p:spPr>
          <a:xfrm>
            <a:off x="4787701" y="2993689"/>
            <a:ext cx="6798608" cy="2085869"/>
          </a:xfrm>
        </p:spPr>
        <p:txBody>
          <a:bodyPr vert="horz" lIns="91440" tIns="45720" rIns="91440" bIns="45720" rtlCol="0" anchor="b">
            <a:noAutofit/>
          </a:bodyPr>
          <a:lstStyle/>
          <a:p>
            <a:pPr>
              <a:lnSpc>
                <a:spcPct val="90000"/>
              </a:lnSpc>
            </a:pPr>
            <a:r>
              <a:rPr lang="en-US" sz="3600">
                <a:solidFill>
                  <a:srgbClr val="FFFFFF"/>
                </a:solidFill>
              </a:rPr>
              <a:t>Lateral flow lipoarabinomannan </a:t>
            </a:r>
            <a:r>
              <a:rPr lang="en-US" sz="3600" err="1">
                <a:solidFill>
                  <a:srgbClr val="FFFFFF"/>
                </a:solidFill>
              </a:rPr>
              <a:t>testING</a:t>
            </a:r>
            <a:r>
              <a:rPr lang="en-US" sz="3600">
                <a:solidFill>
                  <a:srgbClr val="FFFFFF"/>
                </a:solidFill>
              </a:rPr>
              <a:t> and quality assurance training materials </a:t>
            </a:r>
            <a:br>
              <a:rPr lang="en-US" sz="3600">
                <a:solidFill>
                  <a:srgbClr val="FFFFFF"/>
                </a:solidFill>
              </a:rPr>
            </a:br>
            <a:endParaRPr lang="en-US" sz="3600">
              <a:solidFill>
                <a:srgbClr val="FFFFFF"/>
              </a:solidFill>
            </a:endParaRPr>
          </a:p>
        </p:txBody>
      </p:sp>
      <p:grpSp>
        <p:nvGrpSpPr>
          <p:cNvPr id="25" name="Group 24">
            <a:extLst>
              <a:ext uri="{FF2B5EF4-FFF2-40B4-BE49-F238E27FC236}">
                <a16:creationId xmlns:a16="http://schemas.microsoft.com/office/drawing/2014/main" id="{BDAE63F2-766D-44DB-AAC5-B4B4F123BB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6" name="Rectangle 25">
              <a:extLst>
                <a:ext uri="{FF2B5EF4-FFF2-40B4-BE49-F238E27FC236}">
                  <a16:creationId xmlns:a16="http://schemas.microsoft.com/office/drawing/2014/main" id="{E7293047-1267-4462-B411-F1045BED6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651A4987-1513-4534-8894-FD82F7CDF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D49D1510-6EE8-4974-892D-67ECDC560A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8" name="Picture 7">
            <a:extLst>
              <a:ext uri="{FF2B5EF4-FFF2-40B4-BE49-F238E27FC236}">
                <a16:creationId xmlns:a16="http://schemas.microsoft.com/office/drawing/2014/main" id="{F11068A5-D61C-4C50-9BA1-0BB73AD40413}"/>
              </a:ext>
            </a:extLst>
          </p:cNvPr>
          <p:cNvPicPr/>
          <p:nvPr/>
        </p:nvPicPr>
        <p:blipFill rotWithShape="1">
          <a:blip r:embed="rId3" cstate="print">
            <a:extLst>
              <a:ext uri="{28A0092B-C50C-407E-A947-70E740481C1C}">
                <a14:useLocalDpi xmlns:a14="http://schemas.microsoft.com/office/drawing/2010/main" val="0"/>
              </a:ext>
            </a:extLst>
          </a:blip>
          <a:srcRect l="20532" r="24493" b="1"/>
          <a:stretch/>
        </p:blipFill>
        <p:spPr bwMode="auto">
          <a:xfrm>
            <a:off x="478172" y="723899"/>
            <a:ext cx="3671681" cy="5676901"/>
          </a:xfrm>
          <a:prstGeom prst="rect">
            <a:avLst/>
          </a:prstGeom>
          <a:noFill/>
        </p:spPr>
      </p:pic>
      <p:sp>
        <p:nvSpPr>
          <p:cNvPr id="4" name="Slide Number Placeholder 3">
            <a:extLst>
              <a:ext uri="{FF2B5EF4-FFF2-40B4-BE49-F238E27FC236}">
                <a16:creationId xmlns:a16="http://schemas.microsoft.com/office/drawing/2014/main" id="{BC715B09-8BC1-E158-502D-A9795EB03533}"/>
              </a:ext>
            </a:extLst>
          </p:cNvPr>
          <p:cNvSpPr>
            <a:spLocks noGrp="1"/>
          </p:cNvSpPr>
          <p:nvPr>
            <p:ph type="sldNum" sz="quarter" idx="12"/>
          </p:nvPr>
        </p:nvSpPr>
        <p:spPr>
          <a:xfrm>
            <a:off x="10558300" y="6400800"/>
            <a:ext cx="1016440" cy="365125"/>
          </a:xfrm>
        </p:spPr>
        <p:txBody>
          <a:bodyPr vert="horz" lIns="91440" tIns="45720" rIns="91440" bIns="45720" rtlCol="0" anchor="ctr">
            <a:normAutofit/>
          </a:bodyPr>
          <a:lstStyle/>
          <a:p>
            <a:pPr>
              <a:spcAft>
                <a:spcPts val="600"/>
              </a:spcAft>
            </a:pPr>
            <a:fld id="{60C9998C-481B-484C-A730-C415AAD60CF4}" type="slidenum">
              <a:rPr lang="en-US" smtClean="0">
                <a:solidFill>
                  <a:schemeClr val="accent1">
                    <a:lumMod val="75000"/>
                    <a:lumOff val="25000"/>
                  </a:schemeClr>
                </a:solidFill>
              </a:rPr>
              <a:pPr>
                <a:spcAft>
                  <a:spcPts val="600"/>
                </a:spcAft>
              </a:pPr>
              <a:t>1</a:t>
            </a:fld>
            <a:endParaRPr lang="en-US">
              <a:solidFill>
                <a:schemeClr val="accent1">
                  <a:lumMod val="75000"/>
                  <a:lumOff val="25000"/>
                </a:schemeClr>
              </a:solidFill>
            </a:endParaRPr>
          </a:p>
        </p:txBody>
      </p:sp>
    </p:spTree>
    <p:extLst>
      <p:ext uri="{BB962C8B-B14F-4D97-AF65-F5344CB8AC3E}">
        <p14:creationId xmlns:p14="http://schemas.microsoft.com/office/powerpoint/2010/main" val="2971896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F7660A3D-94D7-4E5D-AE77-F2DEE49DF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43">
            <a:extLst>
              <a:ext uri="{FF2B5EF4-FFF2-40B4-BE49-F238E27FC236}">
                <a16:creationId xmlns:a16="http://schemas.microsoft.com/office/drawing/2014/main" id="{A44EB985-DC5C-4DAC-9D62-8DC7D0F25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45">
            <a:extLst>
              <a:ext uri="{FF2B5EF4-FFF2-40B4-BE49-F238E27FC236}">
                <a16:creationId xmlns:a16="http://schemas.microsoft.com/office/drawing/2014/main" id="{3FCB64ED-B050-4F57-8188-F2332600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47">
            <a:extLst>
              <a:ext uri="{FF2B5EF4-FFF2-40B4-BE49-F238E27FC236}">
                <a16:creationId xmlns:a16="http://schemas.microsoft.com/office/drawing/2014/main" id="{2BF5D0F4-EA4E-47A5-87BE-9ABB1AF66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50" name="Rectangle 49">
            <a:extLst>
              <a:ext uri="{FF2B5EF4-FFF2-40B4-BE49-F238E27FC236}">
                <a16:creationId xmlns:a16="http://schemas.microsoft.com/office/drawing/2014/main" id="{DA182162-B517-4B41-B039-339F87FAE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725CD9-1BCC-4FAA-B01C-AEA9DB95F2EA}"/>
              </a:ext>
            </a:extLst>
          </p:cNvPr>
          <p:cNvSpPr>
            <a:spLocks noGrp="1"/>
          </p:cNvSpPr>
          <p:nvPr>
            <p:ph type="title"/>
          </p:nvPr>
        </p:nvSpPr>
        <p:spPr>
          <a:xfrm>
            <a:off x="4596388" y="1005839"/>
            <a:ext cx="7144059" cy="4805025"/>
          </a:xfrm>
        </p:spPr>
        <p:txBody>
          <a:bodyPr vert="horz" lIns="91440" tIns="45720" rIns="91440" bIns="45720" rtlCol="0" anchor="ctr">
            <a:normAutofit/>
          </a:bodyPr>
          <a:lstStyle/>
          <a:p>
            <a:r>
              <a:rPr lang="en-US" sz="6000">
                <a:solidFill>
                  <a:schemeClr val="tx2"/>
                </a:solidFill>
              </a:rPr>
              <a:t>AN Introduction to LF-LAM testing</a:t>
            </a:r>
            <a:br>
              <a:rPr lang="en-US" sz="6000">
                <a:solidFill>
                  <a:schemeClr val="tx2"/>
                </a:solidFill>
              </a:rPr>
            </a:br>
            <a:endParaRPr lang="en-US" sz="6000">
              <a:solidFill>
                <a:schemeClr val="tx2"/>
              </a:solidFill>
            </a:endParaRPr>
          </a:p>
        </p:txBody>
      </p:sp>
      <p:sp>
        <p:nvSpPr>
          <p:cNvPr id="52" name="Rectangle 51">
            <a:extLst>
              <a:ext uri="{FF2B5EF4-FFF2-40B4-BE49-F238E27FC236}">
                <a16:creationId xmlns:a16="http://schemas.microsoft.com/office/drawing/2014/main" id="{49B5AD54-1E68-4239-A6AF-FE0F49BB8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593336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59C5E4E1-5615-3AE3-51AB-EC4C2CEF33E7}"/>
              </a:ext>
            </a:extLst>
          </p:cNvPr>
          <p:cNvSpPr>
            <a:spLocks noGrp="1"/>
          </p:cNvSpPr>
          <p:nvPr>
            <p:ph type="sldNum" sz="quarter" idx="12"/>
          </p:nvPr>
        </p:nvSpPr>
        <p:spPr>
          <a:xfrm>
            <a:off x="10558300" y="5956137"/>
            <a:ext cx="1016440" cy="365125"/>
          </a:xfrm>
        </p:spPr>
        <p:txBody>
          <a:bodyPr vert="horz" lIns="91440" tIns="45720" rIns="91440" bIns="45720" rtlCol="0" anchor="ctr">
            <a:normAutofit/>
          </a:bodyPr>
          <a:lstStyle/>
          <a:p>
            <a:pPr>
              <a:spcAft>
                <a:spcPts val="600"/>
              </a:spcAft>
            </a:pPr>
            <a:fld id="{60C9998C-481B-484C-A730-C415AAD60CF4}" type="slidenum">
              <a:rPr lang="en-US">
                <a:solidFill>
                  <a:schemeClr val="tx2"/>
                </a:solidFill>
              </a:rPr>
              <a:pPr>
                <a:spcAft>
                  <a:spcPts val="600"/>
                </a:spcAft>
              </a:pPr>
              <a:t>10</a:t>
            </a:fld>
            <a:endParaRPr lang="en-US">
              <a:solidFill>
                <a:schemeClr val="tx2"/>
              </a:solidFill>
            </a:endParaRPr>
          </a:p>
        </p:txBody>
      </p:sp>
    </p:spTree>
    <p:extLst>
      <p:ext uri="{BB962C8B-B14F-4D97-AF65-F5344CB8AC3E}">
        <p14:creationId xmlns:p14="http://schemas.microsoft.com/office/powerpoint/2010/main" val="1834552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B714C63-690C-A749-1D08-9E2BB8CCBBA6}"/>
              </a:ext>
            </a:extLst>
          </p:cNvPr>
          <p:cNvSpPr>
            <a:spLocks noGrp="1"/>
          </p:cNvSpPr>
          <p:nvPr>
            <p:ph type="title"/>
          </p:nvPr>
        </p:nvSpPr>
        <p:spPr/>
        <p:txBody>
          <a:bodyPr>
            <a:normAutofit/>
          </a:bodyPr>
          <a:lstStyle/>
          <a:p>
            <a:r>
              <a:rPr lang="en-US" sz="4000"/>
              <a:t>What is LF-LAM?</a:t>
            </a:r>
          </a:p>
        </p:txBody>
      </p:sp>
      <p:sp>
        <p:nvSpPr>
          <p:cNvPr id="7" name="Content Placeholder 6">
            <a:extLst>
              <a:ext uri="{FF2B5EF4-FFF2-40B4-BE49-F238E27FC236}">
                <a16:creationId xmlns:a16="http://schemas.microsoft.com/office/drawing/2014/main" id="{9E2B84EC-6F61-BCBF-48CE-9659C1625304}"/>
              </a:ext>
            </a:extLst>
          </p:cNvPr>
          <p:cNvSpPr>
            <a:spLocks noGrp="1"/>
          </p:cNvSpPr>
          <p:nvPr>
            <p:ph idx="1"/>
          </p:nvPr>
        </p:nvSpPr>
        <p:spPr>
          <a:xfrm>
            <a:off x="581192" y="1819176"/>
            <a:ext cx="11029615" cy="4831882"/>
          </a:xfrm>
        </p:spPr>
        <p:txBody>
          <a:bodyPr>
            <a:normAutofit/>
          </a:bodyPr>
          <a:lstStyle/>
          <a:p>
            <a:pPr>
              <a:buClrTx/>
              <a:buFont typeface="Wingdings" panose="05000000000000000000" pitchFamily="2" charset="2"/>
              <a:buChar char="Ø"/>
            </a:pPr>
            <a:r>
              <a:rPr lang="en-US" sz="3200" dirty="0"/>
              <a:t>LF-LAM stands for “Lateral Flow </a:t>
            </a:r>
            <a:r>
              <a:rPr lang="en-US" sz="3200" u="sng" dirty="0" err="1"/>
              <a:t>L</a:t>
            </a:r>
            <a:r>
              <a:rPr lang="en-US" sz="3200" dirty="0" err="1"/>
              <a:t>ipo</a:t>
            </a:r>
            <a:r>
              <a:rPr lang="en-US" sz="3200" u="sng" dirty="0" err="1"/>
              <a:t>A</a:t>
            </a:r>
            <a:r>
              <a:rPr lang="en-US" sz="3200" dirty="0" err="1"/>
              <a:t>rabino</a:t>
            </a:r>
            <a:r>
              <a:rPr lang="en-US" sz="3200" u="sng" dirty="0" err="1"/>
              <a:t>M</a:t>
            </a:r>
            <a:r>
              <a:rPr lang="en-US" sz="3200" dirty="0" err="1"/>
              <a:t>annan</a:t>
            </a:r>
            <a:r>
              <a:rPr lang="en-US" sz="3200" dirty="0"/>
              <a:t>”</a:t>
            </a:r>
          </a:p>
          <a:p>
            <a:pPr>
              <a:buClrTx/>
              <a:buFont typeface="Wingdings" panose="05000000000000000000" pitchFamily="2" charset="2"/>
              <a:buChar char="Ø"/>
            </a:pPr>
            <a:r>
              <a:rPr lang="en-US" sz="3200" dirty="0"/>
              <a:t>LAM is a component of the Mtb cell</a:t>
            </a:r>
          </a:p>
          <a:p>
            <a:pPr>
              <a:buClrTx/>
              <a:buFont typeface="Wingdings" panose="05000000000000000000" pitchFamily="2" charset="2"/>
              <a:buChar char="Ø"/>
            </a:pPr>
            <a:r>
              <a:rPr lang="en-US" sz="3200" dirty="0"/>
              <a:t>LF-LAM tests are used to detect LAM in urine collected from eligible HIV-positive individuals</a:t>
            </a:r>
          </a:p>
          <a:p>
            <a:pPr>
              <a:buClrTx/>
              <a:buFont typeface="Wingdings" panose="05000000000000000000" pitchFamily="2" charset="2"/>
              <a:buChar char="Ø"/>
            </a:pPr>
            <a:r>
              <a:rPr lang="en-US" sz="3200" dirty="0"/>
              <a:t>The Lateral Flow design of the LF-LAM test is simple, small, portable, and instrument-free</a:t>
            </a:r>
          </a:p>
        </p:txBody>
      </p:sp>
      <p:sp>
        <p:nvSpPr>
          <p:cNvPr id="5" name="Slide Number Placeholder 4">
            <a:extLst>
              <a:ext uri="{FF2B5EF4-FFF2-40B4-BE49-F238E27FC236}">
                <a16:creationId xmlns:a16="http://schemas.microsoft.com/office/drawing/2014/main" id="{57240397-5892-F001-F0B4-53EED538C045}"/>
              </a:ext>
            </a:extLst>
          </p:cNvPr>
          <p:cNvSpPr>
            <a:spLocks noGrp="1"/>
          </p:cNvSpPr>
          <p:nvPr>
            <p:ph type="sldNum" sz="quarter" idx="12"/>
          </p:nvPr>
        </p:nvSpPr>
        <p:spPr/>
        <p:txBody>
          <a:bodyPr/>
          <a:lstStyle/>
          <a:p>
            <a:fld id="{60C9998C-481B-484C-A730-C415AAD60CF4}" type="slidenum">
              <a:rPr lang="en-US" smtClean="0"/>
              <a:t>11</a:t>
            </a:fld>
            <a:endParaRPr lang="en-US"/>
          </a:p>
        </p:txBody>
      </p:sp>
    </p:spTree>
    <p:extLst>
      <p:ext uri="{BB962C8B-B14F-4D97-AF65-F5344CB8AC3E}">
        <p14:creationId xmlns:p14="http://schemas.microsoft.com/office/powerpoint/2010/main" val="2125415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C7BD2-60BA-4857-83FB-21788FCADF0E}"/>
              </a:ext>
            </a:extLst>
          </p:cNvPr>
          <p:cNvSpPr>
            <a:spLocks noGrp="1"/>
          </p:cNvSpPr>
          <p:nvPr>
            <p:ph type="title"/>
          </p:nvPr>
        </p:nvSpPr>
        <p:spPr>
          <a:xfrm>
            <a:off x="581192" y="702156"/>
            <a:ext cx="11029616" cy="1013800"/>
          </a:xfrm>
        </p:spPr>
        <p:txBody>
          <a:bodyPr>
            <a:normAutofit/>
          </a:bodyPr>
          <a:lstStyle/>
          <a:p>
            <a:r>
              <a:rPr lang="en-GB" sz="4000"/>
              <a:t>What is lipoarabinomannan (LAM)? </a:t>
            </a:r>
          </a:p>
        </p:txBody>
      </p:sp>
      <p:sp>
        <p:nvSpPr>
          <p:cNvPr id="11" name="Rectangle 10">
            <a:extLst>
              <a:ext uri="{FF2B5EF4-FFF2-40B4-BE49-F238E27FC236}">
                <a16:creationId xmlns:a16="http://schemas.microsoft.com/office/drawing/2014/main" id="{2E32075D-9299-4657-87D7-B9987B7FD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0D2DD75-F95B-452E-B87E-C11F70AC5593}"/>
              </a:ext>
            </a:extLst>
          </p:cNvPr>
          <p:cNvPicPr>
            <a:picLocks noChangeAspect="1"/>
          </p:cNvPicPr>
          <p:nvPr/>
        </p:nvPicPr>
        <p:blipFill rotWithShape="1">
          <a:blip r:embed="rId2"/>
          <a:srcRect r="-3" b="10864"/>
          <a:stretch/>
        </p:blipFill>
        <p:spPr>
          <a:xfrm>
            <a:off x="657225" y="2361056"/>
            <a:ext cx="4962525" cy="3649219"/>
          </a:xfrm>
          <a:prstGeom prst="rect">
            <a:avLst/>
          </a:prstGeom>
        </p:spPr>
      </p:pic>
      <p:sp>
        <p:nvSpPr>
          <p:cNvPr id="3" name="Content Placeholder 2">
            <a:extLst>
              <a:ext uri="{FF2B5EF4-FFF2-40B4-BE49-F238E27FC236}">
                <a16:creationId xmlns:a16="http://schemas.microsoft.com/office/drawing/2014/main" id="{6D095A5A-8EFD-46F9-8E1A-A36BD5F7C44A}"/>
              </a:ext>
            </a:extLst>
          </p:cNvPr>
          <p:cNvSpPr>
            <a:spLocks noGrp="1"/>
          </p:cNvSpPr>
          <p:nvPr>
            <p:ph idx="1"/>
          </p:nvPr>
        </p:nvSpPr>
        <p:spPr>
          <a:xfrm>
            <a:off x="6046550" y="2211044"/>
            <a:ext cx="5821599" cy="4045683"/>
          </a:xfrm>
        </p:spPr>
        <p:txBody>
          <a:bodyPr>
            <a:normAutofit/>
          </a:bodyPr>
          <a:lstStyle/>
          <a:p>
            <a:pPr>
              <a:buClrTx/>
              <a:buFont typeface="Wingdings" panose="05000000000000000000" pitchFamily="2" charset="2"/>
              <a:buChar char="Ø"/>
            </a:pPr>
            <a:r>
              <a:rPr lang="en-US" sz="2000" dirty="0"/>
              <a:t>A component of the outer cell wall of TB bacteria</a:t>
            </a:r>
          </a:p>
          <a:p>
            <a:pPr>
              <a:buClrTx/>
              <a:buFont typeface="Wingdings" panose="05000000000000000000" pitchFamily="2" charset="2"/>
              <a:buChar char="Ø"/>
            </a:pPr>
            <a:r>
              <a:rPr lang="en-US" sz="2000" dirty="0"/>
              <a:t>An antigen, meaning it causes an immune response when it enters the human body </a:t>
            </a:r>
          </a:p>
          <a:p>
            <a:pPr>
              <a:buClrTx/>
              <a:buFont typeface="Wingdings" panose="05000000000000000000" pitchFamily="2" charset="2"/>
              <a:buChar char="Ø"/>
            </a:pPr>
            <a:r>
              <a:rPr lang="en-US" sz="2000" dirty="0"/>
              <a:t>Sheds off from Mtb cells in the body during active TB disease. Many people living with HIV/AIDS have disseminated TB spread throughout the body, including TB in their kidneys (renal TB)</a:t>
            </a:r>
          </a:p>
          <a:p>
            <a:pPr>
              <a:buClrTx/>
              <a:buFont typeface="Wingdings" panose="05000000000000000000" pitchFamily="2" charset="2"/>
              <a:buChar char="Ø"/>
            </a:pPr>
            <a:r>
              <a:rPr lang="en-US" sz="2000" dirty="0"/>
              <a:t>When TB bacteria in the kidneys shed off LAM, it is excreted into urine, which is how the urine LF-LAM test can detect LAM, and associated TB disease</a:t>
            </a:r>
          </a:p>
        </p:txBody>
      </p:sp>
      <p:sp>
        <p:nvSpPr>
          <p:cNvPr id="6" name="Slide Number Placeholder 5">
            <a:extLst>
              <a:ext uri="{FF2B5EF4-FFF2-40B4-BE49-F238E27FC236}">
                <a16:creationId xmlns:a16="http://schemas.microsoft.com/office/drawing/2014/main" id="{5AAF8BB7-86D6-7771-33F5-7D6E786843E4}"/>
              </a:ext>
            </a:extLst>
          </p:cNvPr>
          <p:cNvSpPr>
            <a:spLocks noGrp="1"/>
          </p:cNvSpPr>
          <p:nvPr>
            <p:ph type="sldNum" sz="quarter" idx="12"/>
          </p:nvPr>
        </p:nvSpPr>
        <p:spPr>
          <a:xfrm>
            <a:off x="10558300" y="6400800"/>
            <a:ext cx="1052508" cy="365125"/>
          </a:xfrm>
        </p:spPr>
        <p:txBody>
          <a:bodyPr>
            <a:normAutofit/>
          </a:bodyPr>
          <a:lstStyle/>
          <a:p>
            <a:pPr>
              <a:spcAft>
                <a:spcPts val="600"/>
              </a:spcAft>
            </a:pPr>
            <a:fld id="{60C9998C-481B-484C-A730-C415AAD60CF4}" type="slidenum">
              <a:rPr lang="en-US" smtClean="0"/>
              <a:pPr>
                <a:spcAft>
                  <a:spcPts val="600"/>
                </a:spcAft>
              </a:pPr>
              <a:t>12</a:t>
            </a:fld>
            <a:endParaRPr lang="en-US"/>
          </a:p>
        </p:txBody>
      </p:sp>
      <p:sp>
        <p:nvSpPr>
          <p:cNvPr id="7" name="TextBox 6">
            <a:extLst>
              <a:ext uri="{FF2B5EF4-FFF2-40B4-BE49-F238E27FC236}">
                <a16:creationId xmlns:a16="http://schemas.microsoft.com/office/drawing/2014/main" id="{140B7956-994D-D701-680E-77B3A5E6C55B}"/>
              </a:ext>
            </a:extLst>
          </p:cNvPr>
          <p:cNvSpPr txBox="1"/>
          <p:nvPr/>
        </p:nvSpPr>
        <p:spPr>
          <a:xfrm>
            <a:off x="873334" y="5979728"/>
            <a:ext cx="4977838" cy="276999"/>
          </a:xfrm>
          <a:prstGeom prst="rect">
            <a:avLst/>
          </a:prstGeom>
          <a:noFill/>
        </p:spPr>
        <p:txBody>
          <a:bodyPr wrap="none" rtlCol="0">
            <a:spAutoFit/>
          </a:bodyPr>
          <a:lstStyle/>
          <a:p>
            <a:pPr algn="r"/>
            <a:r>
              <a:rPr lang="it-IT" sz="1200" i="1">
                <a:solidFill>
                  <a:schemeClr val="tx1">
                    <a:lumMod val="65000"/>
                    <a:lumOff val="35000"/>
                  </a:schemeClr>
                </a:solidFill>
              </a:rPr>
              <a:t>Modified from the Treatment Action Group’s Activist Guide to the LAM Test</a:t>
            </a:r>
          </a:p>
        </p:txBody>
      </p:sp>
    </p:spTree>
    <p:extLst>
      <p:ext uri="{BB962C8B-B14F-4D97-AF65-F5344CB8AC3E}">
        <p14:creationId xmlns:p14="http://schemas.microsoft.com/office/powerpoint/2010/main" val="1146512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57D31-1D98-EEDC-C635-B7C1DE8010B2}"/>
              </a:ext>
            </a:extLst>
          </p:cNvPr>
          <p:cNvSpPr>
            <a:spLocks noGrp="1"/>
          </p:cNvSpPr>
          <p:nvPr>
            <p:ph type="title"/>
          </p:nvPr>
        </p:nvSpPr>
        <p:spPr>
          <a:xfrm>
            <a:off x="581191" y="702156"/>
            <a:ext cx="11171669" cy="1013800"/>
          </a:xfrm>
        </p:spPr>
        <p:txBody>
          <a:bodyPr>
            <a:normAutofit/>
          </a:bodyPr>
          <a:lstStyle/>
          <a:p>
            <a:r>
              <a:rPr lang="en-US" sz="4000" cap="all">
                <a:solidFill>
                  <a:schemeClr val="bg1">
                    <a:lumMod val="95000"/>
                  </a:schemeClr>
                </a:solidFill>
                <a:cs typeface="Aharoni" panose="02010803020104030203" pitchFamily="2" charset="-79"/>
              </a:rPr>
              <a:t>Principle of the determine tb lam ag TEST</a:t>
            </a:r>
            <a:endParaRPr lang="en-US" sz="4000">
              <a:solidFill>
                <a:schemeClr val="bg1">
                  <a:lumMod val="95000"/>
                </a:schemeClr>
              </a:solidFill>
            </a:endParaRPr>
          </a:p>
        </p:txBody>
      </p:sp>
      <p:sp>
        <p:nvSpPr>
          <p:cNvPr id="4" name="Slide Number Placeholder 3">
            <a:extLst>
              <a:ext uri="{FF2B5EF4-FFF2-40B4-BE49-F238E27FC236}">
                <a16:creationId xmlns:a16="http://schemas.microsoft.com/office/drawing/2014/main" id="{F076C2C2-BCD1-6AA3-5645-4543D6545A94}"/>
              </a:ext>
            </a:extLst>
          </p:cNvPr>
          <p:cNvSpPr>
            <a:spLocks noGrp="1"/>
          </p:cNvSpPr>
          <p:nvPr>
            <p:ph type="sldNum" sz="quarter" idx="12"/>
          </p:nvPr>
        </p:nvSpPr>
        <p:spPr/>
        <p:txBody>
          <a:bodyPr/>
          <a:lstStyle/>
          <a:p>
            <a:fld id="{60C9998C-481B-484C-A730-C415AAD60CF4}" type="slidenum">
              <a:rPr lang="en-US" smtClean="0"/>
              <a:t>13</a:t>
            </a:fld>
            <a:endParaRPr lang="en-US"/>
          </a:p>
        </p:txBody>
      </p:sp>
      <p:sp>
        <p:nvSpPr>
          <p:cNvPr id="8" name="Content Placeholder 2">
            <a:extLst>
              <a:ext uri="{FF2B5EF4-FFF2-40B4-BE49-F238E27FC236}">
                <a16:creationId xmlns:a16="http://schemas.microsoft.com/office/drawing/2014/main" id="{90D11846-1F40-64B9-2E27-9E61C9AC201A}"/>
              </a:ext>
            </a:extLst>
          </p:cNvPr>
          <p:cNvSpPr txBox="1">
            <a:spLocks/>
          </p:cNvSpPr>
          <p:nvPr/>
        </p:nvSpPr>
        <p:spPr>
          <a:xfrm>
            <a:off x="377533" y="2007325"/>
            <a:ext cx="5439662" cy="444086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61963" indent="-461963">
              <a:lnSpc>
                <a:spcPct val="100000"/>
              </a:lnSpc>
              <a:buClrTx/>
              <a:buFont typeface="Wingdings" panose="05000000000000000000" pitchFamily="2" charset="2"/>
              <a:buChar char="Ø"/>
            </a:pPr>
            <a:r>
              <a:rPr lang="en-US" dirty="0">
                <a:solidFill>
                  <a:schemeClr val="accent6">
                    <a:lumMod val="75000"/>
                  </a:schemeClr>
                </a:solidFill>
                <a:latin typeface="Cambria" panose="02040503050406030204" pitchFamily="18" charset="0"/>
                <a:ea typeface="Cambria" panose="02040503050406030204" pitchFamily="18" charset="0"/>
                <a:cs typeface="Calibri" panose="020F0502020204030204" pitchFamily="34" charset="0"/>
              </a:rPr>
              <a:t>Urine is added to the sample pad</a:t>
            </a:r>
          </a:p>
          <a:p>
            <a:pPr marL="461963" indent="-461963">
              <a:lnSpc>
                <a:spcPct val="100000"/>
              </a:lnSpc>
              <a:buClrTx/>
              <a:buFont typeface="Wingdings" panose="05000000000000000000" pitchFamily="2" charset="2"/>
              <a:buChar char="Ø"/>
            </a:pPr>
            <a:r>
              <a:rPr lang="en-US" dirty="0">
                <a:solidFill>
                  <a:schemeClr val="accent6">
                    <a:lumMod val="75000"/>
                  </a:schemeClr>
                </a:solidFill>
                <a:latin typeface="Cambria" panose="02040503050406030204" pitchFamily="18" charset="0"/>
                <a:ea typeface="Cambria" panose="02040503050406030204" pitchFamily="18" charset="0"/>
                <a:cs typeface="Calibri" panose="020F0502020204030204" pitchFamily="34" charset="0"/>
              </a:rPr>
              <a:t>Urine flows across a membrane where LAM is bound by capture antibodies with gold reporter tags</a:t>
            </a:r>
          </a:p>
          <a:p>
            <a:pPr marL="461963" indent="-461963">
              <a:lnSpc>
                <a:spcPct val="100000"/>
              </a:lnSpc>
              <a:buClrTx/>
              <a:buFont typeface="Wingdings" panose="05000000000000000000" pitchFamily="2" charset="2"/>
              <a:buChar char="Ø"/>
            </a:pPr>
            <a:r>
              <a:rPr lang="en-US" dirty="0">
                <a:solidFill>
                  <a:schemeClr val="accent6">
                    <a:lumMod val="75000"/>
                  </a:schemeClr>
                </a:solidFill>
                <a:latin typeface="Cambria" panose="02040503050406030204" pitchFamily="18" charset="0"/>
                <a:ea typeface="Cambria" panose="02040503050406030204" pitchFamily="18" charset="0"/>
                <a:cs typeface="Calibri" panose="020F0502020204030204" pitchFamily="34" charset="0"/>
              </a:rPr>
              <a:t>LAM-antibody complexes then migrate across, and are bound by, another set antibodies fixed to the membrane along the Test line signaling detection of LAM</a:t>
            </a:r>
          </a:p>
          <a:p>
            <a:pPr marL="461963" indent="-461963">
              <a:lnSpc>
                <a:spcPct val="100000"/>
              </a:lnSpc>
              <a:buClrTx/>
              <a:buFont typeface="Wingdings" panose="05000000000000000000" pitchFamily="2" charset="2"/>
              <a:buChar char="Ø"/>
            </a:pPr>
            <a:r>
              <a:rPr lang="en-US" dirty="0">
                <a:solidFill>
                  <a:schemeClr val="accent6">
                    <a:lumMod val="75000"/>
                  </a:schemeClr>
                </a:solidFill>
                <a:latin typeface="Cambria" panose="02040503050406030204" pitchFamily="18" charset="0"/>
                <a:ea typeface="Cambria" panose="02040503050406030204" pitchFamily="18" charset="0"/>
                <a:cs typeface="Calibri" panose="020F0502020204030204" pitchFamily="34" charset="0"/>
              </a:rPr>
              <a:t>Remaining (unbound) capture antibodies migrate to a second set of antibodies along the Control line signaling test validity</a:t>
            </a:r>
          </a:p>
        </p:txBody>
      </p:sp>
      <p:pic>
        <p:nvPicPr>
          <p:cNvPr id="9" name="Picture 8">
            <a:extLst>
              <a:ext uri="{FF2B5EF4-FFF2-40B4-BE49-F238E27FC236}">
                <a16:creationId xmlns:a16="http://schemas.microsoft.com/office/drawing/2014/main" id="{C1A7464C-0060-CB7F-7EE3-3B7ABBAAB36B}"/>
              </a:ext>
            </a:extLst>
          </p:cNvPr>
          <p:cNvPicPr>
            <a:picLocks noChangeAspect="1"/>
          </p:cNvPicPr>
          <p:nvPr/>
        </p:nvPicPr>
        <p:blipFill rotWithShape="1">
          <a:blip r:embed="rId2"/>
          <a:srcRect l="13588" t="16942" r="40442" b="26118"/>
          <a:stretch/>
        </p:blipFill>
        <p:spPr>
          <a:xfrm>
            <a:off x="5994400" y="1919190"/>
            <a:ext cx="6006690" cy="4185083"/>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302B1D0C-B171-B2B3-CC0D-B2556906329E}"/>
              </a:ext>
            </a:extLst>
          </p:cNvPr>
          <p:cNvSpPr txBox="1"/>
          <p:nvPr/>
        </p:nvSpPr>
        <p:spPr>
          <a:xfrm>
            <a:off x="8040370" y="6448193"/>
            <a:ext cx="3712491" cy="276999"/>
          </a:xfrm>
          <a:prstGeom prst="rect">
            <a:avLst/>
          </a:prstGeom>
          <a:noFill/>
        </p:spPr>
        <p:txBody>
          <a:bodyPr wrap="none" rtlCol="0">
            <a:spAutoFit/>
          </a:bodyPr>
          <a:lstStyle/>
          <a:p>
            <a:r>
              <a:rPr lang="it-IT" sz="1200" i="1" dirty="0">
                <a:solidFill>
                  <a:schemeClr val="tx1">
                    <a:lumMod val="65000"/>
                    <a:lumOff val="35000"/>
                  </a:schemeClr>
                </a:solidFill>
              </a:rPr>
              <a:t>2020 Global Laboratory Initiative LF-LAM Practical Guide</a:t>
            </a:r>
          </a:p>
        </p:txBody>
      </p:sp>
    </p:spTree>
    <p:extLst>
      <p:ext uri="{BB962C8B-B14F-4D97-AF65-F5344CB8AC3E}">
        <p14:creationId xmlns:p14="http://schemas.microsoft.com/office/powerpoint/2010/main" val="1787859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7E4F-5F7A-EF81-E0F5-95FF87927827}"/>
              </a:ext>
            </a:extLst>
          </p:cNvPr>
          <p:cNvSpPr>
            <a:spLocks noGrp="1"/>
          </p:cNvSpPr>
          <p:nvPr>
            <p:ph type="title"/>
          </p:nvPr>
        </p:nvSpPr>
        <p:spPr>
          <a:xfrm>
            <a:off x="581191" y="1751501"/>
            <a:ext cx="11029616" cy="572462"/>
          </a:xfrm>
        </p:spPr>
        <p:txBody>
          <a:bodyPr>
            <a:noAutofit/>
          </a:bodyPr>
          <a:lstStyle/>
          <a:p>
            <a:r>
              <a:rPr lang="en-US" sz="3600" cap="all">
                <a:cs typeface="Aharoni" panose="02010803020104030203" pitchFamily="2" charset="-79"/>
              </a:rPr>
              <a:t>ADVANTAGES AND BENEFITS OF LF-LAM TESTING FOR TB DETECTION AMONG PLHIV</a:t>
            </a:r>
            <a:br>
              <a:rPr lang="en-US" sz="3600" cap="all">
                <a:cs typeface="Aharoni" panose="02010803020104030203" pitchFamily="2" charset="-79"/>
              </a:rPr>
            </a:br>
            <a:endParaRPr lang="en-US" sz="3600"/>
          </a:p>
        </p:txBody>
      </p:sp>
      <p:sp>
        <p:nvSpPr>
          <p:cNvPr id="3" name="Content Placeholder 2">
            <a:extLst>
              <a:ext uri="{FF2B5EF4-FFF2-40B4-BE49-F238E27FC236}">
                <a16:creationId xmlns:a16="http://schemas.microsoft.com/office/drawing/2014/main" id="{6FD6A517-7117-73DF-1E1A-41067AF06157}"/>
              </a:ext>
            </a:extLst>
          </p:cNvPr>
          <p:cNvSpPr>
            <a:spLocks noGrp="1"/>
          </p:cNvSpPr>
          <p:nvPr>
            <p:ph idx="1"/>
          </p:nvPr>
        </p:nvSpPr>
        <p:spPr>
          <a:xfrm>
            <a:off x="461119" y="1872213"/>
            <a:ext cx="11029615" cy="4702286"/>
          </a:xfrm>
        </p:spPr>
        <p:txBody>
          <a:bodyPr>
            <a:normAutofit fontScale="92500" lnSpcReduction="10000"/>
          </a:bodyPr>
          <a:lstStyle/>
          <a:p>
            <a:pPr>
              <a:lnSpc>
                <a:spcPct val="120000"/>
              </a:lnSpc>
              <a:buClrTx/>
              <a:buFont typeface="Wingdings" panose="05000000000000000000" pitchFamily="2" charset="2"/>
              <a:buChar char="Ø"/>
            </a:pPr>
            <a:r>
              <a:rPr lang="en-US" sz="2000" dirty="0">
                <a:solidFill>
                  <a:schemeClr val="accent6">
                    <a:lumMod val="75000"/>
                  </a:schemeClr>
                </a:solidFill>
                <a:latin typeface="Cambria" panose="02040503050406030204" pitchFamily="18" charset="0"/>
                <a:ea typeface="Cambria" panose="02040503050406030204" pitchFamily="18" charset="0"/>
                <a:cs typeface="Calibri" panose="020F0502020204030204" pitchFamily="34" charset="0"/>
              </a:rPr>
              <a:t>Pulmonary TB is more difficult to diagnose among People Living with HIV (PLHIV)</a:t>
            </a:r>
          </a:p>
          <a:p>
            <a:pPr marL="644843" lvl="2" indent="-461963">
              <a:lnSpc>
                <a:spcPct val="120000"/>
              </a:lnSpc>
              <a:buClrTx/>
              <a:buSzPct val="100000"/>
              <a:buFont typeface="Wingdings" panose="05000000000000000000" pitchFamily="2" charset="2"/>
              <a:buChar char="§"/>
            </a:pPr>
            <a:r>
              <a:rPr lang="en-US" sz="1800" dirty="0">
                <a:solidFill>
                  <a:schemeClr val="accent6">
                    <a:lumMod val="75000"/>
                  </a:schemeClr>
                </a:solidFill>
                <a:latin typeface="Cambria" panose="02040503050406030204" pitchFamily="18" charset="0"/>
                <a:ea typeface="Cambria" panose="02040503050406030204" pitchFamily="18" charset="0"/>
                <a:cs typeface="Calibri" panose="020F0502020204030204" pitchFamily="34" charset="0"/>
              </a:rPr>
              <a:t>Most diagnostic tests for TB rely on sputum samples</a:t>
            </a:r>
          </a:p>
          <a:p>
            <a:pPr marL="644843" lvl="2" indent="-461963">
              <a:lnSpc>
                <a:spcPct val="120000"/>
              </a:lnSpc>
              <a:buClrTx/>
              <a:buSzPct val="100000"/>
              <a:buFont typeface="Wingdings" panose="05000000000000000000" pitchFamily="2" charset="2"/>
              <a:buChar char="§"/>
            </a:pPr>
            <a:r>
              <a:rPr lang="en-US" sz="1800" dirty="0">
                <a:solidFill>
                  <a:schemeClr val="accent6">
                    <a:lumMod val="75000"/>
                  </a:schemeClr>
                </a:solidFill>
                <a:latin typeface="Cambria" panose="02040503050406030204" pitchFamily="18" charset="0"/>
                <a:ea typeface="Cambria" panose="02040503050406030204" pitchFamily="18" charset="0"/>
                <a:cs typeface="Calibri" panose="020F0502020204030204" pitchFamily="34" charset="0"/>
              </a:rPr>
              <a:t>Sputum is difficult for PLHIV to produce and often contains low or variable amounts of mycobacteria</a:t>
            </a:r>
          </a:p>
          <a:p>
            <a:pPr>
              <a:lnSpc>
                <a:spcPct val="120000"/>
              </a:lnSpc>
              <a:buClrTx/>
              <a:buFont typeface="Wingdings" panose="05000000000000000000" pitchFamily="2" charset="2"/>
              <a:buChar char="Ø"/>
            </a:pPr>
            <a:r>
              <a:rPr lang="en-US" sz="2000" dirty="0">
                <a:solidFill>
                  <a:schemeClr val="accent6">
                    <a:lumMod val="75000"/>
                  </a:schemeClr>
                </a:solidFill>
                <a:latin typeface="Cambria" panose="02040503050406030204" pitchFamily="18" charset="0"/>
                <a:ea typeface="Cambria" panose="02040503050406030204" pitchFamily="18" charset="0"/>
                <a:cs typeface="Calibri" panose="020F0502020204030204" pitchFamily="34" charset="0"/>
              </a:rPr>
              <a:t>PLHIV experience higher rates of Extra-Pulmonary TB (EPTB) than those without HIV</a:t>
            </a:r>
          </a:p>
          <a:p>
            <a:pPr marL="644843" lvl="2" indent="-461963">
              <a:lnSpc>
                <a:spcPct val="120000"/>
              </a:lnSpc>
              <a:buClrTx/>
              <a:buSzPct val="100000"/>
              <a:buFont typeface="Wingdings" panose="05000000000000000000" pitchFamily="2" charset="2"/>
              <a:buChar char="§"/>
            </a:pPr>
            <a:r>
              <a:rPr lang="en-US" sz="1800" dirty="0">
                <a:solidFill>
                  <a:schemeClr val="accent6">
                    <a:lumMod val="75000"/>
                  </a:schemeClr>
                </a:solidFill>
                <a:latin typeface="Cambria" panose="02040503050406030204" pitchFamily="18" charset="0"/>
                <a:ea typeface="Cambria" panose="02040503050406030204" pitchFamily="18" charset="0"/>
                <a:cs typeface="Calibri" panose="020F0502020204030204" pitchFamily="34" charset="0"/>
              </a:rPr>
              <a:t>Majority of EPTB patients do not have detectable mycobacteria in sputum</a:t>
            </a:r>
          </a:p>
          <a:p>
            <a:pPr>
              <a:buClrTx/>
              <a:buSzPct val="92000"/>
              <a:buFont typeface="Wingdings" panose="05000000000000000000" pitchFamily="2" charset="2"/>
              <a:buChar char="Ø"/>
            </a:pPr>
            <a:r>
              <a:rPr lang="en-US" sz="2000" dirty="0">
                <a:solidFill>
                  <a:schemeClr val="accent6">
                    <a:lumMod val="75000"/>
                  </a:schemeClr>
                </a:solidFill>
                <a:latin typeface="Cambria" panose="02040503050406030204" pitchFamily="18" charset="0"/>
                <a:ea typeface="Cambria" panose="02040503050406030204" pitchFamily="18" charset="0"/>
                <a:cs typeface="Calibri" panose="020F0502020204030204" pitchFamily="34" charset="0"/>
              </a:rPr>
              <a:t>LF-LAM is test that can bacteriologically confirm TB among PLHIV unable to produce sputum</a:t>
            </a:r>
          </a:p>
          <a:p>
            <a:pPr>
              <a:buClrTx/>
              <a:buSzPct val="92000"/>
              <a:buFont typeface="Wingdings" panose="05000000000000000000" pitchFamily="2" charset="2"/>
              <a:buChar char="Ø"/>
            </a:pPr>
            <a:r>
              <a:rPr lang="en-US" sz="2000" dirty="0">
                <a:solidFill>
                  <a:schemeClr val="accent6">
                    <a:lumMod val="75000"/>
                  </a:schemeClr>
                </a:solidFill>
                <a:latin typeface="Cambria" panose="02040503050406030204" pitchFamily="18" charset="0"/>
                <a:ea typeface="Cambria" panose="02040503050406030204" pitchFamily="18" charset="0"/>
                <a:cs typeface="Calibri" panose="020F0502020204030204" pitchFamily="34" charset="0"/>
              </a:rPr>
              <a:t>Simple test; requires minimal infrastructure and supplies</a:t>
            </a:r>
          </a:p>
          <a:p>
            <a:pPr>
              <a:buClrTx/>
              <a:buSzPct val="92000"/>
              <a:buFont typeface="Wingdings" panose="05000000000000000000" pitchFamily="2" charset="2"/>
              <a:buChar char="Ø"/>
            </a:pPr>
            <a:r>
              <a:rPr lang="en-US" sz="2000" dirty="0">
                <a:solidFill>
                  <a:schemeClr val="accent6">
                    <a:lumMod val="75000"/>
                  </a:schemeClr>
                </a:solidFill>
                <a:latin typeface="Cambria" panose="02040503050406030204" pitchFamily="18" charset="0"/>
                <a:ea typeface="Cambria" panose="02040503050406030204" pitchFamily="18" charset="0"/>
                <a:cs typeface="Calibri" panose="020F0502020204030204" pitchFamily="34" charset="0"/>
              </a:rPr>
              <a:t>Point-of-care assay that can be performed by trained lab- &amp; non-lab testers</a:t>
            </a:r>
          </a:p>
          <a:p>
            <a:pPr>
              <a:buClrTx/>
              <a:buSzPct val="92000"/>
              <a:buFont typeface="Wingdings" panose="05000000000000000000" pitchFamily="2" charset="2"/>
              <a:buChar char="Ø"/>
            </a:pPr>
            <a:r>
              <a:rPr lang="en-US" sz="2000" dirty="0">
                <a:solidFill>
                  <a:schemeClr val="accent6">
                    <a:lumMod val="75000"/>
                  </a:schemeClr>
                </a:solidFill>
                <a:latin typeface="Cambria" panose="02040503050406030204" pitchFamily="18" charset="0"/>
                <a:ea typeface="Cambria" panose="02040503050406030204" pitchFamily="18" charset="0"/>
                <a:cs typeface="Calibri" panose="020F0502020204030204" pitchFamily="34" charset="0"/>
              </a:rPr>
              <a:t>Fastest diagnostic test time for same-day result reporting for patient impact &amp; clinical action</a:t>
            </a:r>
          </a:p>
          <a:p>
            <a:pPr>
              <a:buClrTx/>
              <a:buSzPct val="92000"/>
              <a:buFont typeface="Wingdings" panose="05000000000000000000" pitchFamily="2" charset="2"/>
              <a:buChar char="Ø"/>
            </a:pPr>
            <a:r>
              <a:rPr lang="en-US" sz="2000" dirty="0">
                <a:solidFill>
                  <a:schemeClr val="accent6">
                    <a:lumMod val="75000"/>
                  </a:schemeClr>
                </a:solidFill>
                <a:latin typeface="Cambria" panose="02040503050406030204" pitchFamily="18" charset="0"/>
                <a:ea typeface="Cambria" panose="02040503050406030204" pitchFamily="18" charset="0"/>
                <a:cs typeface="Calibri" panose="020F0502020204030204" pitchFamily="34" charset="0"/>
              </a:rPr>
              <a:t>Mortality and treatment initiation benefits for PLHIV irrespective of setting</a:t>
            </a:r>
          </a:p>
          <a:p>
            <a:pPr>
              <a:buClrTx/>
              <a:buFont typeface="Wingdings" panose="05000000000000000000" pitchFamily="2" charset="2"/>
              <a:buChar char="Ø"/>
            </a:pPr>
            <a:r>
              <a:rPr lang="en-US" sz="2000" dirty="0">
                <a:solidFill>
                  <a:schemeClr val="accent6">
                    <a:lumMod val="75000"/>
                  </a:schemeClr>
                </a:solidFill>
                <a:latin typeface="Cambria" panose="02040503050406030204" pitchFamily="18" charset="0"/>
                <a:ea typeface="Cambria" panose="02040503050406030204" pitchFamily="18" charset="0"/>
                <a:cs typeface="Calibri" panose="020F0502020204030204" pitchFamily="34" charset="0"/>
              </a:rPr>
              <a:t>Urine is easier to collect from PLHIV and is relatively less biohazardous compared to sputum . </a:t>
            </a:r>
          </a:p>
        </p:txBody>
      </p:sp>
      <p:sp>
        <p:nvSpPr>
          <p:cNvPr id="4" name="Slide Number Placeholder 3">
            <a:extLst>
              <a:ext uri="{FF2B5EF4-FFF2-40B4-BE49-F238E27FC236}">
                <a16:creationId xmlns:a16="http://schemas.microsoft.com/office/drawing/2014/main" id="{423DB912-0CF9-64DB-A141-120BA82A274C}"/>
              </a:ext>
            </a:extLst>
          </p:cNvPr>
          <p:cNvSpPr>
            <a:spLocks noGrp="1"/>
          </p:cNvSpPr>
          <p:nvPr>
            <p:ph type="sldNum" sz="quarter" idx="12"/>
          </p:nvPr>
        </p:nvSpPr>
        <p:spPr/>
        <p:txBody>
          <a:bodyPr/>
          <a:lstStyle/>
          <a:p>
            <a:fld id="{60C9998C-481B-484C-A730-C415AAD60CF4}" type="slidenum">
              <a:rPr lang="en-US" smtClean="0"/>
              <a:t>14</a:t>
            </a:fld>
            <a:endParaRPr lang="en-US" dirty="0"/>
          </a:p>
        </p:txBody>
      </p:sp>
      <p:sp>
        <p:nvSpPr>
          <p:cNvPr id="5" name="Text Placeholder 2">
            <a:extLst>
              <a:ext uri="{FF2B5EF4-FFF2-40B4-BE49-F238E27FC236}">
                <a16:creationId xmlns:a16="http://schemas.microsoft.com/office/drawing/2014/main" id="{14FF6738-35E2-DBF6-5C96-F5E9D18F9DED}"/>
              </a:ext>
            </a:extLst>
          </p:cNvPr>
          <p:cNvSpPr txBox="1">
            <a:spLocks/>
          </p:cNvSpPr>
          <p:nvPr/>
        </p:nvSpPr>
        <p:spPr>
          <a:xfrm>
            <a:off x="3150176" y="6574499"/>
            <a:ext cx="8930988" cy="283501"/>
          </a:xfrm>
          <a:prstGeom prst="rect">
            <a:avLst/>
          </a:prstGeom>
        </p:spPr>
        <p:txBody>
          <a:bodyPr>
            <a:normAutofit fontScale="92500"/>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r>
              <a:rPr lang="it-IT" sz="900" i="1">
                <a:solidFill>
                  <a:schemeClr val="tx1">
                    <a:lumMod val="65000"/>
                    <a:lumOff val="35000"/>
                  </a:schemeClr>
                </a:solidFill>
              </a:rPr>
              <a:t>2021 Nathavitharana RR, et al. Coch. Rev; *Adult PLHIV at hospitals in Malawi, South Africa, Tanzania, Zambia and Zimbabwe; ^Adult PLHIV at primary healthcare clinics in South Africa</a:t>
            </a:r>
            <a:endParaRPr lang="en-US" sz="28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644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A7F056-25C3-4AB9-849F-142795EE8ADC}"/>
              </a:ext>
            </a:extLst>
          </p:cNvPr>
          <p:cNvSpPr>
            <a:spLocks noGrp="1"/>
          </p:cNvSpPr>
          <p:nvPr>
            <p:ph idx="1"/>
          </p:nvPr>
        </p:nvSpPr>
        <p:spPr>
          <a:xfrm>
            <a:off x="581025" y="2277834"/>
            <a:ext cx="11029615" cy="3678303"/>
          </a:xfrm>
        </p:spPr>
        <p:txBody>
          <a:bodyPr>
            <a:normAutofit/>
          </a:bodyPr>
          <a:lstStyle/>
          <a:p>
            <a:pPr marL="457200" indent="-457200">
              <a:buClrTx/>
              <a:buSzPct val="92000"/>
              <a:buFont typeface="Wingdings" panose="05000000000000000000" pitchFamily="2" charset="2"/>
              <a:buChar char="Ø"/>
            </a:pPr>
            <a:r>
              <a:rPr lang="en-US" sz="2800" dirty="0">
                <a:solidFill>
                  <a:schemeClr val="accent6">
                    <a:lumMod val="75000"/>
                  </a:schemeClr>
                </a:solidFill>
                <a:latin typeface="Cambria" panose="02040503050406030204" pitchFamily="18" charset="0"/>
                <a:ea typeface="Cambria" panose="02040503050406030204" pitchFamily="18" charset="0"/>
                <a:cs typeface="Calibri" panose="020F0502020204030204" pitchFamily="34" charset="0"/>
              </a:rPr>
              <a:t>Variable sensitivity (39-67% for the Determine TB LAM Ag test*)</a:t>
            </a:r>
          </a:p>
          <a:p>
            <a:pPr marL="457200" indent="-457200">
              <a:buClrTx/>
              <a:buSzPct val="92000"/>
              <a:buFont typeface="Wingdings" panose="05000000000000000000" pitchFamily="2" charset="2"/>
              <a:buChar char="Ø"/>
            </a:pPr>
            <a:r>
              <a:rPr lang="en-US" sz="2800" dirty="0">
                <a:solidFill>
                  <a:schemeClr val="accent6">
                    <a:lumMod val="75000"/>
                  </a:schemeClr>
                </a:solidFill>
                <a:latin typeface="Cambria" panose="02040503050406030204" pitchFamily="18" charset="0"/>
                <a:ea typeface="Cambria" panose="02040503050406030204" pitchFamily="18" charset="0"/>
                <a:cs typeface="Calibri" panose="020F0502020204030204" pitchFamily="34" charset="0"/>
              </a:rPr>
              <a:t>Only PLHIV are eligible for LF-LAM testing (not HIV-negative persons)</a:t>
            </a:r>
          </a:p>
          <a:p>
            <a:pPr marL="457200" indent="-457200">
              <a:buClrTx/>
              <a:buSzPct val="92000"/>
              <a:buFont typeface="Wingdings" panose="05000000000000000000" pitchFamily="2" charset="2"/>
              <a:buChar char="Ø"/>
            </a:pPr>
            <a:r>
              <a:rPr lang="en-US" sz="2800" dirty="0">
                <a:solidFill>
                  <a:schemeClr val="accent6">
                    <a:lumMod val="75000"/>
                  </a:schemeClr>
                </a:solidFill>
                <a:latin typeface="Cambria" panose="02040503050406030204" pitchFamily="18" charset="0"/>
                <a:ea typeface="Cambria" panose="02040503050406030204" pitchFamily="18" charset="0"/>
                <a:cs typeface="Calibri" panose="020F0502020204030204" pitchFamily="34" charset="0"/>
              </a:rPr>
              <a:t>Cannot distinguish tuberculous and non-tuberculous mycobacteria </a:t>
            </a:r>
          </a:p>
          <a:p>
            <a:pPr marL="457200" indent="-457200">
              <a:buClrTx/>
              <a:buSzPct val="92000"/>
              <a:buFont typeface="Wingdings" panose="05000000000000000000" pitchFamily="2" charset="2"/>
              <a:buChar char="Ø"/>
            </a:pPr>
            <a:r>
              <a:rPr lang="en-US" sz="2800" dirty="0">
                <a:solidFill>
                  <a:schemeClr val="accent6">
                    <a:lumMod val="75000"/>
                  </a:schemeClr>
                </a:solidFill>
                <a:latin typeface="Cambria" panose="02040503050406030204" pitchFamily="18" charset="0"/>
                <a:ea typeface="Cambria" panose="02040503050406030204" pitchFamily="18" charset="0"/>
                <a:cs typeface="Calibri" panose="020F0502020204030204" pitchFamily="34" charset="0"/>
              </a:rPr>
              <a:t>Cannot detect drug resistance</a:t>
            </a:r>
          </a:p>
          <a:p>
            <a:pPr marL="457200" indent="-457200">
              <a:buClrTx/>
              <a:buSzPct val="92000"/>
              <a:buFont typeface="Wingdings" panose="05000000000000000000" pitchFamily="2" charset="2"/>
              <a:buChar char="Ø"/>
            </a:pPr>
            <a:r>
              <a:rPr lang="en-US" sz="2800" dirty="0">
                <a:solidFill>
                  <a:schemeClr val="accent6">
                    <a:lumMod val="75000"/>
                  </a:schemeClr>
                </a:solidFill>
                <a:latin typeface="Cambria" panose="02040503050406030204" pitchFamily="18" charset="0"/>
                <a:ea typeface="Cambria" panose="02040503050406030204" pitchFamily="18" charset="0"/>
                <a:cs typeface="Calibri" panose="020F0502020204030204" pitchFamily="34" charset="0"/>
              </a:rPr>
              <a:t>Not recommended for TB treatment monitoring</a:t>
            </a:r>
          </a:p>
        </p:txBody>
      </p:sp>
      <p:sp>
        <p:nvSpPr>
          <p:cNvPr id="4" name="Slide Number Placeholder 3">
            <a:extLst>
              <a:ext uri="{FF2B5EF4-FFF2-40B4-BE49-F238E27FC236}">
                <a16:creationId xmlns:a16="http://schemas.microsoft.com/office/drawing/2014/main" id="{D066E08E-293C-ABCF-E4CF-53325708B354}"/>
              </a:ext>
            </a:extLst>
          </p:cNvPr>
          <p:cNvSpPr>
            <a:spLocks noGrp="1"/>
          </p:cNvSpPr>
          <p:nvPr>
            <p:ph type="sldNum" sz="quarter" idx="12"/>
          </p:nvPr>
        </p:nvSpPr>
        <p:spPr/>
        <p:txBody>
          <a:bodyPr/>
          <a:lstStyle/>
          <a:p>
            <a:fld id="{60C9998C-481B-484C-A730-C415AAD60CF4}" type="slidenum">
              <a:rPr lang="en-US" smtClean="0"/>
              <a:t>15</a:t>
            </a:fld>
            <a:endParaRPr lang="en-US"/>
          </a:p>
        </p:txBody>
      </p:sp>
      <p:sp>
        <p:nvSpPr>
          <p:cNvPr id="5" name="Text Placeholder 1">
            <a:extLst>
              <a:ext uri="{FF2B5EF4-FFF2-40B4-BE49-F238E27FC236}">
                <a16:creationId xmlns:a16="http://schemas.microsoft.com/office/drawing/2014/main" id="{0F6DE050-B2F6-7D61-B586-28ED1B4D9984}"/>
              </a:ext>
            </a:extLst>
          </p:cNvPr>
          <p:cNvSpPr txBox="1">
            <a:spLocks noGrp="1"/>
          </p:cNvSpPr>
          <p:nvPr>
            <p:ph type="title"/>
          </p:nvPr>
        </p:nvSpPr>
        <p:spPr>
          <a:xfrm>
            <a:off x="581025" y="701675"/>
            <a:ext cx="11029950" cy="1014413"/>
          </a:xfrm>
          <a:prstGeom prst="rect">
            <a:avLst/>
          </a:prstGeom>
        </p:spPr>
        <p:txBody>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nSpc>
                <a:spcPct val="85000"/>
              </a:lnSpc>
              <a:spcBef>
                <a:spcPct val="0"/>
              </a:spcBef>
              <a:buNone/>
            </a:pPr>
            <a:r>
              <a:rPr lang="en-US" sz="3600" cap="all" spc="-50">
                <a:solidFill>
                  <a:schemeClr val="bg1"/>
                </a:solidFill>
                <a:latin typeface="+mj-lt"/>
                <a:ea typeface="+mj-ea"/>
                <a:cs typeface="Aharoni" panose="02010803020104030203" pitchFamily="2" charset="-79"/>
              </a:rPr>
              <a:t>PRACTICAL LIMITATIONS OF LF-LAM TESTING</a:t>
            </a:r>
          </a:p>
        </p:txBody>
      </p:sp>
      <p:sp>
        <p:nvSpPr>
          <p:cNvPr id="2" name="TextBox 1">
            <a:extLst>
              <a:ext uri="{FF2B5EF4-FFF2-40B4-BE49-F238E27FC236}">
                <a16:creationId xmlns:a16="http://schemas.microsoft.com/office/drawing/2014/main" id="{E574B1D5-E208-3C0F-58FD-DAF20E79BB93}"/>
              </a:ext>
            </a:extLst>
          </p:cNvPr>
          <p:cNvSpPr txBox="1"/>
          <p:nvPr/>
        </p:nvSpPr>
        <p:spPr>
          <a:xfrm>
            <a:off x="9023072" y="6517883"/>
            <a:ext cx="2587568" cy="253916"/>
          </a:xfrm>
          <a:prstGeom prst="rect">
            <a:avLst/>
          </a:prstGeom>
          <a:noFill/>
        </p:spPr>
        <p:txBody>
          <a:bodyPr wrap="none" rtlCol="0">
            <a:spAutoFit/>
          </a:bodyPr>
          <a:lstStyle/>
          <a:p>
            <a:r>
              <a:rPr lang="en-US" sz="1050" i="1">
                <a:solidFill>
                  <a:schemeClr val="accent6">
                    <a:lumMod val="60000"/>
                    <a:lumOff val="40000"/>
                  </a:schemeClr>
                </a:solidFill>
              </a:rPr>
              <a:t>*</a:t>
            </a:r>
            <a:r>
              <a:rPr lang="en-US" sz="1050" i="1">
                <a:solidFill>
                  <a:schemeClr val="accent6">
                    <a:lumMod val="60000"/>
                    <a:lumOff val="40000"/>
                  </a:schemeClr>
                </a:solidFill>
                <a:latin typeface="Cambria" panose="02040503050406030204" pitchFamily="18" charset="0"/>
                <a:ea typeface="Cambria" panose="02040503050406030204" pitchFamily="18" charset="0"/>
                <a:cs typeface="Calibri" panose="020F0502020204030204" pitchFamily="34" charset="0"/>
              </a:rPr>
              <a:t> Determine TB LAM Ag test package insert</a:t>
            </a:r>
            <a:endParaRPr lang="en-US" sz="1050" i="1">
              <a:solidFill>
                <a:schemeClr val="accent6">
                  <a:lumMod val="60000"/>
                  <a:lumOff val="40000"/>
                </a:schemeClr>
              </a:solidFill>
            </a:endParaRPr>
          </a:p>
        </p:txBody>
      </p:sp>
    </p:spTree>
    <p:extLst>
      <p:ext uri="{BB962C8B-B14F-4D97-AF65-F5344CB8AC3E}">
        <p14:creationId xmlns:p14="http://schemas.microsoft.com/office/powerpoint/2010/main" val="147892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D781E-7363-07F0-D26A-095A17A95650}"/>
              </a:ext>
            </a:extLst>
          </p:cNvPr>
          <p:cNvSpPr>
            <a:spLocks noGrp="1"/>
          </p:cNvSpPr>
          <p:nvPr>
            <p:ph type="title"/>
          </p:nvPr>
        </p:nvSpPr>
        <p:spPr/>
        <p:txBody>
          <a:bodyPr>
            <a:normAutofit fontScale="90000"/>
          </a:bodyPr>
          <a:lstStyle/>
          <a:p>
            <a:r>
              <a:rPr lang="en-US" sz="3600"/>
              <a:t>WHEN to USE LF-LAM: </a:t>
            </a:r>
            <a:br>
              <a:rPr lang="en-US" sz="3600"/>
            </a:br>
            <a:r>
              <a:rPr lang="en-US" sz="3600" b="1"/>
              <a:t>[COUNTRY]</a:t>
            </a:r>
            <a:r>
              <a:rPr lang="en-US" sz="3600"/>
              <a:t> LF-LAM testing algorithm</a:t>
            </a:r>
          </a:p>
        </p:txBody>
      </p:sp>
      <p:sp>
        <p:nvSpPr>
          <p:cNvPr id="3" name="Content Placeholder 2">
            <a:extLst>
              <a:ext uri="{FF2B5EF4-FFF2-40B4-BE49-F238E27FC236}">
                <a16:creationId xmlns:a16="http://schemas.microsoft.com/office/drawing/2014/main" id="{0409E001-B67E-AB6D-E449-495AB1CAD81A}"/>
              </a:ext>
            </a:extLst>
          </p:cNvPr>
          <p:cNvSpPr>
            <a:spLocks noGrp="1"/>
          </p:cNvSpPr>
          <p:nvPr>
            <p:ph idx="1"/>
          </p:nvPr>
        </p:nvSpPr>
        <p:spPr>
          <a:xfrm>
            <a:off x="477633" y="2380204"/>
            <a:ext cx="10606921" cy="1455842"/>
          </a:xfrm>
        </p:spPr>
        <p:txBody>
          <a:bodyPr>
            <a:normAutofit/>
          </a:bodyPr>
          <a:lstStyle/>
          <a:p>
            <a:pPr marL="0" indent="0" algn="ctr">
              <a:buNone/>
            </a:pPr>
            <a:r>
              <a:rPr lang="en-US" sz="2800" i="1">
                <a:solidFill>
                  <a:schemeClr val="tx2">
                    <a:lumMod val="50000"/>
                    <a:lumOff val="50000"/>
                  </a:schemeClr>
                </a:solidFill>
              </a:rPr>
              <a:t>[INSERT NATIONAL DIAGNOSTIC ALGORITHM DIAGRAM HERE]</a:t>
            </a:r>
          </a:p>
        </p:txBody>
      </p:sp>
      <p:sp>
        <p:nvSpPr>
          <p:cNvPr id="4" name="Slide Number Placeholder 3">
            <a:extLst>
              <a:ext uri="{FF2B5EF4-FFF2-40B4-BE49-F238E27FC236}">
                <a16:creationId xmlns:a16="http://schemas.microsoft.com/office/drawing/2014/main" id="{69282E4F-93DB-0916-FD11-F61455EB763D}"/>
              </a:ext>
            </a:extLst>
          </p:cNvPr>
          <p:cNvSpPr>
            <a:spLocks noGrp="1"/>
          </p:cNvSpPr>
          <p:nvPr>
            <p:ph type="sldNum" sz="quarter" idx="12"/>
          </p:nvPr>
        </p:nvSpPr>
        <p:spPr/>
        <p:txBody>
          <a:bodyPr/>
          <a:lstStyle/>
          <a:p>
            <a:fld id="{60C9998C-481B-484C-A730-C415AAD60CF4}" type="slidenum">
              <a:rPr lang="en-US" smtClean="0"/>
              <a:t>16</a:t>
            </a:fld>
            <a:endParaRPr lang="en-US"/>
          </a:p>
        </p:txBody>
      </p:sp>
      <p:sp>
        <p:nvSpPr>
          <p:cNvPr id="5" name="Explosion: 8 Points 4">
            <a:extLst>
              <a:ext uri="{FF2B5EF4-FFF2-40B4-BE49-F238E27FC236}">
                <a16:creationId xmlns:a16="http://schemas.microsoft.com/office/drawing/2014/main" id="{7DCCB585-6E92-2F1A-FFEE-FB7C184EECC5}"/>
              </a:ext>
            </a:extLst>
          </p:cNvPr>
          <p:cNvSpPr/>
          <p:nvPr/>
        </p:nvSpPr>
        <p:spPr>
          <a:xfrm>
            <a:off x="5574143" y="3241964"/>
            <a:ext cx="4826002" cy="3533257"/>
          </a:xfrm>
          <a:prstGeom prst="irregularSeal1">
            <a:avLst/>
          </a:prstGeom>
          <a:solidFill>
            <a:srgbClr val="FFD243"/>
          </a:solidFill>
          <a:ln>
            <a:solidFill>
              <a:schemeClr val="bg1"/>
            </a:solidFill>
          </a:ln>
          <a:effectLst>
            <a:innerShdw blurRad="63500" dist="50800" dir="108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2"/>
                </a:solidFill>
              </a:rPr>
              <a:t>Always follow the sequence of the tests in the national algorithm</a:t>
            </a:r>
          </a:p>
        </p:txBody>
      </p:sp>
    </p:spTree>
    <p:extLst>
      <p:ext uri="{BB962C8B-B14F-4D97-AF65-F5344CB8AC3E}">
        <p14:creationId xmlns:p14="http://schemas.microsoft.com/office/powerpoint/2010/main" val="1709601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72EA9-443B-0AC5-1748-DF6D9A05E621}"/>
              </a:ext>
            </a:extLst>
          </p:cNvPr>
          <p:cNvSpPr>
            <a:spLocks noGrp="1"/>
          </p:cNvSpPr>
          <p:nvPr>
            <p:ph type="title"/>
          </p:nvPr>
        </p:nvSpPr>
        <p:spPr>
          <a:xfrm>
            <a:off x="581192" y="702156"/>
            <a:ext cx="11029616" cy="1013800"/>
          </a:xfrm>
        </p:spPr>
        <p:txBody>
          <a:bodyPr>
            <a:normAutofit/>
          </a:bodyPr>
          <a:lstStyle/>
          <a:p>
            <a:pPr>
              <a:spcBef>
                <a:spcPct val="0"/>
              </a:spcBef>
              <a:spcAft>
                <a:spcPts val="600"/>
              </a:spcAft>
            </a:pPr>
            <a:r>
              <a:rPr lang="en-US" b="1" cap="all">
                <a:ea typeface="+mj-ea"/>
                <a:cs typeface="Aharoni" panose="02010803020104030203" pitchFamily="2" charset="-79"/>
              </a:rPr>
              <a:t>when </a:t>
            </a:r>
            <a:r>
              <a:rPr lang="en-US" b="1" u="sng" cap="all">
                <a:ea typeface="+mj-ea"/>
                <a:cs typeface="Aharoni" panose="02010803020104030203" pitchFamily="2" charset="-79"/>
              </a:rPr>
              <a:t>not</a:t>
            </a:r>
            <a:r>
              <a:rPr lang="en-US" b="1" cap="all">
                <a:ea typeface="+mj-ea"/>
                <a:cs typeface="Aharoni" panose="02010803020104030203" pitchFamily="2" charset="-79"/>
              </a:rPr>
              <a:t> to USE LF-LAM: 2021 WHO Global Guidelines</a:t>
            </a:r>
            <a:endParaRPr lang="en-US"/>
          </a:p>
        </p:txBody>
      </p:sp>
      <p:sp>
        <p:nvSpPr>
          <p:cNvPr id="11" name="Rectangle 10">
            <a:extLst>
              <a:ext uri="{FF2B5EF4-FFF2-40B4-BE49-F238E27FC236}">
                <a16:creationId xmlns:a16="http://schemas.microsoft.com/office/drawing/2014/main" id="{F9E22090-20B0-4E64-847E-6DE402F70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8FDBDE0-2CB2-6F7B-BB56-5C5383078198}"/>
              </a:ext>
            </a:extLst>
          </p:cNvPr>
          <p:cNvPicPr>
            <a:picLocks noChangeAspect="1"/>
          </p:cNvPicPr>
          <p:nvPr/>
        </p:nvPicPr>
        <p:blipFill>
          <a:blip r:embed="rId2"/>
          <a:stretch>
            <a:fillRect/>
          </a:stretch>
        </p:blipFill>
        <p:spPr>
          <a:xfrm>
            <a:off x="657225" y="2533078"/>
            <a:ext cx="3305175" cy="3305175"/>
          </a:xfrm>
          <a:prstGeom prst="rect">
            <a:avLst/>
          </a:prstGeom>
        </p:spPr>
      </p:pic>
      <p:sp>
        <p:nvSpPr>
          <p:cNvPr id="5" name="Content Placeholder 4">
            <a:extLst>
              <a:ext uri="{FF2B5EF4-FFF2-40B4-BE49-F238E27FC236}">
                <a16:creationId xmlns:a16="http://schemas.microsoft.com/office/drawing/2014/main" id="{139B0235-ECB0-5C6A-7EED-F0EF6CC21DE9}"/>
              </a:ext>
            </a:extLst>
          </p:cNvPr>
          <p:cNvSpPr txBox="1">
            <a:spLocks noGrp="1"/>
          </p:cNvSpPr>
          <p:nvPr>
            <p:ph idx="1"/>
          </p:nvPr>
        </p:nvSpPr>
        <p:spPr>
          <a:xfrm>
            <a:off x="4505325" y="2180496"/>
            <a:ext cx="7240141" cy="4045683"/>
          </a:xfrm>
          <a:prstGeom prst="rect">
            <a:avLst/>
          </a:prstGeom>
        </p:spPr>
        <p:txBody>
          <a:bodyPr>
            <a:normAutofit/>
          </a:bodyPr>
          <a:lstStyle/>
          <a:p>
            <a:pPr marL="0" indent="0">
              <a:spcAft>
                <a:spcPts val="1200"/>
              </a:spcAft>
              <a:buClrTx/>
              <a:buNone/>
            </a:pPr>
            <a:r>
              <a:rPr lang="en-US" b="0" i="0" u="none" strike="noStrike" baseline="0">
                <a:latin typeface="Cambria" panose="02040503050406030204" pitchFamily="18" charset="0"/>
                <a:ea typeface="Cambria" panose="02040503050406030204" pitchFamily="18" charset="0"/>
              </a:rPr>
              <a:t>WHO recommends </a:t>
            </a:r>
            <a:r>
              <a:rPr lang="en-US" b="1" i="0" u="sng" strike="noStrike" baseline="0">
                <a:latin typeface="Cambria" panose="02040503050406030204" pitchFamily="18" charset="0"/>
                <a:ea typeface="Cambria" panose="02040503050406030204" pitchFamily="18" charset="0"/>
              </a:rPr>
              <a:t>against</a:t>
            </a:r>
            <a:r>
              <a:rPr lang="en-US" b="0" i="0" u="none" strike="noStrike" baseline="0">
                <a:latin typeface="Cambria" panose="02040503050406030204" pitchFamily="18" charset="0"/>
                <a:ea typeface="Cambria" panose="02040503050406030204" pitchFamily="18" charset="0"/>
              </a:rPr>
              <a:t> using LF-LAM to assist in the diagnosis of active TB in HIV-positive adults, adolescents and children in outpatient settings: </a:t>
            </a:r>
          </a:p>
          <a:p>
            <a:pPr>
              <a:spcAft>
                <a:spcPts val="1200"/>
              </a:spcAft>
              <a:buClrTx/>
              <a:buFont typeface="Wingdings" panose="05000000000000000000" pitchFamily="2" charset="2"/>
              <a:buChar char="Ø"/>
            </a:pPr>
            <a:r>
              <a:rPr lang="en-US" b="0" i="0" u="none" strike="noStrike" baseline="0">
                <a:latin typeface="Cambria" panose="02040503050406030204" pitchFamily="18" charset="0"/>
                <a:ea typeface="Cambria" panose="02040503050406030204" pitchFamily="18" charset="0"/>
              </a:rPr>
              <a:t>without assessing TB symptoms (strong recommendation, very low certainty in the evidence about test accuracy)</a:t>
            </a:r>
          </a:p>
          <a:p>
            <a:pPr>
              <a:spcAft>
                <a:spcPts val="1200"/>
              </a:spcAft>
              <a:buClrTx/>
              <a:buFont typeface="Wingdings" panose="05000000000000000000" pitchFamily="2" charset="2"/>
              <a:buChar char="Ø"/>
            </a:pPr>
            <a:r>
              <a:rPr lang="en-US" b="0" i="0" u="none" strike="noStrike" baseline="0">
                <a:latin typeface="Cambria" panose="02040503050406030204" pitchFamily="18" charset="0"/>
                <a:ea typeface="Cambria" panose="02040503050406030204" pitchFamily="18" charset="0"/>
              </a:rPr>
              <a:t>without TB symptoms and unknown CD4 cell count or CD4 cell count greater than or equal to 200 cells/µl (strong recommendation, very low certainty in the evidence about test accuracy)</a:t>
            </a:r>
          </a:p>
          <a:p>
            <a:pPr>
              <a:spcAft>
                <a:spcPts val="1200"/>
              </a:spcAft>
              <a:buClrTx/>
              <a:buFont typeface="Wingdings" panose="05000000000000000000" pitchFamily="2" charset="2"/>
              <a:buChar char="Ø"/>
            </a:pPr>
            <a:r>
              <a:rPr lang="en-US" b="0" i="0" u="none" strike="noStrike" baseline="0">
                <a:latin typeface="Cambria" panose="02040503050406030204" pitchFamily="18" charset="0"/>
                <a:ea typeface="Cambria" panose="02040503050406030204" pitchFamily="18" charset="0"/>
              </a:rPr>
              <a:t>without TB symptoms and with a CD4 cell count of 100–200 cells /µl (conditional recommendation, very low certainty in the evidence about test accuracy)</a:t>
            </a:r>
          </a:p>
        </p:txBody>
      </p:sp>
      <p:sp>
        <p:nvSpPr>
          <p:cNvPr id="4" name="Slide Number Placeholder 3">
            <a:extLst>
              <a:ext uri="{FF2B5EF4-FFF2-40B4-BE49-F238E27FC236}">
                <a16:creationId xmlns:a16="http://schemas.microsoft.com/office/drawing/2014/main" id="{DD5B5562-34E4-FCB1-F4C4-3614EC9D147B}"/>
              </a:ext>
            </a:extLst>
          </p:cNvPr>
          <p:cNvSpPr>
            <a:spLocks noGrp="1"/>
          </p:cNvSpPr>
          <p:nvPr>
            <p:ph type="sldNum" sz="quarter" idx="12"/>
          </p:nvPr>
        </p:nvSpPr>
        <p:spPr>
          <a:xfrm>
            <a:off x="10558300" y="6400800"/>
            <a:ext cx="1052508" cy="365125"/>
          </a:xfrm>
        </p:spPr>
        <p:txBody>
          <a:bodyPr>
            <a:normAutofit/>
          </a:bodyPr>
          <a:lstStyle/>
          <a:p>
            <a:pPr>
              <a:spcAft>
                <a:spcPts val="600"/>
              </a:spcAft>
            </a:pPr>
            <a:fld id="{60C9998C-481B-484C-A730-C415AAD60CF4}" type="slidenum">
              <a:rPr lang="en-US" smtClean="0"/>
              <a:pPr>
                <a:spcAft>
                  <a:spcPts val="600"/>
                </a:spcAft>
              </a:pPr>
              <a:t>17</a:t>
            </a:fld>
            <a:endParaRPr lang="en-US"/>
          </a:p>
        </p:txBody>
      </p:sp>
      <p:sp>
        <p:nvSpPr>
          <p:cNvPr id="3" name="TextBox 2">
            <a:extLst>
              <a:ext uri="{FF2B5EF4-FFF2-40B4-BE49-F238E27FC236}">
                <a16:creationId xmlns:a16="http://schemas.microsoft.com/office/drawing/2014/main" id="{68BD0451-636F-C6DC-9BC1-E000441BDBF4}"/>
              </a:ext>
            </a:extLst>
          </p:cNvPr>
          <p:cNvSpPr txBox="1"/>
          <p:nvPr/>
        </p:nvSpPr>
        <p:spPr>
          <a:xfrm>
            <a:off x="1822686" y="6578761"/>
            <a:ext cx="10024411" cy="276999"/>
          </a:xfrm>
          <a:prstGeom prst="rect">
            <a:avLst/>
          </a:prstGeom>
          <a:noFill/>
        </p:spPr>
        <p:txBody>
          <a:bodyPr wrap="none" rtlCol="0">
            <a:spAutoFit/>
          </a:bodyPr>
          <a:lstStyle/>
          <a:p>
            <a:r>
              <a:rPr lang="en-US" sz="1200" i="1">
                <a:solidFill>
                  <a:schemeClr val="accent6">
                    <a:lumMod val="60000"/>
                    <a:lumOff val="40000"/>
                  </a:schemeClr>
                </a:solidFill>
                <a:latin typeface="Cambria" panose="02040503050406030204" pitchFamily="18" charset="0"/>
                <a:ea typeface="Cambria" panose="02040503050406030204" pitchFamily="18" charset="0"/>
                <a:cs typeface="Calibri" panose="020F0502020204030204" pitchFamily="34" charset="0"/>
              </a:rPr>
              <a:t> </a:t>
            </a:r>
            <a:r>
              <a:rPr lang="en-US" sz="1200" i="1">
                <a:solidFill>
                  <a:schemeClr val="accent6">
                    <a:lumMod val="60000"/>
                    <a:lumOff val="40000"/>
                  </a:schemeClr>
                </a:solidFill>
                <a:hlinkClick r:id="rId3">
                  <a:extLst>
                    <a:ext uri="{A12FA001-AC4F-418D-AE19-62706E023703}">
                      <ahyp:hlinkClr xmlns:ahyp="http://schemas.microsoft.com/office/drawing/2018/hyperlinkcolor" val="tx"/>
                    </a:ext>
                  </a:extLst>
                </a:hlinkClick>
              </a:rPr>
              <a:t>Lateral flow urine lipoarabinomannan assay (‎LF-LAM)‎ for the diagnosis of active tuberculosis in people living with HIV: policy update 2019 (who.int)</a:t>
            </a:r>
            <a:endParaRPr lang="en-US" sz="1200" i="1">
              <a:solidFill>
                <a:schemeClr val="accent6">
                  <a:lumMod val="60000"/>
                  <a:lumOff val="40000"/>
                </a:schemeClr>
              </a:solidFill>
            </a:endParaRPr>
          </a:p>
        </p:txBody>
      </p:sp>
    </p:spTree>
    <p:extLst>
      <p:ext uri="{BB962C8B-B14F-4D97-AF65-F5344CB8AC3E}">
        <p14:creationId xmlns:p14="http://schemas.microsoft.com/office/powerpoint/2010/main" val="857733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C18CE4-9D0B-4FBC-AAD7-DE338A1682C0}"/>
              </a:ext>
            </a:extLst>
          </p:cNvPr>
          <p:cNvSpPr>
            <a:spLocks noGrp="1"/>
          </p:cNvSpPr>
          <p:nvPr>
            <p:ph type="title"/>
          </p:nvPr>
        </p:nvSpPr>
        <p:spPr>
          <a:xfrm>
            <a:off x="872486" y="960582"/>
            <a:ext cx="10738321" cy="728101"/>
          </a:xfrm>
        </p:spPr>
        <p:txBody>
          <a:bodyPr>
            <a:normAutofit/>
          </a:bodyPr>
          <a:lstStyle/>
          <a:p>
            <a:pPr>
              <a:lnSpc>
                <a:spcPts val="1800"/>
              </a:lnSpc>
            </a:pPr>
            <a:r>
              <a:rPr lang="en-GB" sz="3600" dirty="0"/>
              <a:t>          Knowledge Check – Question                                                     </a:t>
            </a:r>
            <a:br>
              <a:rPr lang="en-GB" sz="3600" dirty="0"/>
            </a:br>
            <a:r>
              <a:rPr lang="en-GB" sz="3600" dirty="0"/>
              <a:t>          </a:t>
            </a:r>
            <a:r>
              <a:rPr lang="en-GB" sz="1300" dirty="0"/>
              <a:t>(Use the questions below for trainee response and group discussion)</a:t>
            </a:r>
            <a:endParaRPr lang="en-GB" sz="3600" dirty="0"/>
          </a:p>
        </p:txBody>
      </p:sp>
      <p:sp>
        <p:nvSpPr>
          <p:cNvPr id="8" name="Content Placeholder 7">
            <a:extLst>
              <a:ext uri="{FF2B5EF4-FFF2-40B4-BE49-F238E27FC236}">
                <a16:creationId xmlns:a16="http://schemas.microsoft.com/office/drawing/2014/main" id="{00E25815-423A-4F3C-B33B-3D185471EB00}"/>
              </a:ext>
            </a:extLst>
          </p:cNvPr>
          <p:cNvSpPr>
            <a:spLocks noGrp="1"/>
          </p:cNvSpPr>
          <p:nvPr>
            <p:ph idx="1"/>
          </p:nvPr>
        </p:nvSpPr>
        <p:spPr>
          <a:xfrm>
            <a:off x="436226" y="1962616"/>
            <a:ext cx="11029615" cy="4409140"/>
          </a:xfrm>
        </p:spPr>
        <p:txBody>
          <a:bodyPr>
            <a:normAutofit/>
          </a:bodyPr>
          <a:lstStyle/>
          <a:p>
            <a:pPr marL="342900" indent="-342900">
              <a:buClrTx/>
              <a:buAutoNum type="arabicParenR"/>
            </a:pPr>
            <a:r>
              <a:rPr lang="en-US" sz="2800" dirty="0"/>
              <a:t>What is LAM?</a:t>
            </a:r>
          </a:p>
          <a:p>
            <a:pPr marL="342900" indent="-342900">
              <a:buClrTx/>
              <a:buAutoNum type="arabicParenR"/>
            </a:pPr>
            <a:r>
              <a:rPr lang="en-US" sz="2800" dirty="0"/>
              <a:t>What are the benefits of LF-LAM testing?</a:t>
            </a:r>
          </a:p>
          <a:p>
            <a:pPr marL="342900" indent="-342900">
              <a:buClrTx/>
              <a:buAutoNum type="arabicParenR"/>
            </a:pPr>
            <a:r>
              <a:rPr lang="en-US" sz="2800" dirty="0"/>
              <a:t>What are the limitations of LF-LAM testing? </a:t>
            </a:r>
          </a:p>
          <a:p>
            <a:pPr marL="342900" indent="-342900">
              <a:buClrTx/>
              <a:buAutoNum type="arabicParenR"/>
            </a:pPr>
            <a:r>
              <a:rPr lang="en-US" sz="2800" dirty="0"/>
              <a:t>According to the national algorithm, which patients are eligible for LF-LAM testing?</a:t>
            </a:r>
          </a:p>
          <a:p>
            <a:pPr marL="342900" indent="-342900">
              <a:buClrTx/>
              <a:buAutoNum type="arabicParenR"/>
            </a:pPr>
            <a:r>
              <a:rPr lang="en-US" sz="2800" dirty="0"/>
              <a:t>According to the national algorithm, what action should be taken after a positive LF-LAM test result? A negative result?</a:t>
            </a:r>
          </a:p>
          <a:p>
            <a:pPr marL="342900" indent="-342900">
              <a:buClrTx/>
              <a:buFont typeface="Wingdings 2" panose="05020102010507070707" pitchFamily="18" charset="2"/>
              <a:buAutoNum type="arabicParenR"/>
            </a:pPr>
            <a:r>
              <a:rPr lang="en-US" sz="2800" dirty="0"/>
              <a:t>Who should not be tested with LF-LAM?</a:t>
            </a:r>
          </a:p>
        </p:txBody>
      </p:sp>
      <p:sp>
        <p:nvSpPr>
          <p:cNvPr id="2" name="Slide Number Placeholder 1">
            <a:extLst>
              <a:ext uri="{FF2B5EF4-FFF2-40B4-BE49-F238E27FC236}">
                <a16:creationId xmlns:a16="http://schemas.microsoft.com/office/drawing/2014/main" id="{4A5A71AD-F2B3-209A-29AA-51F1EE4FE049}"/>
              </a:ext>
            </a:extLst>
          </p:cNvPr>
          <p:cNvSpPr>
            <a:spLocks noGrp="1"/>
          </p:cNvSpPr>
          <p:nvPr>
            <p:ph type="sldNum" sz="quarter" idx="12"/>
          </p:nvPr>
        </p:nvSpPr>
        <p:spPr/>
        <p:txBody>
          <a:bodyPr/>
          <a:lstStyle/>
          <a:p>
            <a:fld id="{60C9998C-481B-484C-A730-C415AAD60CF4}" type="slidenum">
              <a:rPr lang="en-US" smtClean="0"/>
              <a:t>18</a:t>
            </a:fld>
            <a:endParaRPr lang="en-US"/>
          </a:p>
        </p:txBody>
      </p:sp>
      <p:pic>
        <p:nvPicPr>
          <p:cNvPr id="4" name="Picture 4" descr="A picture containing text, clipart&#10;&#10;Description automatically generated">
            <a:extLst>
              <a:ext uri="{FF2B5EF4-FFF2-40B4-BE49-F238E27FC236}">
                <a16:creationId xmlns:a16="http://schemas.microsoft.com/office/drawing/2014/main" id="{C03A4A2C-B940-3A67-ECF0-03CB42980BE1}"/>
              </a:ext>
            </a:extLst>
          </p:cNvPr>
          <p:cNvPicPr>
            <a:picLocks noChangeAspect="1"/>
          </p:cNvPicPr>
          <p:nvPr/>
        </p:nvPicPr>
        <p:blipFill>
          <a:blip r:embed="rId3"/>
          <a:stretch>
            <a:fillRect/>
          </a:stretch>
        </p:blipFill>
        <p:spPr>
          <a:xfrm>
            <a:off x="434798" y="699028"/>
            <a:ext cx="1190625" cy="1057275"/>
          </a:xfrm>
          <a:prstGeom prst="rect">
            <a:avLst/>
          </a:prstGeom>
        </p:spPr>
      </p:pic>
    </p:spTree>
    <p:extLst>
      <p:ext uri="{BB962C8B-B14F-4D97-AF65-F5344CB8AC3E}">
        <p14:creationId xmlns:p14="http://schemas.microsoft.com/office/powerpoint/2010/main" val="1889931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27DD1-7266-184A-63D6-2F07E1CBEC30}"/>
              </a:ext>
            </a:extLst>
          </p:cNvPr>
          <p:cNvSpPr>
            <a:spLocks noGrp="1"/>
          </p:cNvSpPr>
          <p:nvPr>
            <p:ph type="title"/>
          </p:nvPr>
        </p:nvSpPr>
        <p:spPr/>
        <p:txBody>
          <a:bodyPr/>
          <a:lstStyle/>
          <a:p>
            <a:r>
              <a:rPr lang="en-US"/>
              <a:t>Applying the LF-LAM testing algorithm: </a:t>
            </a:r>
            <a:br>
              <a:rPr lang="en-US"/>
            </a:br>
            <a:r>
              <a:rPr lang="en-US"/>
              <a:t>Case scenario review &amp; practice</a:t>
            </a:r>
          </a:p>
        </p:txBody>
      </p:sp>
      <p:sp>
        <p:nvSpPr>
          <p:cNvPr id="4" name="Slide Number Placeholder 3">
            <a:extLst>
              <a:ext uri="{FF2B5EF4-FFF2-40B4-BE49-F238E27FC236}">
                <a16:creationId xmlns:a16="http://schemas.microsoft.com/office/drawing/2014/main" id="{135D4CCF-0472-DDA0-94B8-F579676374F7}"/>
              </a:ext>
            </a:extLst>
          </p:cNvPr>
          <p:cNvSpPr>
            <a:spLocks noGrp="1"/>
          </p:cNvSpPr>
          <p:nvPr>
            <p:ph type="sldNum" sz="quarter" idx="12"/>
          </p:nvPr>
        </p:nvSpPr>
        <p:spPr/>
        <p:txBody>
          <a:bodyPr/>
          <a:lstStyle/>
          <a:p>
            <a:fld id="{60C9998C-481B-484C-A730-C415AAD60CF4}" type="slidenum">
              <a:rPr lang="en-US" smtClean="0"/>
              <a:t>19</a:t>
            </a:fld>
            <a:endParaRPr lang="en-US"/>
          </a:p>
        </p:txBody>
      </p:sp>
    </p:spTree>
    <p:extLst>
      <p:ext uri="{BB962C8B-B14F-4D97-AF65-F5344CB8AC3E}">
        <p14:creationId xmlns:p14="http://schemas.microsoft.com/office/powerpoint/2010/main" val="1256165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1C86D-5082-4440-96DC-056ECB6C7EC2}"/>
              </a:ext>
            </a:extLst>
          </p:cNvPr>
          <p:cNvSpPr>
            <a:spLocks noGrp="1"/>
          </p:cNvSpPr>
          <p:nvPr>
            <p:ph type="title"/>
          </p:nvPr>
        </p:nvSpPr>
        <p:spPr>
          <a:xfrm>
            <a:off x="581192" y="702156"/>
            <a:ext cx="11029616" cy="1013800"/>
          </a:xfrm>
        </p:spPr>
        <p:txBody>
          <a:bodyPr>
            <a:normAutofit/>
          </a:bodyPr>
          <a:lstStyle/>
          <a:p>
            <a:r>
              <a:rPr lang="en-GB" sz="4400">
                <a:solidFill>
                  <a:srgbClr val="FFFEFF"/>
                </a:solidFill>
              </a:rPr>
              <a:t>TRAINING agenda</a:t>
            </a:r>
          </a:p>
        </p:txBody>
      </p:sp>
      <p:sp>
        <p:nvSpPr>
          <p:cNvPr id="5" name="Slide Number Placeholder 4">
            <a:extLst>
              <a:ext uri="{FF2B5EF4-FFF2-40B4-BE49-F238E27FC236}">
                <a16:creationId xmlns:a16="http://schemas.microsoft.com/office/drawing/2014/main" id="{CB51E0DC-BF3F-CB59-62D3-1581C2BC688F}"/>
              </a:ext>
            </a:extLst>
          </p:cNvPr>
          <p:cNvSpPr>
            <a:spLocks noGrp="1"/>
          </p:cNvSpPr>
          <p:nvPr>
            <p:ph type="sldNum" sz="quarter" idx="12"/>
          </p:nvPr>
        </p:nvSpPr>
        <p:spPr>
          <a:xfrm>
            <a:off x="10558300" y="5956137"/>
            <a:ext cx="1052508" cy="365125"/>
          </a:xfrm>
        </p:spPr>
        <p:txBody>
          <a:bodyPr>
            <a:normAutofit/>
          </a:bodyPr>
          <a:lstStyle/>
          <a:p>
            <a:pPr>
              <a:spcAft>
                <a:spcPts val="600"/>
              </a:spcAft>
            </a:pPr>
            <a:fld id="{60C9998C-481B-484C-A730-C415AAD60CF4}" type="slidenum">
              <a:rPr lang="en-US" smtClean="0"/>
              <a:pPr>
                <a:spcAft>
                  <a:spcPts val="600"/>
                </a:spcAft>
              </a:pPr>
              <a:t>2</a:t>
            </a:fld>
            <a:endParaRPr lang="en-US"/>
          </a:p>
        </p:txBody>
      </p:sp>
      <p:pic>
        <p:nvPicPr>
          <p:cNvPr id="11" name="Graphic 10" descr="Meeting outline">
            <a:extLst>
              <a:ext uri="{FF2B5EF4-FFF2-40B4-BE49-F238E27FC236}">
                <a16:creationId xmlns:a16="http://schemas.microsoft.com/office/drawing/2014/main" id="{3AA115CF-4EF2-F6A5-1A8E-9AA9D35F57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65426" y="2559703"/>
            <a:ext cx="2945382" cy="2945382"/>
          </a:xfrm>
          <a:prstGeom prst="rect">
            <a:avLst/>
          </a:prstGeom>
        </p:spPr>
      </p:pic>
      <p:graphicFrame>
        <p:nvGraphicFramePr>
          <p:cNvPr id="15" name="Content Placeholder 3">
            <a:extLst>
              <a:ext uri="{FF2B5EF4-FFF2-40B4-BE49-F238E27FC236}">
                <a16:creationId xmlns:a16="http://schemas.microsoft.com/office/drawing/2014/main" id="{8EA8D8A4-1E95-F57C-96C1-3339039390DE}"/>
              </a:ext>
            </a:extLst>
          </p:cNvPr>
          <p:cNvGraphicFramePr>
            <a:graphicFrameLocks noGrp="1"/>
          </p:cNvGraphicFramePr>
          <p:nvPr>
            <p:ph idx="1"/>
            <p:extLst>
              <p:ext uri="{D42A27DB-BD31-4B8C-83A1-F6EECF244321}">
                <p14:modId xmlns:p14="http://schemas.microsoft.com/office/powerpoint/2010/main" val="3591790577"/>
              </p:ext>
            </p:extLst>
          </p:nvPr>
        </p:nvGraphicFramePr>
        <p:xfrm>
          <a:off x="581191" y="2364472"/>
          <a:ext cx="7784264" cy="2685668"/>
        </p:xfrm>
        <a:graphic>
          <a:graphicData uri="http://schemas.openxmlformats.org/drawingml/2006/table">
            <a:tbl>
              <a:tblPr bandRow="1">
                <a:tableStyleId>{72833802-FEF1-4C79-8D5D-14CF1EAF98D9}</a:tableStyleId>
              </a:tblPr>
              <a:tblGrid>
                <a:gridCol w="7784264">
                  <a:extLst>
                    <a:ext uri="{9D8B030D-6E8A-4147-A177-3AD203B41FA5}">
                      <a16:colId xmlns:a16="http://schemas.microsoft.com/office/drawing/2014/main" val="583399831"/>
                    </a:ext>
                  </a:extLst>
                </a:gridCol>
              </a:tblGrid>
              <a:tr h="2685668">
                <a:tc>
                  <a:txBody>
                    <a:bodyPr/>
                    <a:lstStyle/>
                    <a:p>
                      <a:pPr marL="285750" indent="-285750">
                        <a:buFont typeface="Arial" panose="020B0604020202020204" pitchFamily="34" charset="0"/>
                        <a:buChar char="•"/>
                      </a:pPr>
                      <a:r>
                        <a:rPr lang="en-US" sz="2000"/>
                        <a:t>Registration (as needed)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a:t>Introductions, Training Objectives, and Outline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a:t>Review Training Slides: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a:t>Overview of TB Disease and TB/HIV Co-Infection</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a:t>Introduction to LF-LAM Testing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a:t>The Alere Determine TB-LAM Ag Testing Procedure</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a:t>Continuous Quality Improvement of LF-LAM Testing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a:t>De-brief and Closure</a:t>
                      </a:r>
                    </a:p>
                  </a:txBody>
                  <a:tcPr marL="67797" marR="67797" marT="33899" marB="33899" anchor="ctr"/>
                </a:tc>
                <a:extLst>
                  <a:ext uri="{0D108BD9-81ED-4DB2-BD59-A6C34878D82A}">
                    <a16:rowId xmlns:a16="http://schemas.microsoft.com/office/drawing/2014/main" val="3220801991"/>
                  </a:ext>
                </a:extLst>
              </a:tr>
            </a:tbl>
          </a:graphicData>
        </a:graphic>
      </p:graphicFrame>
      <p:sp>
        <p:nvSpPr>
          <p:cNvPr id="4" name="TextBox 3">
            <a:extLst>
              <a:ext uri="{FF2B5EF4-FFF2-40B4-BE49-F238E27FC236}">
                <a16:creationId xmlns:a16="http://schemas.microsoft.com/office/drawing/2014/main" id="{725493BC-9E5D-2456-4B9C-637087B25492}"/>
              </a:ext>
            </a:extLst>
          </p:cNvPr>
          <p:cNvSpPr txBox="1"/>
          <p:nvPr/>
        </p:nvSpPr>
        <p:spPr>
          <a:xfrm>
            <a:off x="581191" y="5355972"/>
            <a:ext cx="7784263" cy="1200329"/>
          </a:xfrm>
          <a:prstGeom prst="rect">
            <a:avLst/>
          </a:prstGeom>
          <a:noFill/>
        </p:spPr>
        <p:txBody>
          <a:bodyPr wrap="square">
            <a:spAutoFit/>
          </a:bodyPr>
          <a:lstStyle/>
          <a:p>
            <a:r>
              <a:rPr lang="en-US" sz="1800" u="sng"/>
              <a:t>Note</a:t>
            </a:r>
            <a:r>
              <a:rPr lang="en-US" sz="1800"/>
              <a:t>: This training is only conducted by </a:t>
            </a:r>
            <a:r>
              <a:rPr lang="en-US" sz="1800" b="1"/>
              <a:t>trained and competent trainers</a:t>
            </a:r>
            <a:r>
              <a:rPr lang="en-US" sz="1800"/>
              <a:t>.</a:t>
            </a:r>
          </a:p>
          <a:p>
            <a:r>
              <a:rPr lang="en-US" sz="1800"/>
              <a:t>The trainers will stay for the whole training period to ensure consistency, facilitate group interactions, demonstrate the testing procedure, and assess trainee competence to perform the test.</a:t>
            </a:r>
          </a:p>
        </p:txBody>
      </p:sp>
    </p:spTree>
    <p:extLst>
      <p:ext uri="{BB962C8B-B14F-4D97-AF65-F5344CB8AC3E}">
        <p14:creationId xmlns:p14="http://schemas.microsoft.com/office/powerpoint/2010/main" val="2389940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47763-A494-42B5-BF26-445B052947A9}"/>
              </a:ext>
            </a:extLst>
          </p:cNvPr>
          <p:cNvSpPr>
            <a:spLocks noGrp="1"/>
          </p:cNvSpPr>
          <p:nvPr>
            <p:ph type="title"/>
          </p:nvPr>
        </p:nvSpPr>
        <p:spPr/>
        <p:txBody>
          <a:bodyPr>
            <a:normAutofit fontScale="90000"/>
          </a:bodyPr>
          <a:lstStyle/>
          <a:p>
            <a:r>
              <a:rPr lang="en-GB" sz="3600"/>
              <a:t>Notes on applying the algorithm: </a:t>
            </a:r>
            <a:br>
              <a:rPr lang="en-GB" sz="3600"/>
            </a:br>
            <a:r>
              <a:rPr lang="en-GB" sz="3600"/>
              <a:t>Clinic-tester coordination for success</a:t>
            </a:r>
          </a:p>
        </p:txBody>
      </p:sp>
      <p:sp>
        <p:nvSpPr>
          <p:cNvPr id="7" name="Content Placeholder 6">
            <a:extLst>
              <a:ext uri="{FF2B5EF4-FFF2-40B4-BE49-F238E27FC236}">
                <a16:creationId xmlns:a16="http://schemas.microsoft.com/office/drawing/2014/main" id="{9BF9336D-72E1-4D71-B5FA-DC5E74F8C546}"/>
              </a:ext>
            </a:extLst>
          </p:cNvPr>
          <p:cNvSpPr>
            <a:spLocks noGrp="1"/>
          </p:cNvSpPr>
          <p:nvPr>
            <p:ph idx="1"/>
          </p:nvPr>
        </p:nvSpPr>
        <p:spPr>
          <a:xfrm>
            <a:off x="581193" y="1948542"/>
            <a:ext cx="11029615" cy="4604658"/>
          </a:xfrm>
        </p:spPr>
        <p:txBody>
          <a:bodyPr>
            <a:normAutofit lnSpcReduction="10000"/>
          </a:bodyPr>
          <a:lstStyle/>
          <a:p>
            <a:pPr marL="0" indent="0">
              <a:buClrTx/>
              <a:buNone/>
            </a:pPr>
            <a:r>
              <a:rPr lang="en-US" sz="2000" b="1" dirty="0"/>
              <a:t>Before LF-LAM Testing</a:t>
            </a:r>
          </a:p>
          <a:p>
            <a:pPr>
              <a:buClrTx/>
              <a:buFont typeface="Wingdings" panose="05000000000000000000" pitchFamily="2" charset="2"/>
              <a:buChar char="Ø"/>
            </a:pPr>
            <a:r>
              <a:rPr lang="en-US" dirty="0"/>
              <a:t>Clinical team is aware of, and compliant with, the national testing algorithm when requesting an LF-LAM test</a:t>
            </a:r>
          </a:p>
          <a:p>
            <a:pPr>
              <a:buClrTx/>
              <a:buFont typeface="Wingdings" panose="05000000000000000000" pitchFamily="2" charset="2"/>
              <a:buChar char="Ø"/>
            </a:pPr>
            <a:r>
              <a:rPr lang="en-US" dirty="0"/>
              <a:t>Clinical teams are aware of LF-LAM test availability </a:t>
            </a:r>
          </a:p>
          <a:p>
            <a:pPr>
              <a:buClrTx/>
              <a:buFont typeface="Wingdings" panose="05000000000000000000" pitchFamily="2" charset="2"/>
              <a:buChar char="Ø"/>
            </a:pPr>
            <a:r>
              <a:rPr lang="en-US" dirty="0"/>
              <a:t>Clinical team completes relevant patient information (HIV status, other) when requesting an LF-LAM test</a:t>
            </a:r>
          </a:p>
          <a:p>
            <a:pPr>
              <a:buClrTx/>
              <a:buFont typeface="Wingdings" panose="05000000000000000000" pitchFamily="2" charset="2"/>
              <a:buChar char="Ø"/>
            </a:pPr>
            <a:r>
              <a:rPr lang="en-US" dirty="0"/>
              <a:t>Sputum (or other WHO recommended sample type) must be collected in parallel to perform molecular WHO-recommended rapid diagnostic (mWRD) tests for confirmation of Tb diagnosis and detection of  drug resistance. </a:t>
            </a:r>
          </a:p>
          <a:p>
            <a:pPr>
              <a:buClrTx/>
              <a:buFont typeface="Wingdings" panose="05000000000000000000" pitchFamily="2" charset="2"/>
              <a:buChar char="Ø"/>
            </a:pPr>
            <a:endParaRPr lang="en-US" dirty="0"/>
          </a:p>
          <a:p>
            <a:pPr marL="0" indent="0">
              <a:buClrTx/>
              <a:buNone/>
            </a:pPr>
            <a:r>
              <a:rPr lang="en-US" sz="2000" b="1" dirty="0"/>
              <a:t>After LF-LAM Testing</a:t>
            </a:r>
          </a:p>
          <a:p>
            <a:pPr>
              <a:buClrTx/>
              <a:buFont typeface="Wingdings" panose="05000000000000000000" pitchFamily="2" charset="2"/>
              <a:buChar char="Ø"/>
            </a:pPr>
            <a:r>
              <a:rPr lang="en-US" dirty="0"/>
              <a:t>Tester communicates inability to test, invalid or indeterminate/equivocal test results (if repeated and confirmed), and valid test results promptly to the referring clinical team</a:t>
            </a:r>
          </a:p>
          <a:p>
            <a:pPr>
              <a:buClrTx/>
              <a:buFont typeface="Wingdings" panose="05000000000000000000" pitchFamily="2" charset="2"/>
              <a:buChar char="Ø"/>
            </a:pPr>
            <a:r>
              <a:rPr lang="en-US" dirty="0"/>
              <a:t>Tester communicates with the clinical team regarding need for any additional testing</a:t>
            </a:r>
          </a:p>
        </p:txBody>
      </p:sp>
      <p:sp>
        <p:nvSpPr>
          <p:cNvPr id="6" name="Slide Number Placeholder 5">
            <a:extLst>
              <a:ext uri="{FF2B5EF4-FFF2-40B4-BE49-F238E27FC236}">
                <a16:creationId xmlns:a16="http://schemas.microsoft.com/office/drawing/2014/main" id="{8E9A9A86-EB8F-493A-B34C-BE49802B7360}"/>
              </a:ext>
            </a:extLst>
          </p:cNvPr>
          <p:cNvSpPr>
            <a:spLocks noGrp="1"/>
          </p:cNvSpPr>
          <p:nvPr>
            <p:ph type="sldNum" sz="quarter" idx="12"/>
          </p:nvPr>
        </p:nvSpPr>
        <p:spPr/>
        <p:txBody>
          <a:bodyPr/>
          <a:lstStyle/>
          <a:p>
            <a:fld id="{60C9998C-481B-484C-A730-C415AAD60CF4}" type="slidenum">
              <a:rPr lang="en-US" smtClean="0"/>
              <a:t>20</a:t>
            </a:fld>
            <a:endParaRPr lang="en-US"/>
          </a:p>
        </p:txBody>
      </p:sp>
    </p:spTree>
    <p:extLst>
      <p:ext uri="{BB962C8B-B14F-4D97-AF65-F5344CB8AC3E}">
        <p14:creationId xmlns:p14="http://schemas.microsoft.com/office/powerpoint/2010/main" val="2553038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E6FBB-DD58-EDD5-6A97-1B8975DA8ADF}"/>
              </a:ext>
            </a:extLst>
          </p:cNvPr>
          <p:cNvSpPr>
            <a:spLocks noGrp="1"/>
          </p:cNvSpPr>
          <p:nvPr>
            <p:ph type="title"/>
          </p:nvPr>
        </p:nvSpPr>
        <p:spPr>
          <a:xfrm>
            <a:off x="581192" y="683684"/>
            <a:ext cx="10880436" cy="1013800"/>
          </a:xfrm>
        </p:spPr>
        <p:txBody>
          <a:bodyPr>
            <a:normAutofit/>
          </a:bodyPr>
          <a:lstStyle/>
          <a:p>
            <a:r>
              <a:rPr lang="en-US" sz="3600"/>
              <a:t>Case scenario 1</a:t>
            </a:r>
          </a:p>
        </p:txBody>
      </p:sp>
      <p:sp>
        <p:nvSpPr>
          <p:cNvPr id="3" name="Content Placeholder 2">
            <a:extLst>
              <a:ext uri="{FF2B5EF4-FFF2-40B4-BE49-F238E27FC236}">
                <a16:creationId xmlns:a16="http://schemas.microsoft.com/office/drawing/2014/main" id="{404DCF19-C06D-3328-F8E3-1B726884867A}"/>
              </a:ext>
            </a:extLst>
          </p:cNvPr>
          <p:cNvSpPr>
            <a:spLocks noGrp="1"/>
          </p:cNvSpPr>
          <p:nvPr>
            <p:ph idx="1"/>
          </p:nvPr>
        </p:nvSpPr>
        <p:spPr>
          <a:xfrm>
            <a:off x="506602" y="1910467"/>
            <a:ext cx="11029615" cy="1277562"/>
          </a:xfrm>
        </p:spPr>
        <p:txBody>
          <a:bodyPr/>
          <a:lstStyle/>
          <a:p>
            <a:pPr marL="0" indent="0">
              <a:buNone/>
            </a:pPr>
            <a:r>
              <a:rPr lang="en-US" i="1"/>
              <a:t>A person living with HIV (PLHIV) with cough visits a tertiary clinic. LF-LAM tests and trained testers are available at the clinic, but there is no facility to perform an mWRD. What would you do?</a:t>
            </a:r>
          </a:p>
          <a:p>
            <a:pPr marL="0" indent="0">
              <a:buNone/>
            </a:pPr>
            <a:endParaRPr lang="en-US" i="1"/>
          </a:p>
        </p:txBody>
      </p:sp>
      <p:sp>
        <p:nvSpPr>
          <p:cNvPr id="4" name="Slide Number Placeholder 3">
            <a:extLst>
              <a:ext uri="{FF2B5EF4-FFF2-40B4-BE49-F238E27FC236}">
                <a16:creationId xmlns:a16="http://schemas.microsoft.com/office/drawing/2014/main" id="{03236B43-BB2A-9CAF-86F7-A95F8D569A0D}"/>
              </a:ext>
            </a:extLst>
          </p:cNvPr>
          <p:cNvSpPr>
            <a:spLocks noGrp="1"/>
          </p:cNvSpPr>
          <p:nvPr>
            <p:ph type="sldNum" sz="quarter" idx="12"/>
          </p:nvPr>
        </p:nvSpPr>
        <p:spPr/>
        <p:txBody>
          <a:bodyPr/>
          <a:lstStyle/>
          <a:p>
            <a:fld id="{60C9998C-481B-484C-A730-C415AAD60CF4}" type="slidenum">
              <a:rPr lang="en-US" smtClean="0"/>
              <a:t>21</a:t>
            </a:fld>
            <a:endParaRPr lang="en-US"/>
          </a:p>
        </p:txBody>
      </p:sp>
      <p:sp>
        <p:nvSpPr>
          <p:cNvPr id="11" name="TextBox 10">
            <a:extLst>
              <a:ext uri="{FF2B5EF4-FFF2-40B4-BE49-F238E27FC236}">
                <a16:creationId xmlns:a16="http://schemas.microsoft.com/office/drawing/2014/main" id="{BF6F1194-6A8D-77F3-578C-E81C6E4F6591}"/>
              </a:ext>
            </a:extLst>
          </p:cNvPr>
          <p:cNvSpPr txBox="1"/>
          <p:nvPr/>
        </p:nvSpPr>
        <p:spPr>
          <a:xfrm>
            <a:off x="6531431" y="6531349"/>
            <a:ext cx="5332614" cy="276999"/>
          </a:xfrm>
          <a:prstGeom prst="rect">
            <a:avLst/>
          </a:prstGeom>
          <a:noFill/>
        </p:spPr>
        <p:txBody>
          <a:bodyPr wrap="none" rtlCol="0">
            <a:spAutoFit/>
          </a:bodyPr>
          <a:lstStyle/>
          <a:p>
            <a:pPr algn="r"/>
            <a:r>
              <a:rPr lang="it-IT" sz="1200" i="1">
                <a:solidFill>
                  <a:schemeClr val="tx1">
                    <a:lumMod val="65000"/>
                    <a:lumOff val="35000"/>
                  </a:schemeClr>
                </a:solidFill>
              </a:rPr>
              <a:t>Modified from WHO Operational Handbook on Tuberculosis. Module 3: Diagnosis</a:t>
            </a:r>
          </a:p>
        </p:txBody>
      </p:sp>
      <p:sp>
        <p:nvSpPr>
          <p:cNvPr id="5" name="TextBox 4">
            <a:extLst>
              <a:ext uri="{FF2B5EF4-FFF2-40B4-BE49-F238E27FC236}">
                <a16:creationId xmlns:a16="http://schemas.microsoft.com/office/drawing/2014/main" id="{12CEED21-3589-94FB-1E3A-692B9BF7F2A4}"/>
              </a:ext>
            </a:extLst>
          </p:cNvPr>
          <p:cNvSpPr txBox="1"/>
          <p:nvPr/>
        </p:nvSpPr>
        <p:spPr>
          <a:xfrm>
            <a:off x="1914845" y="3104620"/>
            <a:ext cx="8362310" cy="2739211"/>
          </a:xfrm>
          <a:prstGeom prst="rect">
            <a:avLst/>
          </a:prstGeom>
          <a:noFill/>
        </p:spPr>
        <p:txBody>
          <a:bodyPr wrap="square" rtlCol="0">
            <a:spAutoFit/>
          </a:bodyPr>
          <a:lstStyle/>
          <a:p>
            <a:pPr algn="ctr"/>
            <a:r>
              <a:rPr lang="en-US" sz="4000" i="1"/>
              <a:t>Brief Group Discussion</a:t>
            </a:r>
          </a:p>
          <a:p>
            <a:pPr algn="ctr"/>
            <a:endParaRPr lang="en-US" i="1"/>
          </a:p>
          <a:p>
            <a:pPr algn="ctr"/>
            <a:r>
              <a:rPr lang="en-US" sz="3600" i="1" u="sng">
                <a:solidFill>
                  <a:schemeClr val="accent1"/>
                </a:solidFill>
              </a:rPr>
              <a:t>Prompts:</a:t>
            </a:r>
          </a:p>
          <a:p>
            <a:pPr algn="ctr"/>
            <a:r>
              <a:rPr lang="en-US" sz="3600" i="1">
                <a:solidFill>
                  <a:schemeClr val="accent1"/>
                </a:solidFill>
              </a:rPr>
              <a:t>What if you could collect sputum?</a:t>
            </a:r>
          </a:p>
          <a:p>
            <a:pPr algn="ctr"/>
            <a:r>
              <a:rPr lang="en-US" sz="3600" i="1">
                <a:solidFill>
                  <a:schemeClr val="accent1"/>
                </a:solidFill>
              </a:rPr>
              <a:t>What if the LF-LAM test was positive?</a:t>
            </a:r>
          </a:p>
        </p:txBody>
      </p:sp>
    </p:spTree>
    <p:extLst>
      <p:ext uri="{BB962C8B-B14F-4D97-AF65-F5344CB8AC3E}">
        <p14:creationId xmlns:p14="http://schemas.microsoft.com/office/powerpoint/2010/main" val="2085231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E6FBB-DD58-EDD5-6A97-1B8975DA8ADF}"/>
              </a:ext>
            </a:extLst>
          </p:cNvPr>
          <p:cNvSpPr>
            <a:spLocks noGrp="1"/>
          </p:cNvSpPr>
          <p:nvPr>
            <p:ph type="title"/>
          </p:nvPr>
        </p:nvSpPr>
        <p:spPr>
          <a:xfrm>
            <a:off x="581192" y="683684"/>
            <a:ext cx="10880436" cy="1013800"/>
          </a:xfrm>
        </p:spPr>
        <p:txBody>
          <a:bodyPr>
            <a:normAutofit/>
          </a:bodyPr>
          <a:lstStyle/>
          <a:p>
            <a:r>
              <a:rPr lang="en-US" sz="3600"/>
              <a:t>Case scenario 1</a:t>
            </a:r>
          </a:p>
        </p:txBody>
      </p:sp>
      <p:sp>
        <p:nvSpPr>
          <p:cNvPr id="3" name="Content Placeholder 2">
            <a:extLst>
              <a:ext uri="{FF2B5EF4-FFF2-40B4-BE49-F238E27FC236}">
                <a16:creationId xmlns:a16="http://schemas.microsoft.com/office/drawing/2014/main" id="{404DCF19-C06D-3328-F8E3-1B726884867A}"/>
              </a:ext>
            </a:extLst>
          </p:cNvPr>
          <p:cNvSpPr>
            <a:spLocks noGrp="1"/>
          </p:cNvSpPr>
          <p:nvPr>
            <p:ph idx="1"/>
          </p:nvPr>
        </p:nvSpPr>
        <p:spPr>
          <a:xfrm>
            <a:off x="506602" y="1910467"/>
            <a:ext cx="11029615" cy="1277562"/>
          </a:xfrm>
        </p:spPr>
        <p:txBody>
          <a:bodyPr/>
          <a:lstStyle/>
          <a:p>
            <a:pPr marL="0" indent="0">
              <a:buNone/>
            </a:pPr>
            <a:r>
              <a:rPr lang="en-US" i="1" dirty="0"/>
              <a:t>A person living with HIV (PLHIV) with cough visits a tertiary clinic. LF-LAM tests and trained testers are available at the clinic, but there is no facility to perform an mWRD. What would you do?</a:t>
            </a:r>
          </a:p>
          <a:p>
            <a:pPr marL="0" indent="0">
              <a:buNone/>
            </a:pPr>
            <a:endParaRPr lang="en-US" i="1" dirty="0"/>
          </a:p>
        </p:txBody>
      </p:sp>
      <p:sp>
        <p:nvSpPr>
          <p:cNvPr id="4" name="Slide Number Placeholder 3">
            <a:extLst>
              <a:ext uri="{FF2B5EF4-FFF2-40B4-BE49-F238E27FC236}">
                <a16:creationId xmlns:a16="http://schemas.microsoft.com/office/drawing/2014/main" id="{03236B43-BB2A-9CAF-86F7-A95F8D569A0D}"/>
              </a:ext>
            </a:extLst>
          </p:cNvPr>
          <p:cNvSpPr>
            <a:spLocks noGrp="1"/>
          </p:cNvSpPr>
          <p:nvPr>
            <p:ph type="sldNum" sz="quarter" idx="12"/>
          </p:nvPr>
        </p:nvSpPr>
        <p:spPr/>
        <p:txBody>
          <a:bodyPr/>
          <a:lstStyle/>
          <a:p>
            <a:fld id="{60C9998C-481B-484C-A730-C415AAD60CF4}" type="slidenum">
              <a:rPr lang="en-US" smtClean="0"/>
              <a:t>22</a:t>
            </a:fld>
            <a:endParaRPr lang="en-US"/>
          </a:p>
        </p:txBody>
      </p:sp>
      <p:graphicFrame>
        <p:nvGraphicFramePr>
          <p:cNvPr id="6" name="Diagram 5">
            <a:extLst>
              <a:ext uri="{FF2B5EF4-FFF2-40B4-BE49-F238E27FC236}">
                <a16:creationId xmlns:a16="http://schemas.microsoft.com/office/drawing/2014/main" id="{1EAC1BF2-D50A-0EFB-6F03-DD11FEA69503}"/>
              </a:ext>
            </a:extLst>
          </p:cNvPr>
          <p:cNvGraphicFramePr/>
          <p:nvPr/>
        </p:nvGraphicFramePr>
        <p:xfrm>
          <a:off x="655783" y="2770908"/>
          <a:ext cx="10491591" cy="3782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BF6F1194-6A8D-77F3-578C-E81C6E4F6591}"/>
              </a:ext>
            </a:extLst>
          </p:cNvPr>
          <p:cNvSpPr txBox="1"/>
          <p:nvPr/>
        </p:nvSpPr>
        <p:spPr>
          <a:xfrm>
            <a:off x="6531431" y="6531349"/>
            <a:ext cx="5332614" cy="276999"/>
          </a:xfrm>
          <a:prstGeom prst="rect">
            <a:avLst/>
          </a:prstGeom>
          <a:noFill/>
        </p:spPr>
        <p:txBody>
          <a:bodyPr wrap="none" rtlCol="0">
            <a:spAutoFit/>
          </a:bodyPr>
          <a:lstStyle/>
          <a:p>
            <a:pPr algn="r"/>
            <a:r>
              <a:rPr lang="it-IT" sz="1200" i="1">
                <a:solidFill>
                  <a:schemeClr val="tx1">
                    <a:lumMod val="65000"/>
                    <a:lumOff val="35000"/>
                  </a:schemeClr>
                </a:solidFill>
              </a:rPr>
              <a:t>Modified from WHO Operational Handbook on Tuberculosis. Module 3: Diagnosis</a:t>
            </a:r>
          </a:p>
        </p:txBody>
      </p:sp>
    </p:spTree>
    <p:extLst>
      <p:ext uri="{BB962C8B-B14F-4D97-AF65-F5344CB8AC3E}">
        <p14:creationId xmlns:p14="http://schemas.microsoft.com/office/powerpoint/2010/main" val="3976599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E6FBB-DD58-EDD5-6A97-1B8975DA8ADF}"/>
              </a:ext>
            </a:extLst>
          </p:cNvPr>
          <p:cNvSpPr>
            <a:spLocks noGrp="1"/>
          </p:cNvSpPr>
          <p:nvPr>
            <p:ph type="title"/>
          </p:nvPr>
        </p:nvSpPr>
        <p:spPr>
          <a:xfrm>
            <a:off x="581192" y="683684"/>
            <a:ext cx="10880436" cy="1013800"/>
          </a:xfrm>
        </p:spPr>
        <p:txBody>
          <a:bodyPr>
            <a:normAutofit/>
          </a:bodyPr>
          <a:lstStyle/>
          <a:p>
            <a:r>
              <a:rPr lang="en-US" sz="3600"/>
              <a:t>Case scenario 2</a:t>
            </a:r>
          </a:p>
        </p:txBody>
      </p:sp>
      <p:sp>
        <p:nvSpPr>
          <p:cNvPr id="3" name="Content Placeholder 2">
            <a:extLst>
              <a:ext uri="{FF2B5EF4-FFF2-40B4-BE49-F238E27FC236}">
                <a16:creationId xmlns:a16="http://schemas.microsoft.com/office/drawing/2014/main" id="{404DCF19-C06D-3328-F8E3-1B726884867A}"/>
              </a:ext>
            </a:extLst>
          </p:cNvPr>
          <p:cNvSpPr>
            <a:spLocks noGrp="1"/>
          </p:cNvSpPr>
          <p:nvPr>
            <p:ph idx="1"/>
          </p:nvPr>
        </p:nvSpPr>
        <p:spPr>
          <a:xfrm>
            <a:off x="506602" y="1910467"/>
            <a:ext cx="11029615" cy="1277562"/>
          </a:xfrm>
        </p:spPr>
        <p:txBody>
          <a:bodyPr/>
          <a:lstStyle/>
          <a:p>
            <a:pPr marL="0" indent="0">
              <a:buNone/>
            </a:pPr>
            <a:r>
              <a:rPr lang="en-US" i="1"/>
              <a:t>A person living with HIV (PLHIV) with cough visits a clinic. LF-LAM tests and trained testers are available at the clinic. The clinic is also has the facility to perform an mWRD. What would you do?</a:t>
            </a:r>
          </a:p>
          <a:p>
            <a:endParaRPr lang="en-US" i="1"/>
          </a:p>
        </p:txBody>
      </p:sp>
      <p:sp>
        <p:nvSpPr>
          <p:cNvPr id="4" name="Slide Number Placeholder 3">
            <a:extLst>
              <a:ext uri="{FF2B5EF4-FFF2-40B4-BE49-F238E27FC236}">
                <a16:creationId xmlns:a16="http://schemas.microsoft.com/office/drawing/2014/main" id="{03236B43-BB2A-9CAF-86F7-A95F8D569A0D}"/>
              </a:ext>
            </a:extLst>
          </p:cNvPr>
          <p:cNvSpPr>
            <a:spLocks noGrp="1"/>
          </p:cNvSpPr>
          <p:nvPr>
            <p:ph type="sldNum" sz="quarter" idx="12"/>
          </p:nvPr>
        </p:nvSpPr>
        <p:spPr/>
        <p:txBody>
          <a:bodyPr/>
          <a:lstStyle/>
          <a:p>
            <a:fld id="{60C9998C-481B-484C-A730-C415AAD60CF4}" type="slidenum">
              <a:rPr lang="en-US" smtClean="0"/>
              <a:t>23</a:t>
            </a:fld>
            <a:endParaRPr lang="en-US"/>
          </a:p>
        </p:txBody>
      </p:sp>
      <p:sp>
        <p:nvSpPr>
          <p:cNvPr id="11" name="TextBox 10">
            <a:extLst>
              <a:ext uri="{FF2B5EF4-FFF2-40B4-BE49-F238E27FC236}">
                <a16:creationId xmlns:a16="http://schemas.microsoft.com/office/drawing/2014/main" id="{BF6F1194-6A8D-77F3-578C-E81C6E4F6591}"/>
              </a:ext>
            </a:extLst>
          </p:cNvPr>
          <p:cNvSpPr txBox="1"/>
          <p:nvPr/>
        </p:nvSpPr>
        <p:spPr>
          <a:xfrm>
            <a:off x="6531431" y="6531349"/>
            <a:ext cx="5332614" cy="276999"/>
          </a:xfrm>
          <a:prstGeom prst="rect">
            <a:avLst/>
          </a:prstGeom>
          <a:noFill/>
        </p:spPr>
        <p:txBody>
          <a:bodyPr wrap="none" rtlCol="0">
            <a:spAutoFit/>
          </a:bodyPr>
          <a:lstStyle/>
          <a:p>
            <a:pPr algn="r"/>
            <a:r>
              <a:rPr lang="it-IT" sz="1200" i="1">
                <a:solidFill>
                  <a:schemeClr val="tx1">
                    <a:lumMod val="65000"/>
                    <a:lumOff val="35000"/>
                  </a:schemeClr>
                </a:solidFill>
              </a:rPr>
              <a:t>Modified from WHO Operational Handbook on Tuberculosis. Module 3: Diagnosis</a:t>
            </a:r>
          </a:p>
        </p:txBody>
      </p:sp>
      <p:sp>
        <p:nvSpPr>
          <p:cNvPr id="5" name="TextBox 4">
            <a:extLst>
              <a:ext uri="{FF2B5EF4-FFF2-40B4-BE49-F238E27FC236}">
                <a16:creationId xmlns:a16="http://schemas.microsoft.com/office/drawing/2014/main" id="{78FC3CBB-FB25-F013-39BA-5DEF4FA693FF}"/>
              </a:ext>
            </a:extLst>
          </p:cNvPr>
          <p:cNvSpPr txBox="1"/>
          <p:nvPr/>
        </p:nvSpPr>
        <p:spPr>
          <a:xfrm>
            <a:off x="1914845" y="3216926"/>
            <a:ext cx="8362310" cy="2739211"/>
          </a:xfrm>
          <a:prstGeom prst="rect">
            <a:avLst/>
          </a:prstGeom>
          <a:noFill/>
        </p:spPr>
        <p:txBody>
          <a:bodyPr wrap="square" rtlCol="0">
            <a:spAutoFit/>
          </a:bodyPr>
          <a:lstStyle/>
          <a:p>
            <a:pPr algn="ctr"/>
            <a:r>
              <a:rPr lang="en-US" sz="4000" i="1"/>
              <a:t>Brief Group Discussion</a:t>
            </a:r>
          </a:p>
          <a:p>
            <a:pPr algn="ctr"/>
            <a:endParaRPr lang="en-US" i="1"/>
          </a:p>
          <a:p>
            <a:pPr algn="ctr"/>
            <a:r>
              <a:rPr lang="en-US" sz="3600" i="1" u="sng">
                <a:solidFill>
                  <a:schemeClr val="accent1"/>
                </a:solidFill>
              </a:rPr>
              <a:t>Prompts:</a:t>
            </a:r>
          </a:p>
          <a:p>
            <a:pPr algn="ctr"/>
            <a:r>
              <a:rPr lang="en-US" sz="3600" i="1">
                <a:solidFill>
                  <a:schemeClr val="accent1"/>
                </a:solidFill>
              </a:rPr>
              <a:t>What if you could collect sputum?</a:t>
            </a:r>
          </a:p>
          <a:p>
            <a:pPr algn="ctr"/>
            <a:r>
              <a:rPr lang="en-US" sz="3600" i="1">
                <a:solidFill>
                  <a:schemeClr val="accent1"/>
                </a:solidFill>
              </a:rPr>
              <a:t>What if the LF-LAM test was negative?</a:t>
            </a:r>
          </a:p>
        </p:txBody>
      </p:sp>
    </p:spTree>
    <p:extLst>
      <p:ext uri="{BB962C8B-B14F-4D97-AF65-F5344CB8AC3E}">
        <p14:creationId xmlns:p14="http://schemas.microsoft.com/office/powerpoint/2010/main" val="3341566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E6FBB-DD58-EDD5-6A97-1B8975DA8ADF}"/>
              </a:ext>
            </a:extLst>
          </p:cNvPr>
          <p:cNvSpPr>
            <a:spLocks noGrp="1"/>
          </p:cNvSpPr>
          <p:nvPr>
            <p:ph type="title"/>
          </p:nvPr>
        </p:nvSpPr>
        <p:spPr>
          <a:xfrm>
            <a:off x="581192" y="683684"/>
            <a:ext cx="10880436" cy="1013800"/>
          </a:xfrm>
        </p:spPr>
        <p:txBody>
          <a:bodyPr>
            <a:normAutofit/>
          </a:bodyPr>
          <a:lstStyle/>
          <a:p>
            <a:r>
              <a:rPr lang="en-US" sz="3600"/>
              <a:t>Case scenario 2</a:t>
            </a:r>
          </a:p>
        </p:txBody>
      </p:sp>
      <p:sp>
        <p:nvSpPr>
          <p:cNvPr id="3" name="Content Placeholder 2">
            <a:extLst>
              <a:ext uri="{FF2B5EF4-FFF2-40B4-BE49-F238E27FC236}">
                <a16:creationId xmlns:a16="http://schemas.microsoft.com/office/drawing/2014/main" id="{404DCF19-C06D-3328-F8E3-1B726884867A}"/>
              </a:ext>
            </a:extLst>
          </p:cNvPr>
          <p:cNvSpPr>
            <a:spLocks noGrp="1"/>
          </p:cNvSpPr>
          <p:nvPr>
            <p:ph idx="1"/>
          </p:nvPr>
        </p:nvSpPr>
        <p:spPr>
          <a:xfrm>
            <a:off x="506602" y="1910467"/>
            <a:ext cx="11029615" cy="1277562"/>
          </a:xfrm>
        </p:spPr>
        <p:txBody>
          <a:bodyPr/>
          <a:lstStyle/>
          <a:p>
            <a:pPr marL="0" indent="0">
              <a:buNone/>
            </a:pPr>
            <a:r>
              <a:rPr lang="en-US" i="1"/>
              <a:t>A person living with HIV (PLHIV) with cough visits a clinic. LF-LAM tests and trained testers are available at the clinic. The clinic is also has the facility to perform an mWRD. What would you do?</a:t>
            </a:r>
          </a:p>
          <a:p>
            <a:endParaRPr lang="en-US" i="1"/>
          </a:p>
        </p:txBody>
      </p:sp>
      <p:sp>
        <p:nvSpPr>
          <p:cNvPr id="4" name="Slide Number Placeholder 3">
            <a:extLst>
              <a:ext uri="{FF2B5EF4-FFF2-40B4-BE49-F238E27FC236}">
                <a16:creationId xmlns:a16="http://schemas.microsoft.com/office/drawing/2014/main" id="{03236B43-BB2A-9CAF-86F7-A95F8D569A0D}"/>
              </a:ext>
            </a:extLst>
          </p:cNvPr>
          <p:cNvSpPr>
            <a:spLocks noGrp="1"/>
          </p:cNvSpPr>
          <p:nvPr>
            <p:ph type="sldNum" sz="quarter" idx="12"/>
          </p:nvPr>
        </p:nvSpPr>
        <p:spPr/>
        <p:txBody>
          <a:bodyPr/>
          <a:lstStyle/>
          <a:p>
            <a:fld id="{60C9998C-481B-484C-A730-C415AAD60CF4}" type="slidenum">
              <a:rPr lang="en-US" smtClean="0"/>
              <a:t>24</a:t>
            </a:fld>
            <a:endParaRPr lang="en-US"/>
          </a:p>
        </p:txBody>
      </p:sp>
      <p:graphicFrame>
        <p:nvGraphicFramePr>
          <p:cNvPr id="6" name="Diagram 5">
            <a:extLst>
              <a:ext uri="{FF2B5EF4-FFF2-40B4-BE49-F238E27FC236}">
                <a16:creationId xmlns:a16="http://schemas.microsoft.com/office/drawing/2014/main" id="{1EAC1BF2-D50A-0EFB-6F03-DD11FEA69503}"/>
              </a:ext>
            </a:extLst>
          </p:cNvPr>
          <p:cNvGraphicFramePr/>
          <p:nvPr/>
        </p:nvGraphicFramePr>
        <p:xfrm>
          <a:off x="655783" y="2770908"/>
          <a:ext cx="10491591" cy="3782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BF6F1194-6A8D-77F3-578C-E81C6E4F6591}"/>
              </a:ext>
            </a:extLst>
          </p:cNvPr>
          <p:cNvSpPr txBox="1"/>
          <p:nvPr/>
        </p:nvSpPr>
        <p:spPr>
          <a:xfrm>
            <a:off x="6531431" y="6531349"/>
            <a:ext cx="5332614" cy="276999"/>
          </a:xfrm>
          <a:prstGeom prst="rect">
            <a:avLst/>
          </a:prstGeom>
          <a:noFill/>
        </p:spPr>
        <p:txBody>
          <a:bodyPr wrap="none" rtlCol="0">
            <a:spAutoFit/>
          </a:bodyPr>
          <a:lstStyle/>
          <a:p>
            <a:pPr algn="r"/>
            <a:r>
              <a:rPr lang="it-IT" sz="1200" i="1">
                <a:solidFill>
                  <a:schemeClr val="tx1">
                    <a:lumMod val="65000"/>
                    <a:lumOff val="35000"/>
                  </a:schemeClr>
                </a:solidFill>
              </a:rPr>
              <a:t>Modified from WHO Operational Handbook on Tuberculosis. Module 3: Diagnosis</a:t>
            </a:r>
          </a:p>
        </p:txBody>
      </p:sp>
    </p:spTree>
    <p:extLst>
      <p:ext uri="{BB962C8B-B14F-4D97-AF65-F5344CB8AC3E}">
        <p14:creationId xmlns:p14="http://schemas.microsoft.com/office/powerpoint/2010/main" val="2237565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E6FBB-DD58-EDD5-6A97-1B8975DA8ADF}"/>
              </a:ext>
            </a:extLst>
          </p:cNvPr>
          <p:cNvSpPr>
            <a:spLocks noGrp="1"/>
          </p:cNvSpPr>
          <p:nvPr>
            <p:ph type="title"/>
          </p:nvPr>
        </p:nvSpPr>
        <p:spPr>
          <a:xfrm>
            <a:off x="581192" y="683684"/>
            <a:ext cx="10880436" cy="1013800"/>
          </a:xfrm>
        </p:spPr>
        <p:txBody>
          <a:bodyPr>
            <a:normAutofit/>
          </a:bodyPr>
          <a:lstStyle/>
          <a:p>
            <a:r>
              <a:rPr lang="en-US" sz="3600"/>
              <a:t>Case scenario 3</a:t>
            </a:r>
          </a:p>
        </p:txBody>
      </p:sp>
      <p:sp>
        <p:nvSpPr>
          <p:cNvPr id="3" name="Content Placeholder 2">
            <a:extLst>
              <a:ext uri="{FF2B5EF4-FFF2-40B4-BE49-F238E27FC236}">
                <a16:creationId xmlns:a16="http://schemas.microsoft.com/office/drawing/2014/main" id="{404DCF19-C06D-3328-F8E3-1B726884867A}"/>
              </a:ext>
            </a:extLst>
          </p:cNvPr>
          <p:cNvSpPr>
            <a:spLocks noGrp="1"/>
          </p:cNvSpPr>
          <p:nvPr>
            <p:ph idx="1"/>
          </p:nvPr>
        </p:nvSpPr>
        <p:spPr>
          <a:xfrm>
            <a:off x="506602" y="1910467"/>
            <a:ext cx="11029615" cy="1277562"/>
          </a:xfrm>
        </p:spPr>
        <p:txBody>
          <a:bodyPr/>
          <a:lstStyle/>
          <a:p>
            <a:pPr marL="0" indent="0">
              <a:buNone/>
            </a:pPr>
            <a:r>
              <a:rPr lang="en-US" i="1" dirty="0"/>
              <a:t>A person who is </a:t>
            </a:r>
            <a:r>
              <a:rPr lang="en-US" b="1" i="1" dirty="0"/>
              <a:t>HIV negative </a:t>
            </a:r>
            <a:r>
              <a:rPr lang="en-US" i="1" dirty="0"/>
              <a:t>with cough visits a tertiary clinic. LF-LAM tests and trained testers are available at the clinic. The clinic also has the facility to perform an mWRD. What would you do?</a:t>
            </a:r>
          </a:p>
          <a:p>
            <a:endParaRPr lang="en-US" i="1" dirty="0"/>
          </a:p>
        </p:txBody>
      </p:sp>
      <p:sp>
        <p:nvSpPr>
          <p:cNvPr id="4" name="Slide Number Placeholder 3">
            <a:extLst>
              <a:ext uri="{FF2B5EF4-FFF2-40B4-BE49-F238E27FC236}">
                <a16:creationId xmlns:a16="http://schemas.microsoft.com/office/drawing/2014/main" id="{03236B43-BB2A-9CAF-86F7-A95F8D569A0D}"/>
              </a:ext>
            </a:extLst>
          </p:cNvPr>
          <p:cNvSpPr>
            <a:spLocks noGrp="1"/>
          </p:cNvSpPr>
          <p:nvPr>
            <p:ph type="sldNum" sz="quarter" idx="12"/>
          </p:nvPr>
        </p:nvSpPr>
        <p:spPr/>
        <p:txBody>
          <a:bodyPr/>
          <a:lstStyle/>
          <a:p>
            <a:fld id="{60C9998C-481B-484C-A730-C415AAD60CF4}" type="slidenum">
              <a:rPr lang="en-US" smtClean="0"/>
              <a:t>25</a:t>
            </a:fld>
            <a:endParaRPr lang="en-US"/>
          </a:p>
        </p:txBody>
      </p:sp>
      <p:sp>
        <p:nvSpPr>
          <p:cNvPr id="11" name="TextBox 10">
            <a:extLst>
              <a:ext uri="{FF2B5EF4-FFF2-40B4-BE49-F238E27FC236}">
                <a16:creationId xmlns:a16="http://schemas.microsoft.com/office/drawing/2014/main" id="{BF6F1194-6A8D-77F3-578C-E81C6E4F6591}"/>
              </a:ext>
            </a:extLst>
          </p:cNvPr>
          <p:cNvSpPr txBox="1"/>
          <p:nvPr/>
        </p:nvSpPr>
        <p:spPr>
          <a:xfrm>
            <a:off x="6531431" y="6531349"/>
            <a:ext cx="5332614" cy="276999"/>
          </a:xfrm>
          <a:prstGeom prst="rect">
            <a:avLst/>
          </a:prstGeom>
          <a:noFill/>
        </p:spPr>
        <p:txBody>
          <a:bodyPr wrap="none" rtlCol="0">
            <a:spAutoFit/>
          </a:bodyPr>
          <a:lstStyle/>
          <a:p>
            <a:pPr algn="r"/>
            <a:r>
              <a:rPr lang="it-IT" sz="1200" i="1">
                <a:solidFill>
                  <a:schemeClr val="tx1">
                    <a:lumMod val="65000"/>
                    <a:lumOff val="35000"/>
                  </a:schemeClr>
                </a:solidFill>
              </a:rPr>
              <a:t>Modified from WHO Operational Handbook on Tuberculosis. Module 3: Diagnosis</a:t>
            </a:r>
          </a:p>
        </p:txBody>
      </p:sp>
      <p:sp>
        <p:nvSpPr>
          <p:cNvPr id="5" name="TextBox 4">
            <a:extLst>
              <a:ext uri="{FF2B5EF4-FFF2-40B4-BE49-F238E27FC236}">
                <a16:creationId xmlns:a16="http://schemas.microsoft.com/office/drawing/2014/main" id="{23B2C4E2-16C1-5087-2A5C-56DE45D23474}"/>
              </a:ext>
            </a:extLst>
          </p:cNvPr>
          <p:cNvSpPr txBox="1"/>
          <p:nvPr/>
        </p:nvSpPr>
        <p:spPr>
          <a:xfrm>
            <a:off x="1914845" y="3196342"/>
            <a:ext cx="8362310" cy="2739211"/>
          </a:xfrm>
          <a:prstGeom prst="rect">
            <a:avLst/>
          </a:prstGeom>
          <a:noFill/>
        </p:spPr>
        <p:txBody>
          <a:bodyPr wrap="square" rtlCol="0">
            <a:spAutoFit/>
          </a:bodyPr>
          <a:lstStyle/>
          <a:p>
            <a:pPr algn="ctr"/>
            <a:r>
              <a:rPr lang="en-US" sz="4000" i="1" dirty="0"/>
              <a:t>Brief Group Discussion</a:t>
            </a:r>
          </a:p>
          <a:p>
            <a:pPr algn="ctr"/>
            <a:endParaRPr lang="en-US" i="1" dirty="0"/>
          </a:p>
          <a:p>
            <a:pPr algn="ctr"/>
            <a:r>
              <a:rPr lang="en-US" sz="3600" i="1" u="sng" dirty="0">
                <a:solidFill>
                  <a:schemeClr val="accent1"/>
                </a:solidFill>
              </a:rPr>
              <a:t>Prompts:</a:t>
            </a:r>
          </a:p>
          <a:p>
            <a:pPr algn="ctr"/>
            <a:r>
              <a:rPr lang="en-US" sz="3600" i="1" dirty="0">
                <a:solidFill>
                  <a:schemeClr val="accent1"/>
                </a:solidFill>
              </a:rPr>
              <a:t>Which samples would you collect?</a:t>
            </a:r>
          </a:p>
          <a:p>
            <a:pPr algn="ctr"/>
            <a:r>
              <a:rPr lang="en-US" sz="3600" i="1" dirty="0">
                <a:solidFill>
                  <a:schemeClr val="accent1"/>
                </a:solidFill>
              </a:rPr>
              <a:t>Which tests would you request or do?</a:t>
            </a:r>
          </a:p>
        </p:txBody>
      </p:sp>
    </p:spTree>
    <p:extLst>
      <p:ext uri="{BB962C8B-B14F-4D97-AF65-F5344CB8AC3E}">
        <p14:creationId xmlns:p14="http://schemas.microsoft.com/office/powerpoint/2010/main" val="1862666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E6FBB-DD58-EDD5-6A97-1B8975DA8ADF}"/>
              </a:ext>
            </a:extLst>
          </p:cNvPr>
          <p:cNvSpPr>
            <a:spLocks noGrp="1"/>
          </p:cNvSpPr>
          <p:nvPr>
            <p:ph type="title"/>
          </p:nvPr>
        </p:nvSpPr>
        <p:spPr>
          <a:xfrm>
            <a:off x="581192" y="683684"/>
            <a:ext cx="10880436" cy="1013800"/>
          </a:xfrm>
        </p:spPr>
        <p:txBody>
          <a:bodyPr>
            <a:normAutofit/>
          </a:bodyPr>
          <a:lstStyle/>
          <a:p>
            <a:r>
              <a:rPr lang="en-US" sz="3600"/>
              <a:t>Case scenario 3</a:t>
            </a:r>
          </a:p>
        </p:txBody>
      </p:sp>
      <p:sp>
        <p:nvSpPr>
          <p:cNvPr id="3" name="Content Placeholder 2">
            <a:extLst>
              <a:ext uri="{FF2B5EF4-FFF2-40B4-BE49-F238E27FC236}">
                <a16:creationId xmlns:a16="http://schemas.microsoft.com/office/drawing/2014/main" id="{404DCF19-C06D-3328-F8E3-1B726884867A}"/>
              </a:ext>
            </a:extLst>
          </p:cNvPr>
          <p:cNvSpPr>
            <a:spLocks noGrp="1"/>
          </p:cNvSpPr>
          <p:nvPr>
            <p:ph idx="1"/>
          </p:nvPr>
        </p:nvSpPr>
        <p:spPr>
          <a:xfrm>
            <a:off x="506602" y="1910467"/>
            <a:ext cx="11029615" cy="1277562"/>
          </a:xfrm>
        </p:spPr>
        <p:txBody>
          <a:bodyPr/>
          <a:lstStyle/>
          <a:p>
            <a:pPr marL="0" indent="0">
              <a:buNone/>
            </a:pPr>
            <a:r>
              <a:rPr lang="en-US" i="1"/>
              <a:t>A person who is </a:t>
            </a:r>
            <a:r>
              <a:rPr lang="en-US" b="1" i="1"/>
              <a:t>HIV negative </a:t>
            </a:r>
            <a:r>
              <a:rPr lang="en-US" i="1"/>
              <a:t>with cough visits a tertiary clinic. LF-LAM test and trained tester are available at the clinic. The clinic is also has the facility to perform an mWRD. What would you do?</a:t>
            </a:r>
          </a:p>
          <a:p>
            <a:endParaRPr lang="en-US" i="1"/>
          </a:p>
        </p:txBody>
      </p:sp>
      <p:sp>
        <p:nvSpPr>
          <p:cNvPr id="4" name="Slide Number Placeholder 3">
            <a:extLst>
              <a:ext uri="{FF2B5EF4-FFF2-40B4-BE49-F238E27FC236}">
                <a16:creationId xmlns:a16="http://schemas.microsoft.com/office/drawing/2014/main" id="{03236B43-BB2A-9CAF-86F7-A95F8D569A0D}"/>
              </a:ext>
            </a:extLst>
          </p:cNvPr>
          <p:cNvSpPr>
            <a:spLocks noGrp="1"/>
          </p:cNvSpPr>
          <p:nvPr>
            <p:ph type="sldNum" sz="quarter" idx="12"/>
          </p:nvPr>
        </p:nvSpPr>
        <p:spPr/>
        <p:txBody>
          <a:bodyPr/>
          <a:lstStyle/>
          <a:p>
            <a:fld id="{60C9998C-481B-484C-A730-C415AAD60CF4}" type="slidenum">
              <a:rPr lang="en-US" smtClean="0"/>
              <a:t>26</a:t>
            </a:fld>
            <a:endParaRPr lang="en-US"/>
          </a:p>
        </p:txBody>
      </p:sp>
      <p:graphicFrame>
        <p:nvGraphicFramePr>
          <p:cNvPr id="6" name="Diagram 5">
            <a:extLst>
              <a:ext uri="{FF2B5EF4-FFF2-40B4-BE49-F238E27FC236}">
                <a16:creationId xmlns:a16="http://schemas.microsoft.com/office/drawing/2014/main" id="{1EAC1BF2-D50A-0EFB-6F03-DD11FEA69503}"/>
              </a:ext>
            </a:extLst>
          </p:cNvPr>
          <p:cNvGraphicFramePr/>
          <p:nvPr/>
        </p:nvGraphicFramePr>
        <p:xfrm>
          <a:off x="655783" y="2770908"/>
          <a:ext cx="10491591" cy="3782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BF6F1194-6A8D-77F3-578C-E81C6E4F6591}"/>
              </a:ext>
            </a:extLst>
          </p:cNvPr>
          <p:cNvSpPr txBox="1"/>
          <p:nvPr/>
        </p:nvSpPr>
        <p:spPr>
          <a:xfrm>
            <a:off x="6531431" y="6531349"/>
            <a:ext cx="5332614" cy="276999"/>
          </a:xfrm>
          <a:prstGeom prst="rect">
            <a:avLst/>
          </a:prstGeom>
          <a:noFill/>
        </p:spPr>
        <p:txBody>
          <a:bodyPr wrap="none" rtlCol="0">
            <a:spAutoFit/>
          </a:bodyPr>
          <a:lstStyle/>
          <a:p>
            <a:pPr algn="r"/>
            <a:r>
              <a:rPr lang="it-IT" sz="1200" i="1">
                <a:solidFill>
                  <a:schemeClr val="tx1">
                    <a:lumMod val="65000"/>
                    <a:lumOff val="35000"/>
                  </a:schemeClr>
                </a:solidFill>
              </a:rPr>
              <a:t>Modified from WHO Operational Handbook on Tuberculosis. Module 3: Diagnosis</a:t>
            </a:r>
          </a:p>
        </p:txBody>
      </p:sp>
      <p:sp>
        <p:nvSpPr>
          <p:cNvPr id="9" name="Graphic 6" descr="No sign with solid fill">
            <a:extLst>
              <a:ext uri="{FF2B5EF4-FFF2-40B4-BE49-F238E27FC236}">
                <a16:creationId xmlns:a16="http://schemas.microsoft.com/office/drawing/2014/main" id="{B750BCDF-DE97-923E-516B-D172B3F754BF}"/>
              </a:ext>
            </a:extLst>
          </p:cNvPr>
          <p:cNvSpPr/>
          <p:nvPr/>
        </p:nvSpPr>
        <p:spPr>
          <a:xfrm>
            <a:off x="5132243" y="4203864"/>
            <a:ext cx="361950" cy="361950"/>
          </a:xfrm>
          <a:custGeom>
            <a:avLst/>
            <a:gdLst>
              <a:gd name="connsiteX0" fmla="*/ 180975 w 361950"/>
              <a:gd name="connsiteY0" fmla="*/ 0 h 361950"/>
              <a:gd name="connsiteX1" fmla="*/ 0 w 361950"/>
              <a:gd name="connsiteY1" fmla="*/ 180975 h 361950"/>
              <a:gd name="connsiteX2" fmla="*/ 180975 w 361950"/>
              <a:gd name="connsiteY2" fmla="*/ 361950 h 361950"/>
              <a:gd name="connsiteX3" fmla="*/ 361950 w 361950"/>
              <a:gd name="connsiteY3" fmla="*/ 180975 h 361950"/>
              <a:gd name="connsiteX4" fmla="*/ 180975 w 361950"/>
              <a:gd name="connsiteY4" fmla="*/ 0 h 361950"/>
              <a:gd name="connsiteX5" fmla="*/ 57150 w 361950"/>
              <a:gd name="connsiteY5" fmla="*/ 180975 h 361950"/>
              <a:gd name="connsiteX6" fmla="*/ 75724 w 361950"/>
              <a:gd name="connsiteY6" fmla="*/ 116205 h 361950"/>
              <a:gd name="connsiteX7" fmla="*/ 246221 w 361950"/>
              <a:gd name="connsiteY7" fmla="*/ 286703 h 361950"/>
              <a:gd name="connsiteX8" fmla="*/ 180975 w 361950"/>
              <a:gd name="connsiteY8" fmla="*/ 304800 h 361950"/>
              <a:gd name="connsiteX9" fmla="*/ 57150 w 361950"/>
              <a:gd name="connsiteY9" fmla="*/ 180975 h 361950"/>
              <a:gd name="connsiteX10" fmla="*/ 286226 w 361950"/>
              <a:gd name="connsiteY10" fmla="*/ 245745 h 361950"/>
              <a:gd name="connsiteX11" fmla="*/ 116205 w 361950"/>
              <a:gd name="connsiteY11" fmla="*/ 75724 h 361950"/>
              <a:gd name="connsiteX12" fmla="*/ 180975 w 361950"/>
              <a:gd name="connsiteY12" fmla="*/ 57150 h 361950"/>
              <a:gd name="connsiteX13" fmla="*/ 304800 w 361950"/>
              <a:gd name="connsiteY13" fmla="*/ 180975 h 361950"/>
              <a:gd name="connsiteX14" fmla="*/ 286226 w 361950"/>
              <a:gd name="connsiteY14" fmla="*/ 245745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1950" h="361950">
                <a:moveTo>
                  <a:pt x="180975" y="0"/>
                </a:moveTo>
                <a:cubicBezTo>
                  <a:pt x="80963" y="0"/>
                  <a:pt x="0" y="80963"/>
                  <a:pt x="0" y="180975"/>
                </a:cubicBezTo>
                <a:cubicBezTo>
                  <a:pt x="0" y="280988"/>
                  <a:pt x="80963" y="361950"/>
                  <a:pt x="180975" y="361950"/>
                </a:cubicBezTo>
                <a:cubicBezTo>
                  <a:pt x="280988" y="361950"/>
                  <a:pt x="361950" y="280988"/>
                  <a:pt x="361950" y="180975"/>
                </a:cubicBezTo>
                <a:cubicBezTo>
                  <a:pt x="361950" y="80963"/>
                  <a:pt x="280988" y="0"/>
                  <a:pt x="180975" y="0"/>
                </a:cubicBezTo>
                <a:close/>
                <a:moveTo>
                  <a:pt x="57150" y="180975"/>
                </a:moveTo>
                <a:cubicBezTo>
                  <a:pt x="57150" y="157163"/>
                  <a:pt x="63818" y="134779"/>
                  <a:pt x="75724" y="116205"/>
                </a:cubicBezTo>
                <a:lnTo>
                  <a:pt x="246221" y="286703"/>
                </a:lnTo>
                <a:cubicBezTo>
                  <a:pt x="227171" y="298133"/>
                  <a:pt x="204788" y="304800"/>
                  <a:pt x="180975" y="304800"/>
                </a:cubicBezTo>
                <a:cubicBezTo>
                  <a:pt x="112871" y="304800"/>
                  <a:pt x="57150" y="249079"/>
                  <a:pt x="57150" y="180975"/>
                </a:cubicBezTo>
                <a:close/>
                <a:moveTo>
                  <a:pt x="286226" y="245745"/>
                </a:moveTo>
                <a:lnTo>
                  <a:pt x="116205" y="75724"/>
                </a:lnTo>
                <a:cubicBezTo>
                  <a:pt x="134779" y="63818"/>
                  <a:pt x="157163" y="57150"/>
                  <a:pt x="180975" y="57150"/>
                </a:cubicBezTo>
                <a:cubicBezTo>
                  <a:pt x="249079" y="57150"/>
                  <a:pt x="304800" y="112871"/>
                  <a:pt x="304800" y="180975"/>
                </a:cubicBezTo>
                <a:cubicBezTo>
                  <a:pt x="304800" y="204788"/>
                  <a:pt x="298133" y="227171"/>
                  <a:pt x="286226" y="245745"/>
                </a:cubicBezTo>
                <a:close/>
              </a:path>
            </a:pathLst>
          </a:custGeom>
          <a:solidFill>
            <a:srgbClr val="FF0000"/>
          </a:solidFill>
          <a:ln w="4763" cap="flat">
            <a:noFill/>
            <a:prstDash val="solid"/>
            <a:miter/>
          </a:ln>
        </p:spPr>
        <p:txBody>
          <a:bodyPr rtlCol="0" anchor="ctr"/>
          <a:lstStyle/>
          <a:p>
            <a:endParaRPr lang="en-US"/>
          </a:p>
        </p:txBody>
      </p:sp>
    </p:spTree>
    <p:extLst>
      <p:ext uri="{BB962C8B-B14F-4D97-AF65-F5344CB8AC3E}">
        <p14:creationId xmlns:p14="http://schemas.microsoft.com/office/powerpoint/2010/main" val="39520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E6FBB-DD58-EDD5-6A97-1B8975DA8ADF}"/>
              </a:ext>
            </a:extLst>
          </p:cNvPr>
          <p:cNvSpPr>
            <a:spLocks noGrp="1"/>
          </p:cNvSpPr>
          <p:nvPr>
            <p:ph type="title"/>
          </p:nvPr>
        </p:nvSpPr>
        <p:spPr>
          <a:xfrm>
            <a:off x="581192" y="683684"/>
            <a:ext cx="10880436" cy="1013800"/>
          </a:xfrm>
        </p:spPr>
        <p:txBody>
          <a:bodyPr>
            <a:normAutofit/>
          </a:bodyPr>
          <a:lstStyle/>
          <a:p>
            <a:r>
              <a:rPr lang="en-US" sz="3600"/>
              <a:t>Case scenario 4</a:t>
            </a:r>
          </a:p>
        </p:txBody>
      </p:sp>
      <p:sp>
        <p:nvSpPr>
          <p:cNvPr id="3" name="Content Placeholder 2">
            <a:extLst>
              <a:ext uri="{FF2B5EF4-FFF2-40B4-BE49-F238E27FC236}">
                <a16:creationId xmlns:a16="http://schemas.microsoft.com/office/drawing/2014/main" id="{404DCF19-C06D-3328-F8E3-1B726884867A}"/>
              </a:ext>
            </a:extLst>
          </p:cNvPr>
          <p:cNvSpPr>
            <a:spLocks noGrp="1"/>
          </p:cNvSpPr>
          <p:nvPr>
            <p:ph idx="1"/>
          </p:nvPr>
        </p:nvSpPr>
        <p:spPr>
          <a:xfrm>
            <a:off x="506602" y="1993883"/>
            <a:ext cx="11029615" cy="1277562"/>
          </a:xfrm>
        </p:spPr>
        <p:txBody>
          <a:bodyPr/>
          <a:lstStyle/>
          <a:p>
            <a:pPr marL="0" indent="0">
              <a:buNone/>
            </a:pPr>
            <a:r>
              <a:rPr lang="en-US" i="1"/>
              <a:t>A person living with HIV (PLHIV) with cough visits a tertiary clinic. LF-LAM testing is available at the clinic, but the trained LF-LAM tester is on leave for the day. There is another health care worker who has observed the LF-LAM test being performed. The clinic also has the facility to perform an mWRD, but is backed up for two days. What would you do?</a:t>
            </a:r>
          </a:p>
        </p:txBody>
      </p:sp>
      <p:sp>
        <p:nvSpPr>
          <p:cNvPr id="4" name="Slide Number Placeholder 3">
            <a:extLst>
              <a:ext uri="{FF2B5EF4-FFF2-40B4-BE49-F238E27FC236}">
                <a16:creationId xmlns:a16="http://schemas.microsoft.com/office/drawing/2014/main" id="{03236B43-BB2A-9CAF-86F7-A95F8D569A0D}"/>
              </a:ext>
            </a:extLst>
          </p:cNvPr>
          <p:cNvSpPr>
            <a:spLocks noGrp="1"/>
          </p:cNvSpPr>
          <p:nvPr>
            <p:ph type="sldNum" sz="quarter" idx="12"/>
          </p:nvPr>
        </p:nvSpPr>
        <p:spPr/>
        <p:txBody>
          <a:bodyPr/>
          <a:lstStyle/>
          <a:p>
            <a:fld id="{60C9998C-481B-484C-A730-C415AAD60CF4}" type="slidenum">
              <a:rPr lang="en-US" smtClean="0"/>
              <a:t>27</a:t>
            </a:fld>
            <a:endParaRPr lang="en-US"/>
          </a:p>
        </p:txBody>
      </p:sp>
      <p:sp>
        <p:nvSpPr>
          <p:cNvPr id="7" name="TextBox 6">
            <a:extLst>
              <a:ext uri="{FF2B5EF4-FFF2-40B4-BE49-F238E27FC236}">
                <a16:creationId xmlns:a16="http://schemas.microsoft.com/office/drawing/2014/main" id="{5ECAD3BA-5E2A-BC9F-181D-AEED2B72DCC0}"/>
              </a:ext>
            </a:extLst>
          </p:cNvPr>
          <p:cNvSpPr txBox="1"/>
          <p:nvPr/>
        </p:nvSpPr>
        <p:spPr>
          <a:xfrm>
            <a:off x="1914845" y="3399488"/>
            <a:ext cx="8362310" cy="2646878"/>
          </a:xfrm>
          <a:prstGeom prst="rect">
            <a:avLst/>
          </a:prstGeom>
          <a:noFill/>
        </p:spPr>
        <p:txBody>
          <a:bodyPr wrap="square" rtlCol="0">
            <a:spAutoFit/>
          </a:bodyPr>
          <a:lstStyle/>
          <a:p>
            <a:pPr algn="ctr"/>
            <a:r>
              <a:rPr lang="en-US" sz="4000" i="1"/>
              <a:t>Brief Group Discussion</a:t>
            </a:r>
          </a:p>
          <a:p>
            <a:pPr algn="ctr"/>
            <a:endParaRPr lang="en-US" i="1"/>
          </a:p>
          <a:p>
            <a:pPr algn="ctr"/>
            <a:r>
              <a:rPr lang="en-US" sz="3600" i="1" u="sng">
                <a:solidFill>
                  <a:schemeClr val="accent1"/>
                </a:solidFill>
              </a:rPr>
              <a:t>Prompts:</a:t>
            </a:r>
          </a:p>
          <a:p>
            <a:pPr algn="ctr"/>
            <a:r>
              <a:rPr lang="en-US" sz="3600" i="1">
                <a:solidFill>
                  <a:schemeClr val="accent1"/>
                </a:solidFill>
              </a:rPr>
              <a:t>Which samples would you collect?</a:t>
            </a:r>
          </a:p>
          <a:p>
            <a:pPr algn="ctr"/>
            <a:r>
              <a:rPr lang="en-US" sz="3600" i="1">
                <a:solidFill>
                  <a:schemeClr val="accent1"/>
                </a:solidFill>
              </a:rPr>
              <a:t>Who would do the testing?</a:t>
            </a:r>
          </a:p>
        </p:txBody>
      </p:sp>
    </p:spTree>
    <p:extLst>
      <p:ext uri="{BB962C8B-B14F-4D97-AF65-F5344CB8AC3E}">
        <p14:creationId xmlns:p14="http://schemas.microsoft.com/office/powerpoint/2010/main" val="3753025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E6FBB-DD58-EDD5-6A97-1B8975DA8ADF}"/>
              </a:ext>
            </a:extLst>
          </p:cNvPr>
          <p:cNvSpPr>
            <a:spLocks noGrp="1"/>
          </p:cNvSpPr>
          <p:nvPr>
            <p:ph type="title"/>
          </p:nvPr>
        </p:nvSpPr>
        <p:spPr>
          <a:xfrm>
            <a:off x="581192" y="683684"/>
            <a:ext cx="10880436" cy="1013800"/>
          </a:xfrm>
        </p:spPr>
        <p:txBody>
          <a:bodyPr>
            <a:normAutofit/>
          </a:bodyPr>
          <a:lstStyle/>
          <a:p>
            <a:r>
              <a:rPr lang="en-US" sz="3600"/>
              <a:t>Case scenario 4</a:t>
            </a:r>
          </a:p>
        </p:txBody>
      </p:sp>
      <p:sp>
        <p:nvSpPr>
          <p:cNvPr id="3" name="Content Placeholder 2">
            <a:extLst>
              <a:ext uri="{FF2B5EF4-FFF2-40B4-BE49-F238E27FC236}">
                <a16:creationId xmlns:a16="http://schemas.microsoft.com/office/drawing/2014/main" id="{404DCF19-C06D-3328-F8E3-1B726884867A}"/>
              </a:ext>
            </a:extLst>
          </p:cNvPr>
          <p:cNvSpPr>
            <a:spLocks noGrp="1"/>
          </p:cNvSpPr>
          <p:nvPr>
            <p:ph idx="1"/>
          </p:nvPr>
        </p:nvSpPr>
        <p:spPr>
          <a:xfrm>
            <a:off x="506602" y="1993883"/>
            <a:ext cx="11029615" cy="1277562"/>
          </a:xfrm>
        </p:spPr>
        <p:txBody>
          <a:bodyPr/>
          <a:lstStyle/>
          <a:p>
            <a:pPr marL="0" indent="0">
              <a:buNone/>
            </a:pPr>
            <a:r>
              <a:rPr lang="en-US" i="1"/>
              <a:t>A person living with HIV (PLHIV) with cough visits a tertiary clinic. LF-LAM test is available at the clinic, but the trained LF-LAM tester is on leave for the day, but there is another health care worker who has observed the LF-LAM test being performed. The clinic also has the facility to perform an mWRD, but is backed up for two days. What would you do?</a:t>
            </a:r>
          </a:p>
          <a:p>
            <a:pPr marL="0" indent="0">
              <a:buNone/>
            </a:pPr>
            <a:endParaRPr lang="en-US" i="1"/>
          </a:p>
        </p:txBody>
      </p:sp>
      <p:sp>
        <p:nvSpPr>
          <p:cNvPr id="4" name="Slide Number Placeholder 3">
            <a:extLst>
              <a:ext uri="{FF2B5EF4-FFF2-40B4-BE49-F238E27FC236}">
                <a16:creationId xmlns:a16="http://schemas.microsoft.com/office/drawing/2014/main" id="{03236B43-BB2A-9CAF-86F7-A95F8D569A0D}"/>
              </a:ext>
            </a:extLst>
          </p:cNvPr>
          <p:cNvSpPr>
            <a:spLocks noGrp="1"/>
          </p:cNvSpPr>
          <p:nvPr>
            <p:ph type="sldNum" sz="quarter" idx="12"/>
          </p:nvPr>
        </p:nvSpPr>
        <p:spPr/>
        <p:txBody>
          <a:bodyPr/>
          <a:lstStyle/>
          <a:p>
            <a:fld id="{60C9998C-481B-484C-A730-C415AAD60CF4}" type="slidenum">
              <a:rPr lang="en-US" smtClean="0"/>
              <a:t>28</a:t>
            </a:fld>
            <a:endParaRPr lang="en-US"/>
          </a:p>
        </p:txBody>
      </p:sp>
      <p:graphicFrame>
        <p:nvGraphicFramePr>
          <p:cNvPr id="6" name="Diagram 5">
            <a:extLst>
              <a:ext uri="{FF2B5EF4-FFF2-40B4-BE49-F238E27FC236}">
                <a16:creationId xmlns:a16="http://schemas.microsoft.com/office/drawing/2014/main" id="{1EAC1BF2-D50A-0EFB-6F03-DD11FEA69503}"/>
              </a:ext>
            </a:extLst>
          </p:cNvPr>
          <p:cNvGraphicFramePr/>
          <p:nvPr/>
        </p:nvGraphicFramePr>
        <p:xfrm>
          <a:off x="655783" y="2770908"/>
          <a:ext cx="10491591" cy="3782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Graphic 6" descr="No sign with solid fill">
            <a:extLst>
              <a:ext uri="{FF2B5EF4-FFF2-40B4-BE49-F238E27FC236}">
                <a16:creationId xmlns:a16="http://schemas.microsoft.com/office/drawing/2014/main" id="{3018A9E2-33DA-4876-E663-EDD435134C8D}"/>
              </a:ext>
            </a:extLst>
          </p:cNvPr>
          <p:cNvSpPr/>
          <p:nvPr/>
        </p:nvSpPr>
        <p:spPr>
          <a:xfrm>
            <a:off x="5076825" y="3575792"/>
            <a:ext cx="361950" cy="361950"/>
          </a:xfrm>
          <a:custGeom>
            <a:avLst/>
            <a:gdLst>
              <a:gd name="connsiteX0" fmla="*/ 180975 w 361950"/>
              <a:gd name="connsiteY0" fmla="*/ 0 h 361950"/>
              <a:gd name="connsiteX1" fmla="*/ 0 w 361950"/>
              <a:gd name="connsiteY1" fmla="*/ 180975 h 361950"/>
              <a:gd name="connsiteX2" fmla="*/ 180975 w 361950"/>
              <a:gd name="connsiteY2" fmla="*/ 361950 h 361950"/>
              <a:gd name="connsiteX3" fmla="*/ 361950 w 361950"/>
              <a:gd name="connsiteY3" fmla="*/ 180975 h 361950"/>
              <a:gd name="connsiteX4" fmla="*/ 180975 w 361950"/>
              <a:gd name="connsiteY4" fmla="*/ 0 h 361950"/>
              <a:gd name="connsiteX5" fmla="*/ 57150 w 361950"/>
              <a:gd name="connsiteY5" fmla="*/ 180975 h 361950"/>
              <a:gd name="connsiteX6" fmla="*/ 75724 w 361950"/>
              <a:gd name="connsiteY6" fmla="*/ 116205 h 361950"/>
              <a:gd name="connsiteX7" fmla="*/ 246221 w 361950"/>
              <a:gd name="connsiteY7" fmla="*/ 286703 h 361950"/>
              <a:gd name="connsiteX8" fmla="*/ 180975 w 361950"/>
              <a:gd name="connsiteY8" fmla="*/ 304800 h 361950"/>
              <a:gd name="connsiteX9" fmla="*/ 57150 w 361950"/>
              <a:gd name="connsiteY9" fmla="*/ 180975 h 361950"/>
              <a:gd name="connsiteX10" fmla="*/ 286226 w 361950"/>
              <a:gd name="connsiteY10" fmla="*/ 245745 h 361950"/>
              <a:gd name="connsiteX11" fmla="*/ 116205 w 361950"/>
              <a:gd name="connsiteY11" fmla="*/ 75724 h 361950"/>
              <a:gd name="connsiteX12" fmla="*/ 180975 w 361950"/>
              <a:gd name="connsiteY12" fmla="*/ 57150 h 361950"/>
              <a:gd name="connsiteX13" fmla="*/ 304800 w 361950"/>
              <a:gd name="connsiteY13" fmla="*/ 180975 h 361950"/>
              <a:gd name="connsiteX14" fmla="*/ 286226 w 361950"/>
              <a:gd name="connsiteY14" fmla="*/ 245745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1950" h="361950">
                <a:moveTo>
                  <a:pt x="180975" y="0"/>
                </a:moveTo>
                <a:cubicBezTo>
                  <a:pt x="80963" y="0"/>
                  <a:pt x="0" y="80963"/>
                  <a:pt x="0" y="180975"/>
                </a:cubicBezTo>
                <a:cubicBezTo>
                  <a:pt x="0" y="280988"/>
                  <a:pt x="80963" y="361950"/>
                  <a:pt x="180975" y="361950"/>
                </a:cubicBezTo>
                <a:cubicBezTo>
                  <a:pt x="280988" y="361950"/>
                  <a:pt x="361950" y="280988"/>
                  <a:pt x="361950" y="180975"/>
                </a:cubicBezTo>
                <a:cubicBezTo>
                  <a:pt x="361950" y="80963"/>
                  <a:pt x="280988" y="0"/>
                  <a:pt x="180975" y="0"/>
                </a:cubicBezTo>
                <a:close/>
                <a:moveTo>
                  <a:pt x="57150" y="180975"/>
                </a:moveTo>
                <a:cubicBezTo>
                  <a:pt x="57150" y="157163"/>
                  <a:pt x="63818" y="134779"/>
                  <a:pt x="75724" y="116205"/>
                </a:cubicBezTo>
                <a:lnTo>
                  <a:pt x="246221" y="286703"/>
                </a:lnTo>
                <a:cubicBezTo>
                  <a:pt x="227171" y="298133"/>
                  <a:pt x="204788" y="304800"/>
                  <a:pt x="180975" y="304800"/>
                </a:cubicBezTo>
                <a:cubicBezTo>
                  <a:pt x="112871" y="304800"/>
                  <a:pt x="57150" y="249079"/>
                  <a:pt x="57150" y="180975"/>
                </a:cubicBezTo>
                <a:close/>
                <a:moveTo>
                  <a:pt x="286226" y="245745"/>
                </a:moveTo>
                <a:lnTo>
                  <a:pt x="116205" y="75724"/>
                </a:lnTo>
                <a:cubicBezTo>
                  <a:pt x="134779" y="63818"/>
                  <a:pt x="157163" y="57150"/>
                  <a:pt x="180975" y="57150"/>
                </a:cubicBezTo>
                <a:cubicBezTo>
                  <a:pt x="249079" y="57150"/>
                  <a:pt x="304800" y="112871"/>
                  <a:pt x="304800" y="180975"/>
                </a:cubicBezTo>
                <a:cubicBezTo>
                  <a:pt x="304800" y="204788"/>
                  <a:pt x="298133" y="227171"/>
                  <a:pt x="286226" y="245745"/>
                </a:cubicBezTo>
                <a:close/>
              </a:path>
            </a:pathLst>
          </a:custGeom>
          <a:solidFill>
            <a:srgbClr val="FF0000"/>
          </a:solidFill>
          <a:ln w="4763" cap="flat">
            <a:noFill/>
            <a:prstDash val="solid"/>
            <a:miter/>
          </a:ln>
        </p:spPr>
        <p:txBody>
          <a:bodyPr rtlCol="0" anchor="ctr"/>
          <a:lstStyle/>
          <a:p>
            <a:endParaRPr lang="en-US"/>
          </a:p>
        </p:txBody>
      </p:sp>
    </p:spTree>
    <p:extLst>
      <p:ext uri="{BB962C8B-B14F-4D97-AF65-F5344CB8AC3E}">
        <p14:creationId xmlns:p14="http://schemas.microsoft.com/office/powerpoint/2010/main" val="833645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38" name="Rectangle 37">
            <a:extLst>
              <a:ext uri="{FF2B5EF4-FFF2-40B4-BE49-F238E27FC236}">
                <a16:creationId xmlns:a16="http://schemas.microsoft.com/office/drawing/2014/main" id="{5CC2B463-6BD5-411E-A3CA-67A9FE003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83E6F24-3E64-4893-9F13-7BEE01C841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9"/>
            <a:ext cx="7498616"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B725CD9-1BCC-4FAA-B01C-AEA9DB95F2EA}"/>
              </a:ext>
            </a:extLst>
          </p:cNvPr>
          <p:cNvSpPr>
            <a:spLocks noGrp="1"/>
          </p:cNvSpPr>
          <p:nvPr>
            <p:ph type="title"/>
          </p:nvPr>
        </p:nvSpPr>
        <p:spPr>
          <a:xfrm>
            <a:off x="4579243" y="2157313"/>
            <a:ext cx="6798608" cy="2085869"/>
          </a:xfrm>
        </p:spPr>
        <p:txBody>
          <a:bodyPr vert="horz" lIns="91440" tIns="45720" rIns="91440" bIns="45720" rtlCol="0" anchor="b">
            <a:normAutofit/>
          </a:bodyPr>
          <a:lstStyle/>
          <a:p>
            <a:r>
              <a:rPr lang="en-US" sz="3600">
                <a:solidFill>
                  <a:srgbClr val="FFFFFF"/>
                </a:solidFill>
              </a:rPr>
              <a:t>Abbott/ Alere Determine</a:t>
            </a:r>
            <a:r>
              <a:rPr lang="en-US" sz="3600" baseline="30000">
                <a:solidFill>
                  <a:srgbClr val="FFFFFF"/>
                </a:solidFill>
              </a:rPr>
              <a:t> </a:t>
            </a:r>
            <a:r>
              <a:rPr lang="en-US" sz="3600">
                <a:solidFill>
                  <a:srgbClr val="FFFFFF"/>
                </a:solidFill>
              </a:rPr>
              <a:t>TB LAM Ag testing Procedure</a:t>
            </a:r>
          </a:p>
        </p:txBody>
      </p:sp>
      <p:pic>
        <p:nvPicPr>
          <p:cNvPr id="25" name="Picture 24">
            <a:extLst>
              <a:ext uri="{FF2B5EF4-FFF2-40B4-BE49-F238E27FC236}">
                <a16:creationId xmlns:a16="http://schemas.microsoft.com/office/drawing/2014/main" id="{DAF8CB3B-2503-E619-2FAF-4FEB26AD9B28}"/>
              </a:ext>
            </a:extLst>
          </p:cNvPr>
          <p:cNvPicPr>
            <a:picLocks noChangeAspect="1"/>
          </p:cNvPicPr>
          <p:nvPr/>
        </p:nvPicPr>
        <p:blipFill>
          <a:blip r:embed="rId3"/>
          <a:stretch>
            <a:fillRect/>
          </a:stretch>
        </p:blipFill>
        <p:spPr>
          <a:xfrm>
            <a:off x="931166" y="2157313"/>
            <a:ext cx="2716911" cy="2837505"/>
          </a:xfrm>
          <a:prstGeom prst="rect">
            <a:avLst/>
          </a:prstGeom>
        </p:spPr>
      </p:pic>
      <p:sp>
        <p:nvSpPr>
          <p:cNvPr id="4" name="Slide Number Placeholder 3">
            <a:extLst>
              <a:ext uri="{FF2B5EF4-FFF2-40B4-BE49-F238E27FC236}">
                <a16:creationId xmlns:a16="http://schemas.microsoft.com/office/drawing/2014/main" id="{59C5E4E1-5615-3AE3-51AB-EC4C2CEF33E7}"/>
              </a:ext>
            </a:extLst>
          </p:cNvPr>
          <p:cNvSpPr>
            <a:spLocks noGrp="1"/>
          </p:cNvSpPr>
          <p:nvPr>
            <p:ph type="sldNum" sz="quarter" idx="12"/>
          </p:nvPr>
        </p:nvSpPr>
        <p:spPr>
          <a:xfrm>
            <a:off x="10558300" y="6400800"/>
            <a:ext cx="1016440" cy="365125"/>
          </a:xfrm>
        </p:spPr>
        <p:txBody>
          <a:bodyPr vert="horz" lIns="91440" tIns="45720" rIns="91440" bIns="45720" rtlCol="0" anchor="ctr">
            <a:normAutofit/>
          </a:bodyPr>
          <a:lstStyle/>
          <a:p>
            <a:pPr defTabSz="914400">
              <a:spcAft>
                <a:spcPts val="600"/>
              </a:spcAft>
            </a:pPr>
            <a:fld id="{60C9998C-481B-484C-A730-C415AAD60CF4}" type="slidenum">
              <a:rPr lang="en-US" smtClean="0">
                <a:solidFill>
                  <a:schemeClr val="accent1">
                    <a:lumMod val="75000"/>
                    <a:lumOff val="25000"/>
                  </a:schemeClr>
                </a:solidFill>
              </a:rPr>
              <a:pPr defTabSz="914400">
                <a:spcAft>
                  <a:spcPts val="600"/>
                </a:spcAft>
              </a:pPr>
              <a:t>29</a:t>
            </a:fld>
            <a:endParaRPr lang="en-US">
              <a:solidFill>
                <a:schemeClr val="accent1">
                  <a:lumMod val="75000"/>
                  <a:lumOff val="25000"/>
                </a:schemeClr>
              </a:solidFill>
            </a:endParaRPr>
          </a:p>
        </p:txBody>
      </p:sp>
    </p:spTree>
    <p:extLst>
      <p:ext uri="{BB962C8B-B14F-4D97-AF65-F5344CB8AC3E}">
        <p14:creationId xmlns:p14="http://schemas.microsoft.com/office/powerpoint/2010/main" val="1760788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2A36A-0C1F-4AF9-BEFE-D4DE7F975C54}"/>
              </a:ext>
            </a:extLst>
          </p:cNvPr>
          <p:cNvSpPr>
            <a:spLocks noGrp="1"/>
          </p:cNvSpPr>
          <p:nvPr>
            <p:ph type="title"/>
          </p:nvPr>
        </p:nvSpPr>
        <p:spPr/>
        <p:txBody>
          <a:bodyPr>
            <a:normAutofit/>
          </a:bodyPr>
          <a:lstStyle/>
          <a:p>
            <a:r>
              <a:rPr lang="en-US" sz="4400"/>
              <a:t>Trainer &amp; Participant Introductions</a:t>
            </a:r>
            <a:endParaRPr lang="en-GB" sz="4400"/>
          </a:p>
        </p:txBody>
      </p:sp>
      <p:sp>
        <p:nvSpPr>
          <p:cNvPr id="4" name="Slide Number Placeholder 3">
            <a:extLst>
              <a:ext uri="{FF2B5EF4-FFF2-40B4-BE49-F238E27FC236}">
                <a16:creationId xmlns:a16="http://schemas.microsoft.com/office/drawing/2014/main" id="{DE97734C-1C0A-0215-E408-51CBBA167060}"/>
              </a:ext>
            </a:extLst>
          </p:cNvPr>
          <p:cNvSpPr>
            <a:spLocks noGrp="1"/>
          </p:cNvSpPr>
          <p:nvPr>
            <p:ph type="sldNum" sz="quarter" idx="12"/>
          </p:nvPr>
        </p:nvSpPr>
        <p:spPr/>
        <p:txBody>
          <a:bodyPr/>
          <a:lstStyle/>
          <a:p>
            <a:fld id="{60C9998C-481B-484C-A730-C415AAD60CF4}" type="slidenum">
              <a:rPr lang="en-US" smtClean="0"/>
              <a:t>3</a:t>
            </a:fld>
            <a:endParaRPr lang="en-US"/>
          </a:p>
        </p:txBody>
      </p:sp>
    </p:spTree>
    <p:extLst>
      <p:ext uri="{BB962C8B-B14F-4D97-AF65-F5344CB8AC3E}">
        <p14:creationId xmlns:p14="http://schemas.microsoft.com/office/powerpoint/2010/main" val="6512158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3B66D-DFB1-4814-9487-1559A6A4347A}"/>
              </a:ext>
            </a:extLst>
          </p:cNvPr>
          <p:cNvSpPr>
            <a:spLocks noGrp="1"/>
          </p:cNvSpPr>
          <p:nvPr>
            <p:ph type="title"/>
          </p:nvPr>
        </p:nvSpPr>
        <p:spPr/>
        <p:txBody>
          <a:bodyPr>
            <a:normAutofit/>
          </a:bodyPr>
          <a:lstStyle/>
          <a:p>
            <a:r>
              <a:rPr lang="en-US" sz="3600"/>
              <a:t>Requesting an LF-LAM Test</a:t>
            </a:r>
            <a:endParaRPr lang="en-GB" sz="3600"/>
          </a:p>
        </p:txBody>
      </p:sp>
      <p:sp>
        <p:nvSpPr>
          <p:cNvPr id="3" name="Content Placeholder 2">
            <a:extLst>
              <a:ext uri="{FF2B5EF4-FFF2-40B4-BE49-F238E27FC236}">
                <a16:creationId xmlns:a16="http://schemas.microsoft.com/office/drawing/2014/main" id="{4A33B29A-90CF-4B26-8D91-01C59321049E}"/>
              </a:ext>
            </a:extLst>
          </p:cNvPr>
          <p:cNvSpPr>
            <a:spLocks noGrp="1"/>
          </p:cNvSpPr>
          <p:nvPr>
            <p:ph idx="1"/>
          </p:nvPr>
        </p:nvSpPr>
        <p:spPr>
          <a:xfrm>
            <a:off x="498066" y="2579296"/>
            <a:ext cx="4702008" cy="3678303"/>
          </a:xfrm>
        </p:spPr>
        <p:txBody>
          <a:bodyPr>
            <a:normAutofit/>
          </a:bodyPr>
          <a:lstStyle/>
          <a:p>
            <a:pPr>
              <a:buClrTx/>
              <a:buFont typeface="Wingdings" panose="05000000000000000000" pitchFamily="2" charset="2"/>
              <a:buChar char="ü"/>
            </a:pPr>
            <a:r>
              <a:rPr lang="en-US" sz="2000"/>
              <a:t>Complete the Test Request Form </a:t>
            </a:r>
          </a:p>
          <a:p>
            <a:pPr>
              <a:buClrTx/>
              <a:buFont typeface="Wingdings" panose="05000000000000000000" pitchFamily="2" charset="2"/>
              <a:buChar char="ü"/>
            </a:pPr>
            <a:r>
              <a:rPr lang="en-GB" sz="2000"/>
              <a:t>Label specimen collection containers </a:t>
            </a:r>
            <a:r>
              <a:rPr lang="en-US" sz="2000"/>
              <a:t>with patient name, ID, and </a:t>
            </a:r>
            <a:r>
              <a:rPr lang="en-US" sz="2000" b="1" i="1">
                <a:solidFill>
                  <a:schemeClr val="bg2"/>
                </a:solidFill>
              </a:rPr>
              <a:t>[insert any setting- or site-specific required labels]</a:t>
            </a:r>
          </a:p>
          <a:p>
            <a:pPr>
              <a:buClrTx/>
              <a:buFont typeface="Wingdings" panose="05000000000000000000" pitchFamily="2" charset="2"/>
              <a:buChar char="ü"/>
            </a:pPr>
            <a:r>
              <a:rPr lang="en-US" sz="2000" b="1" i="1">
                <a:solidFill>
                  <a:schemeClr val="bg2"/>
                </a:solidFill>
              </a:rPr>
              <a:t>[Insert any additional LF-LAM test request procedure or guidance]</a:t>
            </a:r>
            <a:endParaRPr lang="en-US" sz="2000"/>
          </a:p>
          <a:p>
            <a:pPr lvl="1">
              <a:buClrTx/>
              <a:buFont typeface="Wingdings" panose="05000000000000000000" pitchFamily="2" charset="2"/>
              <a:buChar char="ü"/>
            </a:pPr>
            <a:endParaRPr lang="en-GB" sz="1800"/>
          </a:p>
          <a:p>
            <a:pPr>
              <a:buClrTx/>
              <a:buFont typeface="Wingdings" panose="05000000000000000000" pitchFamily="2" charset="2"/>
              <a:buChar char="ü"/>
            </a:pPr>
            <a:endParaRPr lang="en-GB" sz="2000"/>
          </a:p>
          <a:p>
            <a:pPr>
              <a:buClrTx/>
              <a:buFont typeface="Wingdings" panose="05000000000000000000" pitchFamily="2" charset="2"/>
              <a:buChar char="ü"/>
            </a:pPr>
            <a:endParaRPr lang="en-GB" sz="2000"/>
          </a:p>
        </p:txBody>
      </p:sp>
      <p:sp>
        <p:nvSpPr>
          <p:cNvPr id="5" name="Slide Number Placeholder 4">
            <a:extLst>
              <a:ext uri="{FF2B5EF4-FFF2-40B4-BE49-F238E27FC236}">
                <a16:creationId xmlns:a16="http://schemas.microsoft.com/office/drawing/2014/main" id="{3BC1910A-3E72-4B42-BA5F-2B80A0E56220}"/>
              </a:ext>
            </a:extLst>
          </p:cNvPr>
          <p:cNvSpPr>
            <a:spLocks noGrp="1"/>
          </p:cNvSpPr>
          <p:nvPr>
            <p:ph type="sldNum" sz="quarter" idx="12"/>
          </p:nvPr>
        </p:nvSpPr>
        <p:spPr/>
        <p:txBody>
          <a:bodyPr/>
          <a:lstStyle/>
          <a:p>
            <a:fld id="{60C9998C-481B-484C-A730-C415AAD60CF4}" type="slidenum">
              <a:rPr lang="en-US" smtClean="0"/>
              <a:t>30</a:t>
            </a:fld>
            <a:endParaRPr lang="en-US"/>
          </a:p>
        </p:txBody>
      </p:sp>
      <p:sp>
        <p:nvSpPr>
          <p:cNvPr id="7" name="TextBox 6">
            <a:extLst>
              <a:ext uri="{FF2B5EF4-FFF2-40B4-BE49-F238E27FC236}">
                <a16:creationId xmlns:a16="http://schemas.microsoft.com/office/drawing/2014/main" id="{C9DE63A7-4F98-427F-AB87-9C3CFA49EEAA}"/>
              </a:ext>
            </a:extLst>
          </p:cNvPr>
          <p:cNvSpPr txBox="1"/>
          <p:nvPr/>
        </p:nvSpPr>
        <p:spPr>
          <a:xfrm>
            <a:off x="5477163" y="2217449"/>
            <a:ext cx="6216771" cy="34163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a:solidFill>
                <a:srgbClr val="002060"/>
              </a:solidFill>
            </a:endParaRPr>
          </a:p>
          <a:p>
            <a:pPr algn="ctr"/>
            <a:endParaRPr lang="en-US">
              <a:solidFill>
                <a:srgbClr val="002060"/>
              </a:solidFill>
            </a:endParaRPr>
          </a:p>
          <a:p>
            <a:pPr algn="ctr"/>
            <a:endParaRPr lang="en-US">
              <a:solidFill>
                <a:srgbClr val="002060"/>
              </a:solidFill>
            </a:endParaRPr>
          </a:p>
          <a:p>
            <a:pPr algn="ctr"/>
            <a:endParaRPr lang="en-US">
              <a:solidFill>
                <a:srgbClr val="002060"/>
              </a:solidFill>
            </a:endParaRPr>
          </a:p>
          <a:p>
            <a:pPr algn="ctr"/>
            <a:endParaRPr lang="en-US">
              <a:solidFill>
                <a:srgbClr val="002060"/>
              </a:solidFill>
            </a:endParaRPr>
          </a:p>
          <a:p>
            <a:pPr algn="ctr"/>
            <a:r>
              <a:rPr lang="en-US" b="1" i="1">
                <a:solidFill>
                  <a:schemeClr val="bg2"/>
                </a:solidFill>
              </a:rPr>
              <a:t>[Insert image of the national/ site test request form here]</a:t>
            </a:r>
          </a:p>
          <a:p>
            <a:pPr algn="ctr"/>
            <a:endParaRPr lang="en-US" b="1">
              <a:solidFill>
                <a:schemeClr val="bg2"/>
              </a:solidFill>
            </a:endParaRPr>
          </a:p>
          <a:p>
            <a:pPr algn="ctr"/>
            <a:endParaRPr lang="en-US">
              <a:solidFill>
                <a:srgbClr val="002060"/>
              </a:solidFill>
            </a:endParaRPr>
          </a:p>
          <a:p>
            <a:pPr algn="ctr"/>
            <a:endParaRPr lang="en-US">
              <a:solidFill>
                <a:srgbClr val="002060"/>
              </a:solidFill>
            </a:endParaRPr>
          </a:p>
          <a:p>
            <a:pPr algn="ctr"/>
            <a:endParaRPr lang="en-US">
              <a:solidFill>
                <a:srgbClr val="002060"/>
              </a:solidFill>
            </a:endParaRPr>
          </a:p>
          <a:p>
            <a:pPr algn="ctr"/>
            <a:endParaRPr lang="en-US">
              <a:solidFill>
                <a:srgbClr val="002060"/>
              </a:solidFill>
            </a:endParaRPr>
          </a:p>
          <a:p>
            <a:pPr algn="ctr"/>
            <a:r>
              <a:rPr lang="en-US">
                <a:solidFill>
                  <a:srgbClr val="002060"/>
                </a:solidFill>
              </a:rPr>
              <a:t> </a:t>
            </a:r>
            <a:endParaRPr lang="en-GB">
              <a:solidFill>
                <a:srgbClr val="002060"/>
              </a:solidFill>
            </a:endParaRPr>
          </a:p>
        </p:txBody>
      </p:sp>
    </p:spTree>
    <p:extLst>
      <p:ext uri="{BB962C8B-B14F-4D97-AF65-F5344CB8AC3E}">
        <p14:creationId xmlns:p14="http://schemas.microsoft.com/office/powerpoint/2010/main" val="2263663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A926A64B-3BCB-44CC-892E-C791C324B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8">
            <a:extLst>
              <a:ext uri="{FF2B5EF4-FFF2-40B4-BE49-F238E27FC236}">
                <a16:creationId xmlns:a16="http://schemas.microsoft.com/office/drawing/2014/main" id="{DA6B260B-3F68-44B2-ABB0-E4F8692A0C15}"/>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sz="3600"/>
              <a:t>Getting Ready</a:t>
            </a:r>
          </a:p>
        </p:txBody>
      </p:sp>
      <p:sp>
        <p:nvSpPr>
          <p:cNvPr id="23" name="Rectangle 22">
            <a:extLst>
              <a:ext uri="{FF2B5EF4-FFF2-40B4-BE49-F238E27FC236}">
                <a16:creationId xmlns:a16="http://schemas.microsoft.com/office/drawing/2014/main" id="{F9E22090-20B0-4E64-847E-6DE402F70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Crawl outline">
            <a:extLst>
              <a:ext uri="{FF2B5EF4-FFF2-40B4-BE49-F238E27FC236}">
                <a16:creationId xmlns:a16="http://schemas.microsoft.com/office/drawing/2014/main" id="{5F9E169B-DB8A-261E-BCC7-2AC49EAC3A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7225" y="2533078"/>
            <a:ext cx="3305175" cy="3305175"/>
          </a:xfrm>
          <a:prstGeom prst="rect">
            <a:avLst/>
          </a:prstGeom>
        </p:spPr>
      </p:pic>
      <p:sp>
        <p:nvSpPr>
          <p:cNvPr id="10" name="Content Placeholder 9">
            <a:extLst>
              <a:ext uri="{FF2B5EF4-FFF2-40B4-BE49-F238E27FC236}">
                <a16:creationId xmlns:a16="http://schemas.microsoft.com/office/drawing/2014/main" id="{26169D04-672F-47BF-B47D-F6B003D34B46}"/>
              </a:ext>
            </a:extLst>
          </p:cNvPr>
          <p:cNvSpPr>
            <a:spLocks noGrp="1"/>
          </p:cNvSpPr>
          <p:nvPr>
            <p:ph sz="half" idx="1"/>
          </p:nvPr>
        </p:nvSpPr>
        <p:spPr>
          <a:xfrm>
            <a:off x="4505325" y="2180496"/>
            <a:ext cx="7105481" cy="4220303"/>
          </a:xfrm>
        </p:spPr>
        <p:txBody>
          <a:bodyPr vert="horz" lIns="91440" tIns="45720" rIns="91440" bIns="45720" rtlCol="0" anchor="ctr">
            <a:normAutofit fontScale="92500" lnSpcReduction="20000"/>
          </a:bodyPr>
          <a:lstStyle/>
          <a:p>
            <a:pPr>
              <a:buClrTx/>
              <a:buFont typeface="Wingdings" panose="05000000000000000000" pitchFamily="2" charset="2"/>
              <a:buChar char="ü"/>
            </a:pPr>
            <a:r>
              <a:rPr lang="en-US" sz="2400"/>
              <a:t>Wear appropriate PPE (minimum gloves and gown)</a:t>
            </a:r>
          </a:p>
          <a:p>
            <a:pPr>
              <a:buClrTx/>
              <a:buFont typeface="Wingdings" panose="05000000000000000000" pitchFamily="2" charset="2"/>
              <a:buChar char="ü"/>
            </a:pPr>
            <a:r>
              <a:rPr lang="en-US" sz="2400"/>
              <a:t>Prepare testing station and materials needed (test kit, precision pipette- if relevant, timer, biohazard discard bags) </a:t>
            </a:r>
          </a:p>
          <a:p>
            <a:pPr>
              <a:buClrTx/>
              <a:buFont typeface="Wingdings" panose="05000000000000000000" pitchFamily="2" charset="2"/>
              <a:buChar char="ü"/>
            </a:pPr>
            <a:r>
              <a:rPr lang="en-US" sz="2400"/>
              <a:t>Verify the condition of test kits (expiry date and storage) and record lot number. </a:t>
            </a:r>
          </a:p>
          <a:p>
            <a:pPr>
              <a:buClrTx/>
              <a:buFont typeface="Wingdings" panose="05000000000000000000" pitchFamily="2" charset="2"/>
              <a:buChar char="ü"/>
            </a:pPr>
            <a:r>
              <a:rPr lang="en-US" sz="2400"/>
              <a:t>Remove the test kit and the reference card to be used from the foil pouch and reseal the pouch containing the remaining tests. </a:t>
            </a:r>
          </a:p>
          <a:p>
            <a:pPr>
              <a:buClrTx/>
              <a:buFont typeface="Wingdings" panose="05000000000000000000" pitchFamily="2" charset="2"/>
              <a:buChar char="ü"/>
            </a:pPr>
            <a:r>
              <a:rPr lang="en-US" sz="2400"/>
              <a:t>Collect urine specimen from patient.</a:t>
            </a:r>
          </a:p>
          <a:p>
            <a:pPr marL="0" indent="0">
              <a:buClrTx/>
              <a:buNone/>
            </a:pPr>
            <a:r>
              <a:rPr lang="en-US" sz="2400" b="1"/>
              <a:t>Note: </a:t>
            </a:r>
            <a:r>
              <a:rPr lang="en-US" sz="2400"/>
              <a:t>Use 1 strip per test and be sure to preserve the lot number on the remaining packet of strips.</a:t>
            </a:r>
          </a:p>
        </p:txBody>
      </p:sp>
      <p:sp>
        <p:nvSpPr>
          <p:cNvPr id="6" name="Slide Number Placeholder 5">
            <a:extLst>
              <a:ext uri="{FF2B5EF4-FFF2-40B4-BE49-F238E27FC236}">
                <a16:creationId xmlns:a16="http://schemas.microsoft.com/office/drawing/2014/main" id="{E5A16378-42C4-4F97-B4DD-98E8F08F64F1}"/>
              </a:ext>
            </a:extLst>
          </p:cNvPr>
          <p:cNvSpPr>
            <a:spLocks noGrp="1"/>
          </p:cNvSpPr>
          <p:nvPr>
            <p:ph type="sldNum" sz="quarter" idx="12"/>
          </p:nvPr>
        </p:nvSpPr>
        <p:spPr>
          <a:xfrm>
            <a:off x="10558300" y="6400800"/>
            <a:ext cx="1052508" cy="365125"/>
          </a:xfrm>
        </p:spPr>
        <p:txBody>
          <a:bodyPr vert="horz" lIns="91440" tIns="45720" rIns="91440" bIns="45720" rtlCol="0" anchor="ctr">
            <a:normAutofit/>
          </a:bodyPr>
          <a:lstStyle/>
          <a:p>
            <a:pPr defTabSz="914400">
              <a:spcAft>
                <a:spcPts val="600"/>
              </a:spcAft>
            </a:pPr>
            <a:fld id="{60C9998C-481B-484C-A730-C415AAD60CF4}" type="slidenum">
              <a:rPr lang="en-US" smtClean="0"/>
              <a:pPr defTabSz="914400">
                <a:spcAft>
                  <a:spcPts val="600"/>
                </a:spcAft>
              </a:pPr>
              <a:t>31</a:t>
            </a:fld>
            <a:endParaRPr lang="en-US"/>
          </a:p>
        </p:txBody>
      </p:sp>
    </p:spTree>
    <p:extLst>
      <p:ext uri="{BB962C8B-B14F-4D97-AF65-F5344CB8AC3E}">
        <p14:creationId xmlns:p14="http://schemas.microsoft.com/office/powerpoint/2010/main" val="4167132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6B7FE-CEB5-4978-8011-7CA2FC6E74C1}"/>
              </a:ext>
            </a:extLst>
          </p:cNvPr>
          <p:cNvSpPr>
            <a:spLocks noGrp="1"/>
          </p:cNvSpPr>
          <p:nvPr>
            <p:ph type="title"/>
          </p:nvPr>
        </p:nvSpPr>
        <p:spPr>
          <a:xfrm>
            <a:off x="581192" y="702156"/>
            <a:ext cx="11029616" cy="1013800"/>
          </a:xfrm>
        </p:spPr>
        <p:txBody>
          <a:bodyPr>
            <a:normAutofit/>
          </a:bodyPr>
          <a:lstStyle/>
          <a:p>
            <a:r>
              <a:rPr lang="en-US" sz="3600"/>
              <a:t>Importance of biosafety</a:t>
            </a:r>
            <a:endParaRPr lang="en-GB" sz="3600"/>
          </a:p>
        </p:txBody>
      </p:sp>
      <p:sp>
        <p:nvSpPr>
          <p:cNvPr id="10" name="Rectangle 9">
            <a:extLst>
              <a:ext uri="{FF2B5EF4-FFF2-40B4-BE49-F238E27FC236}">
                <a16:creationId xmlns:a16="http://schemas.microsoft.com/office/drawing/2014/main" id="{2A2327CB-1839-4A51-8B61-B95E86C56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D013EB-0274-9C75-1B1A-89518301EAEC}"/>
              </a:ext>
            </a:extLst>
          </p:cNvPr>
          <p:cNvPicPr>
            <a:picLocks noChangeAspect="1"/>
          </p:cNvPicPr>
          <p:nvPr/>
        </p:nvPicPr>
        <p:blipFill rotWithShape="1">
          <a:blip r:embed="rId2"/>
          <a:srcRect l="3964" r="5465" b="2"/>
          <a:stretch/>
        </p:blipFill>
        <p:spPr>
          <a:xfrm>
            <a:off x="657225" y="2361056"/>
            <a:ext cx="3305175" cy="3649219"/>
          </a:xfrm>
          <a:prstGeom prst="rect">
            <a:avLst/>
          </a:prstGeom>
        </p:spPr>
      </p:pic>
      <p:sp>
        <p:nvSpPr>
          <p:cNvPr id="3" name="Content Placeholder 2">
            <a:extLst>
              <a:ext uri="{FF2B5EF4-FFF2-40B4-BE49-F238E27FC236}">
                <a16:creationId xmlns:a16="http://schemas.microsoft.com/office/drawing/2014/main" id="{CF5F3973-28AD-4308-9740-9D635CB8D82D}"/>
              </a:ext>
            </a:extLst>
          </p:cNvPr>
          <p:cNvSpPr>
            <a:spLocks noGrp="1"/>
          </p:cNvSpPr>
          <p:nvPr>
            <p:ph idx="1"/>
          </p:nvPr>
        </p:nvSpPr>
        <p:spPr>
          <a:xfrm>
            <a:off x="4505327" y="1867829"/>
            <a:ext cx="7105481" cy="1597874"/>
          </a:xfrm>
        </p:spPr>
        <p:txBody>
          <a:bodyPr>
            <a:normAutofit/>
          </a:bodyPr>
          <a:lstStyle/>
          <a:p>
            <a:pPr marL="0" indent="0">
              <a:buNone/>
            </a:pPr>
            <a:r>
              <a:rPr lang="en-US" b="1" i="1"/>
              <a:t>To reduce health-related risks associated with handling biological hazards in testing environments</a:t>
            </a:r>
          </a:p>
        </p:txBody>
      </p:sp>
      <p:sp>
        <p:nvSpPr>
          <p:cNvPr id="5" name="Slide Number Placeholder 4">
            <a:extLst>
              <a:ext uri="{FF2B5EF4-FFF2-40B4-BE49-F238E27FC236}">
                <a16:creationId xmlns:a16="http://schemas.microsoft.com/office/drawing/2014/main" id="{6C0D4BA2-ADFD-42BE-802D-155E77EAFF52}"/>
              </a:ext>
            </a:extLst>
          </p:cNvPr>
          <p:cNvSpPr>
            <a:spLocks noGrp="1"/>
          </p:cNvSpPr>
          <p:nvPr>
            <p:ph type="sldNum" sz="quarter" idx="12"/>
          </p:nvPr>
        </p:nvSpPr>
        <p:spPr>
          <a:xfrm>
            <a:off x="10558300" y="6400800"/>
            <a:ext cx="1052508" cy="365125"/>
          </a:xfrm>
        </p:spPr>
        <p:txBody>
          <a:bodyPr>
            <a:normAutofit/>
          </a:bodyPr>
          <a:lstStyle/>
          <a:p>
            <a:pPr>
              <a:spcAft>
                <a:spcPts val="600"/>
              </a:spcAft>
            </a:pPr>
            <a:fld id="{60C9998C-481B-484C-A730-C415AAD60CF4}" type="slidenum">
              <a:rPr lang="en-US" smtClean="0"/>
              <a:pPr>
                <a:spcAft>
                  <a:spcPts val="600"/>
                </a:spcAft>
              </a:pPr>
              <a:t>32</a:t>
            </a:fld>
            <a:endParaRPr lang="en-US"/>
          </a:p>
        </p:txBody>
      </p:sp>
      <p:sp>
        <p:nvSpPr>
          <p:cNvPr id="7" name="Rectangle 17">
            <a:extLst>
              <a:ext uri="{FF2B5EF4-FFF2-40B4-BE49-F238E27FC236}">
                <a16:creationId xmlns:a16="http://schemas.microsoft.com/office/drawing/2014/main" id="{91C05D51-B06B-8570-E0EE-374D78212DCF}"/>
              </a:ext>
            </a:extLst>
          </p:cNvPr>
          <p:cNvSpPr>
            <a:spLocks noChangeArrowheads="1"/>
          </p:cNvSpPr>
          <p:nvPr/>
        </p:nvSpPr>
        <p:spPr bwMode="auto">
          <a:xfrm>
            <a:off x="5192268" y="3332740"/>
            <a:ext cx="5699760" cy="2689269"/>
          </a:xfrm>
          <a:prstGeom prst="rect">
            <a:avLst/>
          </a:prstGeom>
          <a:ln>
            <a:solidFill>
              <a:srgbClr val="FF0000"/>
            </a:solidFill>
            <a:prstDash val="dashDot"/>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wrap="none" anchor="ctr">
            <a:flatTx/>
          </a:bodyPr>
          <a:lstStyle>
            <a:lvl1pPr eaLnBrk="0" hangingPunct="0">
              <a:defRPr b="1">
                <a:solidFill>
                  <a:schemeClr val="bg1"/>
                </a:solidFill>
                <a:latin typeface="Arial Narrow" panose="020B0606020202030204" pitchFamily="34" charset="0"/>
              </a:defRPr>
            </a:lvl1pPr>
            <a:lvl2pPr marL="742950" indent="-285750" eaLnBrk="0" hangingPunct="0">
              <a:defRPr b="1">
                <a:solidFill>
                  <a:schemeClr val="bg1"/>
                </a:solidFill>
                <a:latin typeface="Arial Narrow" panose="020B0606020202030204" pitchFamily="34" charset="0"/>
              </a:defRPr>
            </a:lvl2pPr>
            <a:lvl3pPr marL="1143000" indent="-228600" eaLnBrk="0" hangingPunct="0">
              <a:defRPr b="1">
                <a:solidFill>
                  <a:schemeClr val="bg1"/>
                </a:solidFill>
                <a:latin typeface="Arial Narrow" panose="020B0606020202030204" pitchFamily="34" charset="0"/>
              </a:defRPr>
            </a:lvl3pPr>
            <a:lvl4pPr marL="1600200" indent="-228600" eaLnBrk="0" hangingPunct="0">
              <a:defRPr b="1">
                <a:solidFill>
                  <a:schemeClr val="bg1"/>
                </a:solidFill>
                <a:latin typeface="Arial Narrow" panose="020B0606020202030204" pitchFamily="34" charset="0"/>
              </a:defRPr>
            </a:lvl4pPr>
            <a:lvl5pPr marL="2057400" indent="-228600" eaLnBrk="0" hangingPunct="0">
              <a:defRPr b="1">
                <a:solidFill>
                  <a:schemeClr val="bg1"/>
                </a:solidFill>
                <a:latin typeface="Arial Narrow" panose="020B0606020202030204" pitchFamily="34" charset="0"/>
              </a:defRPr>
            </a:lvl5pPr>
            <a:lvl6pPr marL="2514600" indent="-228600" algn="ctr" eaLnBrk="0" fontAlgn="base" hangingPunct="0">
              <a:spcBef>
                <a:spcPct val="0"/>
              </a:spcBef>
              <a:spcAft>
                <a:spcPct val="0"/>
              </a:spcAft>
              <a:defRPr b="1">
                <a:solidFill>
                  <a:schemeClr val="bg1"/>
                </a:solidFill>
                <a:latin typeface="Arial Narrow" panose="020B0606020202030204" pitchFamily="34" charset="0"/>
              </a:defRPr>
            </a:lvl6pPr>
            <a:lvl7pPr marL="2971800" indent="-228600" algn="ctr" eaLnBrk="0" fontAlgn="base" hangingPunct="0">
              <a:spcBef>
                <a:spcPct val="0"/>
              </a:spcBef>
              <a:spcAft>
                <a:spcPct val="0"/>
              </a:spcAft>
              <a:defRPr b="1">
                <a:solidFill>
                  <a:schemeClr val="bg1"/>
                </a:solidFill>
                <a:latin typeface="Arial Narrow" panose="020B0606020202030204" pitchFamily="34" charset="0"/>
              </a:defRPr>
            </a:lvl7pPr>
            <a:lvl8pPr marL="3429000" indent="-228600" algn="ctr" eaLnBrk="0" fontAlgn="base" hangingPunct="0">
              <a:spcBef>
                <a:spcPct val="0"/>
              </a:spcBef>
              <a:spcAft>
                <a:spcPct val="0"/>
              </a:spcAft>
              <a:defRPr b="1">
                <a:solidFill>
                  <a:schemeClr val="bg1"/>
                </a:solidFill>
                <a:latin typeface="Arial Narrow" panose="020B0606020202030204" pitchFamily="34" charset="0"/>
              </a:defRPr>
            </a:lvl8pPr>
            <a:lvl9pPr marL="3886200" indent="-228600" algn="ctr" eaLnBrk="0" fontAlgn="base" hangingPunct="0">
              <a:spcBef>
                <a:spcPct val="0"/>
              </a:spcBef>
              <a:spcAft>
                <a:spcPct val="0"/>
              </a:spcAft>
              <a:defRPr b="1">
                <a:solidFill>
                  <a:schemeClr val="bg1"/>
                </a:solidFill>
                <a:latin typeface="Arial Narrow" panose="020B0606020202030204" pitchFamily="34" charset="0"/>
              </a:defRPr>
            </a:lvl9pPr>
          </a:lstStyle>
          <a:p>
            <a:pPr algn="ctr" eaLnBrk="1" hangingPunct="1">
              <a:lnSpc>
                <a:spcPct val="90000"/>
              </a:lnSpc>
              <a:spcAft>
                <a:spcPct val="25000"/>
              </a:spcAft>
              <a:buClr>
                <a:srgbClr val="D40026"/>
              </a:buClr>
              <a:buSzPct val="95000"/>
            </a:pPr>
            <a:r>
              <a:rPr lang="en-US" altLang="en-US" sz="3600">
                <a:solidFill>
                  <a:srgbClr val="000099"/>
                </a:solidFill>
                <a:latin typeface="+mn-lt"/>
              </a:rPr>
              <a:t>Every specimen and test</a:t>
            </a:r>
          </a:p>
          <a:p>
            <a:pPr algn="ctr" eaLnBrk="1" hangingPunct="1">
              <a:lnSpc>
                <a:spcPct val="90000"/>
              </a:lnSpc>
              <a:spcAft>
                <a:spcPct val="25000"/>
              </a:spcAft>
              <a:buClr>
                <a:srgbClr val="D40026"/>
              </a:buClr>
              <a:buSzPct val="95000"/>
            </a:pPr>
            <a:r>
              <a:rPr lang="en-US" altLang="en-US" sz="3600">
                <a:solidFill>
                  <a:srgbClr val="000099"/>
                </a:solidFill>
                <a:latin typeface="+mn-lt"/>
              </a:rPr>
              <a:t>should be treated as </a:t>
            </a:r>
          </a:p>
          <a:p>
            <a:pPr algn="ctr" eaLnBrk="1" hangingPunct="1">
              <a:lnSpc>
                <a:spcPct val="90000"/>
              </a:lnSpc>
              <a:spcAft>
                <a:spcPct val="25000"/>
              </a:spcAft>
              <a:buClr>
                <a:srgbClr val="D40026"/>
              </a:buClr>
              <a:buSzPct val="95000"/>
            </a:pPr>
            <a:r>
              <a:rPr lang="en-US" altLang="en-US" sz="3600">
                <a:solidFill>
                  <a:srgbClr val="000099"/>
                </a:solidFill>
                <a:latin typeface="+mn-lt"/>
              </a:rPr>
              <a:t>though it is infectious</a:t>
            </a:r>
          </a:p>
        </p:txBody>
      </p:sp>
    </p:spTree>
    <p:extLst>
      <p:ext uri="{BB962C8B-B14F-4D97-AF65-F5344CB8AC3E}">
        <p14:creationId xmlns:p14="http://schemas.microsoft.com/office/powerpoint/2010/main" val="25019235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9CFC4-8478-C081-ED7C-71DCFD8B3F8E}"/>
              </a:ext>
            </a:extLst>
          </p:cNvPr>
          <p:cNvSpPr>
            <a:spLocks noGrp="1"/>
          </p:cNvSpPr>
          <p:nvPr>
            <p:ph type="title"/>
          </p:nvPr>
        </p:nvSpPr>
        <p:spPr/>
        <p:txBody>
          <a:bodyPr>
            <a:normAutofit/>
          </a:bodyPr>
          <a:lstStyle/>
          <a:p>
            <a:r>
              <a:rPr lang="en-US" sz="3600"/>
              <a:t>LF-LAM biosafety considerations</a:t>
            </a:r>
          </a:p>
        </p:txBody>
      </p:sp>
      <p:sp>
        <p:nvSpPr>
          <p:cNvPr id="3" name="Content Placeholder 2">
            <a:extLst>
              <a:ext uri="{FF2B5EF4-FFF2-40B4-BE49-F238E27FC236}">
                <a16:creationId xmlns:a16="http://schemas.microsoft.com/office/drawing/2014/main" id="{C679A1C9-B129-DD9A-7B9F-86476CEF7398}"/>
              </a:ext>
            </a:extLst>
          </p:cNvPr>
          <p:cNvSpPr>
            <a:spLocks noGrp="1"/>
          </p:cNvSpPr>
          <p:nvPr>
            <p:ph idx="1"/>
          </p:nvPr>
        </p:nvSpPr>
        <p:spPr>
          <a:xfrm>
            <a:off x="475314" y="2180496"/>
            <a:ext cx="11029615" cy="4278056"/>
          </a:xfrm>
        </p:spPr>
        <p:txBody>
          <a:bodyPr>
            <a:normAutofit/>
          </a:bodyPr>
          <a:lstStyle/>
          <a:p>
            <a:pPr>
              <a:buClr>
                <a:schemeClr val="tx1"/>
              </a:buClr>
              <a:buFont typeface="Wingdings" panose="05000000000000000000" pitchFamily="2" charset="2"/>
              <a:buChar char="Ø"/>
            </a:pPr>
            <a:r>
              <a:rPr lang="en-US" sz="2000"/>
              <a:t>Low-complexity, rapid, lateral flow test that is completed with minimal sample handling and manipulation</a:t>
            </a:r>
          </a:p>
          <a:p>
            <a:pPr>
              <a:buClr>
                <a:schemeClr val="tx1"/>
              </a:buClr>
              <a:buFont typeface="Wingdings" panose="05000000000000000000" pitchFamily="2" charset="2"/>
              <a:buChar char="Ø"/>
            </a:pPr>
            <a:r>
              <a:rPr lang="en-US" sz="2000"/>
              <a:t>Urine is a non-respiratory sample type with low risk of Mtb aerosolization, regardless, to maximize tester safety: urine collection, handling, and testing should be done in a well-ventilated space.</a:t>
            </a:r>
          </a:p>
          <a:p>
            <a:pPr>
              <a:buClr>
                <a:schemeClr val="tx1"/>
              </a:buClr>
              <a:buFont typeface="Wingdings" panose="05000000000000000000" pitchFamily="2" charset="2"/>
              <a:buChar char="Ø"/>
            </a:pPr>
            <a:r>
              <a:rPr lang="en-US" sz="2000"/>
              <a:t>PPE: Gloves and lab coat (always follow the site specific or basic universal biosafety protocol)</a:t>
            </a:r>
          </a:p>
          <a:p>
            <a:pPr>
              <a:buClr>
                <a:schemeClr val="tx1"/>
              </a:buClr>
              <a:buFont typeface="Wingdings" panose="05000000000000000000" pitchFamily="2" charset="2"/>
              <a:buChar char="Ø"/>
            </a:pPr>
            <a:r>
              <a:rPr lang="en-US" sz="2000"/>
              <a:t>Infrastructure: No biosafety cabinet required</a:t>
            </a:r>
          </a:p>
          <a:p>
            <a:pPr>
              <a:buClr>
                <a:schemeClr val="tx1"/>
              </a:buClr>
              <a:buFont typeface="Wingdings" panose="05000000000000000000" pitchFamily="2" charset="2"/>
              <a:buChar char="Ø"/>
            </a:pPr>
            <a:r>
              <a:rPr lang="en-US" sz="2000"/>
              <a:t>Reagents: All testing reagents provided in the kit</a:t>
            </a:r>
          </a:p>
          <a:p>
            <a:pPr>
              <a:buClr>
                <a:schemeClr val="tx1"/>
              </a:buClr>
              <a:buFont typeface="Wingdings" panose="05000000000000000000" pitchFamily="2" charset="2"/>
              <a:buChar char="Ø"/>
            </a:pPr>
            <a:r>
              <a:rPr lang="en-US" sz="2000"/>
              <a:t>Waste Disposal: Follow the site specific/ or basic universal biosafety protocol (urine specimen should be treated as infectious and discarded appropriately)</a:t>
            </a:r>
          </a:p>
        </p:txBody>
      </p:sp>
      <p:sp>
        <p:nvSpPr>
          <p:cNvPr id="4" name="Slide Number Placeholder 3">
            <a:extLst>
              <a:ext uri="{FF2B5EF4-FFF2-40B4-BE49-F238E27FC236}">
                <a16:creationId xmlns:a16="http://schemas.microsoft.com/office/drawing/2014/main" id="{E18C20AD-F1EB-9F25-3E6D-D6E0690FADB7}"/>
              </a:ext>
            </a:extLst>
          </p:cNvPr>
          <p:cNvSpPr>
            <a:spLocks noGrp="1"/>
          </p:cNvSpPr>
          <p:nvPr>
            <p:ph type="sldNum" sz="quarter" idx="12"/>
          </p:nvPr>
        </p:nvSpPr>
        <p:spPr/>
        <p:txBody>
          <a:bodyPr/>
          <a:lstStyle/>
          <a:p>
            <a:fld id="{60C9998C-481B-484C-A730-C415AAD60CF4}" type="slidenum">
              <a:rPr lang="en-US" smtClean="0"/>
              <a:t>33</a:t>
            </a:fld>
            <a:endParaRPr lang="en-US"/>
          </a:p>
        </p:txBody>
      </p:sp>
    </p:spTree>
    <p:extLst>
      <p:ext uri="{BB962C8B-B14F-4D97-AF65-F5344CB8AC3E}">
        <p14:creationId xmlns:p14="http://schemas.microsoft.com/office/powerpoint/2010/main" val="3854273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D1920-D9E6-4C00-9A02-649F5024DDBC}"/>
              </a:ext>
            </a:extLst>
          </p:cNvPr>
          <p:cNvSpPr>
            <a:spLocks noGrp="1"/>
          </p:cNvSpPr>
          <p:nvPr>
            <p:ph type="title"/>
          </p:nvPr>
        </p:nvSpPr>
        <p:spPr/>
        <p:txBody>
          <a:bodyPr>
            <a:normAutofit/>
          </a:bodyPr>
          <a:lstStyle/>
          <a:p>
            <a:r>
              <a:rPr lang="en-US" sz="3600"/>
              <a:t>Ensure Proper Storage of LF-LAM test kits</a:t>
            </a:r>
            <a:endParaRPr lang="en-GB" sz="3600"/>
          </a:p>
        </p:txBody>
      </p:sp>
      <p:sp>
        <p:nvSpPr>
          <p:cNvPr id="3" name="Content Placeholder 2">
            <a:extLst>
              <a:ext uri="{FF2B5EF4-FFF2-40B4-BE49-F238E27FC236}">
                <a16:creationId xmlns:a16="http://schemas.microsoft.com/office/drawing/2014/main" id="{CA942304-44C1-4C79-A72D-34C453BCC4B0}"/>
              </a:ext>
            </a:extLst>
          </p:cNvPr>
          <p:cNvSpPr>
            <a:spLocks noGrp="1"/>
          </p:cNvSpPr>
          <p:nvPr>
            <p:ph idx="1"/>
          </p:nvPr>
        </p:nvSpPr>
        <p:spPr>
          <a:xfrm>
            <a:off x="581192" y="2041236"/>
            <a:ext cx="8719826" cy="4689173"/>
          </a:xfrm>
        </p:spPr>
        <p:txBody>
          <a:bodyPr>
            <a:normAutofit lnSpcReduction="10000"/>
          </a:bodyPr>
          <a:lstStyle/>
          <a:p>
            <a:pPr>
              <a:buClrTx/>
              <a:buFont typeface="Wingdings" panose="05000000000000000000" pitchFamily="2" charset="2"/>
              <a:buChar char="Ø"/>
            </a:pPr>
            <a:r>
              <a:rPr lang="en-US" sz="2400"/>
              <a:t>Keep in a clean, organized and locked storeroom</a:t>
            </a:r>
          </a:p>
          <a:p>
            <a:pPr>
              <a:buClrTx/>
              <a:buFont typeface="Wingdings" panose="05000000000000000000" pitchFamily="2" charset="2"/>
              <a:buChar char="Ø"/>
            </a:pPr>
            <a:r>
              <a:rPr lang="en-US" sz="2400"/>
              <a:t>Store according to manufacturer’s instruction's</a:t>
            </a:r>
          </a:p>
          <a:p>
            <a:pPr>
              <a:buClrTx/>
              <a:buFont typeface="Wingdings" panose="05000000000000000000" pitchFamily="2" charset="2"/>
              <a:buChar char="Ø"/>
            </a:pPr>
            <a:r>
              <a:rPr lang="en-US" sz="2400"/>
              <a:t>Place in well ventilated room</a:t>
            </a:r>
          </a:p>
          <a:p>
            <a:pPr>
              <a:buClrTx/>
              <a:buFont typeface="Wingdings" panose="05000000000000000000" pitchFamily="2" charset="2"/>
              <a:buChar char="Ø"/>
            </a:pPr>
            <a:r>
              <a:rPr lang="en-US" sz="2400"/>
              <a:t>Store away from direct sunlight</a:t>
            </a:r>
          </a:p>
          <a:p>
            <a:pPr>
              <a:buClrTx/>
              <a:buFont typeface="Wingdings" panose="05000000000000000000" pitchFamily="2" charset="2"/>
              <a:buChar char="Ø"/>
            </a:pPr>
            <a:r>
              <a:rPr lang="en-US" sz="2400"/>
              <a:t>Place items on shelves</a:t>
            </a:r>
          </a:p>
          <a:p>
            <a:pPr>
              <a:buClrTx/>
              <a:buFont typeface="Wingdings" panose="05000000000000000000" pitchFamily="2" charset="2"/>
              <a:buChar char="Ø"/>
            </a:pPr>
            <a:r>
              <a:rPr lang="en-US" sz="2400"/>
              <a:t>Organize existing and new shipments by expiration dates</a:t>
            </a:r>
          </a:p>
          <a:p>
            <a:pPr>
              <a:buClrTx/>
              <a:buFont typeface="Wingdings" panose="05000000000000000000" pitchFamily="2" charset="2"/>
              <a:buChar char="Ø"/>
            </a:pPr>
            <a:r>
              <a:rPr lang="en-US" sz="2400"/>
              <a:t>Recommended storage temperature for LF-LAM test kits : 2°C–30°C</a:t>
            </a:r>
          </a:p>
          <a:p>
            <a:pPr>
              <a:buClrTx/>
              <a:buFont typeface="Wingdings" panose="05000000000000000000" pitchFamily="2" charset="2"/>
              <a:buChar char="Ø"/>
            </a:pPr>
            <a:r>
              <a:rPr lang="en-US" sz="2400"/>
              <a:t>Shelf-life of test kits under recommended storage conditions: 2 years from date of manufacture</a:t>
            </a:r>
          </a:p>
          <a:p>
            <a:pPr>
              <a:buClrTx/>
              <a:buFont typeface="Wingdings" panose="05000000000000000000" pitchFamily="2" charset="2"/>
              <a:buChar char="Ø"/>
            </a:pPr>
            <a:endParaRPr lang="en-GB" sz="2400"/>
          </a:p>
        </p:txBody>
      </p:sp>
      <p:sp>
        <p:nvSpPr>
          <p:cNvPr id="5" name="Slide Number Placeholder 4">
            <a:extLst>
              <a:ext uri="{FF2B5EF4-FFF2-40B4-BE49-F238E27FC236}">
                <a16:creationId xmlns:a16="http://schemas.microsoft.com/office/drawing/2014/main" id="{3B82E184-B07A-4F5C-91E5-37076F8EE1CA}"/>
              </a:ext>
            </a:extLst>
          </p:cNvPr>
          <p:cNvSpPr>
            <a:spLocks noGrp="1"/>
          </p:cNvSpPr>
          <p:nvPr>
            <p:ph type="sldNum" sz="quarter" idx="12"/>
          </p:nvPr>
        </p:nvSpPr>
        <p:spPr/>
        <p:txBody>
          <a:bodyPr/>
          <a:lstStyle/>
          <a:p>
            <a:fld id="{60C9998C-481B-484C-A730-C415AAD60CF4}" type="slidenum">
              <a:rPr lang="en-US" smtClean="0"/>
              <a:t>34</a:t>
            </a:fld>
            <a:endParaRPr lang="en-US"/>
          </a:p>
        </p:txBody>
      </p:sp>
      <p:sp>
        <p:nvSpPr>
          <p:cNvPr id="6" name="AutoShape 10" descr="Pink tissue paper">
            <a:extLst>
              <a:ext uri="{FF2B5EF4-FFF2-40B4-BE49-F238E27FC236}">
                <a16:creationId xmlns:a16="http://schemas.microsoft.com/office/drawing/2014/main" id="{C8DEC547-00B4-40CB-8CE0-BDB7ED2BD789}"/>
              </a:ext>
            </a:extLst>
          </p:cNvPr>
          <p:cNvSpPr>
            <a:spLocks noChangeArrowheads="1"/>
          </p:cNvSpPr>
          <p:nvPr/>
        </p:nvSpPr>
        <p:spPr bwMode="auto">
          <a:xfrm>
            <a:off x="8463516" y="2424223"/>
            <a:ext cx="3237614" cy="2888968"/>
          </a:xfrm>
          <a:prstGeom prst="irregularSeal1">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spcAft>
                <a:spcPct val="30000"/>
              </a:spcAft>
              <a:buClr>
                <a:srgbClr val="FFCC00"/>
              </a:buClr>
              <a:buSzTx/>
              <a:buFont typeface="Wingdings" panose="05000000000000000000" pitchFamily="2" charset="2"/>
              <a:buNone/>
            </a:pPr>
            <a:r>
              <a:rPr lang="en-US" altLang="en-US" sz="2000">
                <a:latin typeface="+mj-lt"/>
                <a:cs typeface="Times New Roman" panose="02020603050405020304" pitchFamily="18" charset="0"/>
              </a:rPr>
              <a:t>First expiry,</a:t>
            </a:r>
          </a:p>
          <a:p>
            <a:pPr algn="ctr" eaLnBrk="1" hangingPunct="1">
              <a:spcBef>
                <a:spcPct val="0"/>
              </a:spcBef>
              <a:spcAft>
                <a:spcPct val="30000"/>
              </a:spcAft>
              <a:buClr>
                <a:srgbClr val="FFCC00"/>
              </a:buClr>
              <a:buSzTx/>
              <a:buFont typeface="Wingdings" panose="05000000000000000000" pitchFamily="2" charset="2"/>
              <a:buNone/>
            </a:pPr>
            <a:r>
              <a:rPr lang="en-US" altLang="en-US" sz="2000">
                <a:latin typeface="+mj-lt"/>
                <a:cs typeface="Times New Roman" panose="02020603050405020304" pitchFamily="18" charset="0"/>
              </a:rPr>
              <a:t>first out</a:t>
            </a:r>
            <a:endParaRPr lang="en-US" altLang="en-US" sz="200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2546306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DDD62B-D2F2-7EFC-C1EB-BFAE3A6F1EC0}"/>
              </a:ext>
            </a:extLst>
          </p:cNvPr>
          <p:cNvSpPr>
            <a:spLocks noGrp="1"/>
          </p:cNvSpPr>
          <p:nvPr>
            <p:ph idx="1"/>
          </p:nvPr>
        </p:nvSpPr>
        <p:spPr>
          <a:xfrm>
            <a:off x="470705" y="1891751"/>
            <a:ext cx="11250589" cy="4207452"/>
          </a:xfrm>
        </p:spPr>
        <p:txBody>
          <a:bodyPr>
            <a:normAutofit/>
          </a:bodyPr>
          <a:lstStyle/>
          <a:p>
            <a:pPr marL="0" indent="230188">
              <a:buClrTx/>
              <a:buFont typeface="Wingdings" panose="05000000000000000000" pitchFamily="2" charset="2"/>
              <a:buChar char="Ø"/>
            </a:pPr>
            <a:r>
              <a:rPr lang="en-US" sz="1600" b="1">
                <a:effectLst/>
                <a:ea typeface="Calibri" panose="020F0502020204030204" pitchFamily="34" charset="0"/>
                <a:cs typeface="Calibri" panose="020F0502020204030204" pitchFamily="34" charset="0"/>
              </a:rPr>
              <a:t>Urine Collection Area</a:t>
            </a:r>
            <a:endParaRPr lang="en-US" sz="1600">
              <a:effectLst/>
              <a:ea typeface="Calibri" panose="020F0502020204030204" pitchFamily="34" charset="0"/>
              <a:cs typeface="Times New Roman" panose="02020603050405020304" pitchFamily="18" charset="0"/>
            </a:endParaRPr>
          </a:p>
          <a:p>
            <a:pPr marL="627750" lvl="3" indent="-285750">
              <a:lnSpc>
                <a:spcPct val="107000"/>
              </a:lnSpc>
              <a:spcBef>
                <a:spcPts val="0"/>
              </a:spcBef>
              <a:spcAft>
                <a:spcPts val="0"/>
              </a:spcAft>
              <a:buClrTx/>
              <a:buFont typeface="Wingdings" panose="05000000000000000000" pitchFamily="2" charset="2"/>
              <a:buChar char="§"/>
            </a:pPr>
            <a:r>
              <a:rPr lang="en-US" sz="1400">
                <a:effectLst/>
                <a:ea typeface="Calibri" panose="020F0502020204030204" pitchFamily="34" charset="0"/>
                <a:cs typeface="Calibri" panose="020F0502020204030204" pitchFamily="34" charset="0"/>
              </a:rPr>
              <a:t>Identify and designate an area with </a:t>
            </a:r>
            <a:r>
              <a:rPr lang="en-US" sz="1400" b="1">
                <a:effectLst/>
                <a:ea typeface="Calibri" panose="020F0502020204030204" pitchFamily="34" charset="0"/>
                <a:cs typeface="Calibri" panose="020F0502020204030204" pitchFamily="34" charset="0"/>
              </a:rPr>
              <a:t>adequate privacy </a:t>
            </a:r>
            <a:r>
              <a:rPr lang="en-US" sz="1400">
                <a:effectLst/>
                <a:ea typeface="Calibri" panose="020F0502020204030204" pitchFamily="34" charset="0"/>
                <a:cs typeface="Calibri" panose="020F0502020204030204" pitchFamily="34" charset="0"/>
              </a:rPr>
              <a:t>(a toilet or a covered shed) for the patient to collect the urine sample privately. </a:t>
            </a:r>
            <a:endParaRPr lang="en-US" sz="1400">
              <a:effectLst/>
              <a:ea typeface="Calibri" panose="020F0502020204030204" pitchFamily="34" charset="0"/>
              <a:cs typeface="Times New Roman" panose="02020603050405020304" pitchFamily="18" charset="0"/>
            </a:endParaRPr>
          </a:p>
          <a:p>
            <a:pPr marL="627750" lvl="3" indent="-285750">
              <a:lnSpc>
                <a:spcPct val="107000"/>
              </a:lnSpc>
              <a:spcBef>
                <a:spcPts val="0"/>
              </a:spcBef>
              <a:spcAft>
                <a:spcPts val="0"/>
              </a:spcAft>
              <a:buClrTx/>
              <a:buFont typeface="Wingdings" panose="05000000000000000000" pitchFamily="2" charset="2"/>
              <a:buChar char="§"/>
            </a:pPr>
            <a:r>
              <a:rPr lang="en-US" sz="1400">
                <a:effectLst/>
                <a:ea typeface="Calibri" panose="020F0502020204030204" pitchFamily="34" charset="0"/>
                <a:cs typeface="Calibri" panose="020F0502020204030204" pitchFamily="34" charset="0"/>
              </a:rPr>
              <a:t>Ensure that there is </a:t>
            </a:r>
            <a:r>
              <a:rPr lang="en-US" sz="1400" b="1">
                <a:effectLst/>
                <a:ea typeface="Calibri" panose="020F0502020204030204" pitchFamily="34" charset="0"/>
                <a:cs typeface="Calibri" panose="020F0502020204030204" pitchFamily="34" charset="0"/>
              </a:rPr>
              <a:t>facility for handwashing </a:t>
            </a:r>
            <a:r>
              <a:rPr lang="en-US" sz="1400">
                <a:effectLst/>
                <a:ea typeface="Calibri" panose="020F0502020204030204" pitchFamily="34" charset="0"/>
                <a:cs typeface="Calibri" panose="020F0502020204030204" pitchFamily="34" charset="0"/>
              </a:rPr>
              <a:t>(with soap and clean water) within or close to the designated urine collection area for the patient and/or the caregiver and the healthcare worker to use before and after collecting and handling the urine sample.</a:t>
            </a:r>
            <a:endParaRPr lang="en-US" sz="1400">
              <a:effectLst/>
              <a:ea typeface="Calibri" panose="020F0502020204030204" pitchFamily="34" charset="0"/>
              <a:cs typeface="Times New Roman" panose="02020603050405020304" pitchFamily="18" charset="0"/>
            </a:endParaRPr>
          </a:p>
          <a:p>
            <a:pPr marL="0" indent="230188">
              <a:buClrTx/>
              <a:buFont typeface="Wingdings" panose="05000000000000000000" pitchFamily="2" charset="2"/>
              <a:buChar char="Ø"/>
            </a:pPr>
            <a:endParaRPr lang="en-US" sz="1400" b="1">
              <a:effectLst/>
              <a:ea typeface="Calibri" panose="020F0502020204030204" pitchFamily="34" charset="0"/>
            </a:endParaRPr>
          </a:p>
          <a:p>
            <a:pPr marL="0" indent="230188">
              <a:buClrTx/>
              <a:buFont typeface="Wingdings" panose="05000000000000000000" pitchFamily="2" charset="2"/>
              <a:buChar char="Ø"/>
            </a:pPr>
            <a:r>
              <a:rPr lang="en-US" sz="1600" b="1">
                <a:effectLst/>
                <a:ea typeface="Calibri" panose="020F0502020204030204" pitchFamily="34" charset="0"/>
              </a:rPr>
              <a:t>Procedure for Urine Collection</a:t>
            </a:r>
          </a:p>
          <a:p>
            <a:pPr marL="627750" lvl="3" indent="-285750">
              <a:lnSpc>
                <a:spcPct val="107000"/>
              </a:lnSpc>
              <a:spcBef>
                <a:spcPts val="0"/>
              </a:spcBef>
              <a:spcAft>
                <a:spcPts val="0"/>
              </a:spcAft>
              <a:buClrTx/>
              <a:buFont typeface="Wingdings" panose="05000000000000000000" pitchFamily="2" charset="2"/>
              <a:buChar char="§"/>
            </a:pPr>
            <a:r>
              <a:rPr lang="en-US" sz="1400" b="1">
                <a:effectLst/>
                <a:ea typeface="Calibri" panose="020F0502020204030204" pitchFamily="34" charset="0"/>
                <a:cs typeface="Calibri" panose="020F0502020204030204" pitchFamily="34" charset="0"/>
              </a:rPr>
              <a:t>Labe</a:t>
            </a:r>
            <a:r>
              <a:rPr lang="en-US" sz="1400">
                <a:effectLst/>
                <a:ea typeface="Calibri" panose="020F0502020204030204" pitchFamily="34" charset="0"/>
                <a:cs typeface="Calibri" panose="020F0502020204030204" pitchFamily="34" charset="0"/>
              </a:rPr>
              <a:t>l the urine collection container with patient identifiers at the time of urine collection. </a:t>
            </a:r>
            <a:endParaRPr lang="en-US" sz="1400">
              <a:effectLst/>
              <a:ea typeface="Calibri" panose="020F0502020204030204" pitchFamily="34" charset="0"/>
              <a:cs typeface="Times New Roman" panose="02020603050405020304" pitchFamily="18" charset="0"/>
            </a:endParaRPr>
          </a:p>
          <a:p>
            <a:pPr marL="627750" lvl="3" indent="-285750">
              <a:lnSpc>
                <a:spcPct val="107000"/>
              </a:lnSpc>
              <a:spcBef>
                <a:spcPts val="0"/>
              </a:spcBef>
              <a:spcAft>
                <a:spcPts val="0"/>
              </a:spcAft>
              <a:buClrTx/>
              <a:buFont typeface="Wingdings" panose="05000000000000000000" pitchFamily="2" charset="2"/>
              <a:buChar char="§"/>
            </a:pPr>
            <a:r>
              <a:rPr lang="en-US" sz="1400">
                <a:effectLst/>
                <a:ea typeface="Calibri" panose="020F0502020204030204" pitchFamily="34" charset="0"/>
                <a:cs typeface="Calibri" panose="020F0502020204030204" pitchFamily="34" charset="0"/>
              </a:rPr>
              <a:t>Prior to sample collection, instruct the patient or caregiver to:</a:t>
            </a:r>
            <a:endParaRPr lang="en-US" sz="1400">
              <a:effectLst/>
              <a:ea typeface="Calibri" panose="020F0502020204030204" pitchFamily="34" charset="0"/>
              <a:cs typeface="Times New Roman" panose="02020603050405020304" pitchFamily="18" charset="0"/>
            </a:endParaRPr>
          </a:p>
          <a:p>
            <a:pPr marL="943750" lvl="5" indent="-285750">
              <a:lnSpc>
                <a:spcPct val="107000"/>
              </a:lnSpc>
              <a:spcBef>
                <a:spcPts val="0"/>
              </a:spcBef>
              <a:spcAft>
                <a:spcPts val="0"/>
              </a:spcAft>
              <a:buClrTx/>
              <a:buFont typeface="Wingdings" panose="05000000000000000000" pitchFamily="2" charset="2"/>
              <a:buChar char="§"/>
            </a:pPr>
            <a:r>
              <a:rPr lang="en-US" sz="1400" b="1">
                <a:ea typeface="Calibri" panose="020F0502020204030204" pitchFamily="34" charset="0"/>
                <a:cs typeface="Calibri" panose="020F0502020204030204" pitchFamily="34" charset="0"/>
              </a:rPr>
              <a:t>C</a:t>
            </a:r>
            <a:r>
              <a:rPr lang="en-US" sz="1400" b="1">
                <a:effectLst/>
                <a:ea typeface="Calibri" panose="020F0502020204030204" pitchFamily="34" charset="0"/>
                <a:cs typeface="Calibri" panose="020F0502020204030204" pitchFamily="34" charset="0"/>
              </a:rPr>
              <a:t>lean</a:t>
            </a:r>
            <a:r>
              <a:rPr lang="en-US" sz="1400">
                <a:effectLst/>
                <a:ea typeface="Calibri" panose="020F0502020204030204" pitchFamily="34" charset="0"/>
                <a:cs typeface="Calibri" panose="020F0502020204030204" pitchFamily="34" charset="0"/>
              </a:rPr>
              <a:t> the urogenital area with a sterile cleansing wipe and dispose of the wipe according to biowaste disposal procedures. </a:t>
            </a:r>
            <a:endParaRPr lang="en-US" sz="1400">
              <a:effectLst/>
              <a:ea typeface="Calibri" panose="020F0502020204030204" pitchFamily="34" charset="0"/>
              <a:cs typeface="Times New Roman" panose="02020603050405020304" pitchFamily="18" charset="0"/>
            </a:endParaRPr>
          </a:p>
          <a:p>
            <a:pPr marL="943750" lvl="5" indent="-285750">
              <a:lnSpc>
                <a:spcPct val="107000"/>
              </a:lnSpc>
              <a:spcBef>
                <a:spcPts val="0"/>
              </a:spcBef>
              <a:spcAft>
                <a:spcPts val="800"/>
              </a:spcAft>
              <a:buClrTx/>
              <a:buFont typeface="Wingdings" panose="05000000000000000000" pitchFamily="2" charset="2"/>
              <a:buChar char="§"/>
            </a:pPr>
            <a:r>
              <a:rPr lang="en-US" sz="1400">
                <a:effectLst/>
                <a:ea typeface="Calibri" panose="020F0502020204030204" pitchFamily="34" charset="0"/>
                <a:cs typeface="Calibri" panose="020F0502020204030204" pitchFamily="34" charset="0"/>
              </a:rPr>
              <a:t>After cleansing, to collect a minimum of 1 ml of midstream urine in the labelled urine collection container. </a:t>
            </a:r>
            <a:endParaRPr lang="en-US" sz="1400">
              <a:effectLst/>
              <a:ea typeface="Calibri" panose="020F0502020204030204" pitchFamily="34" charset="0"/>
              <a:cs typeface="Times New Roman" panose="02020603050405020304" pitchFamily="18" charset="0"/>
            </a:endParaRPr>
          </a:p>
          <a:p>
            <a:pPr marL="627750" lvl="3" indent="-285750">
              <a:lnSpc>
                <a:spcPct val="107000"/>
              </a:lnSpc>
              <a:spcBef>
                <a:spcPts val="0"/>
              </a:spcBef>
              <a:spcAft>
                <a:spcPts val="0"/>
              </a:spcAft>
              <a:buClrTx/>
              <a:buFont typeface="Wingdings" panose="05000000000000000000" pitchFamily="2" charset="2"/>
              <a:buChar char="§"/>
            </a:pPr>
            <a:r>
              <a:rPr lang="en-US" sz="1400">
                <a:effectLst/>
                <a:ea typeface="Calibri" panose="020F0502020204030204" pitchFamily="34" charset="0"/>
                <a:cs typeface="Calibri" panose="020F0502020204030204" pitchFamily="34" charset="0"/>
              </a:rPr>
              <a:t>If the sample is to be tested immediately, proceed according to the standard operating procedure (SOP) for Determine TB LAM Ag testing.</a:t>
            </a:r>
          </a:p>
          <a:p>
            <a:pPr marL="627750" lvl="3" indent="-285750">
              <a:lnSpc>
                <a:spcPct val="107000"/>
              </a:lnSpc>
              <a:spcBef>
                <a:spcPts val="0"/>
              </a:spcBef>
              <a:spcAft>
                <a:spcPts val="800"/>
              </a:spcAft>
              <a:buClrTx/>
              <a:buFont typeface="Wingdings" panose="05000000000000000000" pitchFamily="2" charset="2"/>
              <a:buChar char="§"/>
            </a:pPr>
            <a:r>
              <a:rPr lang="en-US" sz="1400">
                <a:effectLst/>
                <a:ea typeface="Calibri" panose="020F0502020204030204" pitchFamily="34" charset="0"/>
                <a:cs typeface="Calibri" panose="020F0502020204030204" pitchFamily="34" charset="0"/>
              </a:rPr>
              <a:t>If the sample is not used immediately, store the sample as described in table below and proceed according to the SOP for Determine TB LAM Ag testing when the sample taken out from storage and used for testing. </a:t>
            </a:r>
          </a:p>
          <a:p>
            <a:pPr marL="324000" lvl="1" indent="0">
              <a:buClrTx/>
              <a:buNone/>
            </a:pPr>
            <a:endParaRPr lang="en-US" sz="1400"/>
          </a:p>
        </p:txBody>
      </p:sp>
      <p:sp>
        <p:nvSpPr>
          <p:cNvPr id="4" name="Slide Number Placeholder 3">
            <a:extLst>
              <a:ext uri="{FF2B5EF4-FFF2-40B4-BE49-F238E27FC236}">
                <a16:creationId xmlns:a16="http://schemas.microsoft.com/office/drawing/2014/main" id="{D03E2E38-5A40-DC84-56F4-1EDAF1550805}"/>
              </a:ext>
            </a:extLst>
          </p:cNvPr>
          <p:cNvSpPr>
            <a:spLocks noGrp="1"/>
          </p:cNvSpPr>
          <p:nvPr>
            <p:ph type="sldNum" sz="quarter" idx="12"/>
          </p:nvPr>
        </p:nvSpPr>
        <p:spPr/>
        <p:txBody>
          <a:bodyPr/>
          <a:lstStyle/>
          <a:p>
            <a:fld id="{60C9998C-481B-484C-A730-C415AAD60CF4}" type="slidenum">
              <a:rPr lang="en-US" smtClean="0"/>
              <a:t>35</a:t>
            </a:fld>
            <a:endParaRPr lang="en-US"/>
          </a:p>
        </p:txBody>
      </p:sp>
      <p:sp>
        <p:nvSpPr>
          <p:cNvPr id="5" name="Title 1">
            <a:extLst>
              <a:ext uri="{FF2B5EF4-FFF2-40B4-BE49-F238E27FC236}">
                <a16:creationId xmlns:a16="http://schemas.microsoft.com/office/drawing/2014/main" id="{15A57889-1ADF-53A5-2899-1AEE04FFC757}"/>
              </a:ext>
            </a:extLst>
          </p:cNvPr>
          <p:cNvSpPr>
            <a:spLocks noGrp="1"/>
          </p:cNvSpPr>
          <p:nvPr>
            <p:ph type="title"/>
          </p:nvPr>
        </p:nvSpPr>
        <p:spPr>
          <a:xfrm>
            <a:off x="581025" y="701675"/>
            <a:ext cx="11029950" cy="1014413"/>
          </a:xfrm>
        </p:spPr>
        <p:txBody>
          <a:bodyPr>
            <a:normAutofit/>
          </a:bodyPr>
          <a:lstStyle/>
          <a:p>
            <a:r>
              <a:rPr lang="en-US" sz="3600"/>
              <a:t>Collecting urine for LF-LAM testing</a:t>
            </a:r>
          </a:p>
        </p:txBody>
      </p:sp>
      <p:graphicFrame>
        <p:nvGraphicFramePr>
          <p:cNvPr id="6" name="Table 5">
            <a:extLst>
              <a:ext uri="{FF2B5EF4-FFF2-40B4-BE49-F238E27FC236}">
                <a16:creationId xmlns:a16="http://schemas.microsoft.com/office/drawing/2014/main" id="{2276E379-01A9-3FA7-9EFE-F2A45CF29CEB}"/>
              </a:ext>
            </a:extLst>
          </p:cNvPr>
          <p:cNvGraphicFramePr>
            <a:graphicFrameLocks noGrp="1"/>
          </p:cNvGraphicFramePr>
          <p:nvPr>
            <p:extLst>
              <p:ext uri="{D42A27DB-BD31-4B8C-83A1-F6EECF244321}">
                <p14:modId xmlns:p14="http://schemas.microsoft.com/office/powerpoint/2010/main" val="4066332438"/>
              </p:ext>
            </p:extLst>
          </p:nvPr>
        </p:nvGraphicFramePr>
        <p:xfrm>
          <a:off x="1003588" y="5740013"/>
          <a:ext cx="9972676" cy="592964"/>
        </p:xfrm>
        <a:graphic>
          <a:graphicData uri="http://schemas.openxmlformats.org/drawingml/2006/table">
            <a:tbl>
              <a:tblPr firstRow="1" firstCol="1" bandRow="1">
                <a:tableStyleId>{72833802-FEF1-4C79-8D5D-14CF1EAF98D9}</a:tableStyleId>
              </a:tblPr>
              <a:tblGrid>
                <a:gridCol w="2100726">
                  <a:extLst>
                    <a:ext uri="{9D8B030D-6E8A-4147-A177-3AD203B41FA5}">
                      <a16:colId xmlns:a16="http://schemas.microsoft.com/office/drawing/2014/main" val="3422200631"/>
                    </a:ext>
                  </a:extLst>
                </a:gridCol>
                <a:gridCol w="2227692">
                  <a:extLst>
                    <a:ext uri="{9D8B030D-6E8A-4147-A177-3AD203B41FA5}">
                      <a16:colId xmlns:a16="http://schemas.microsoft.com/office/drawing/2014/main" val="1613395702"/>
                    </a:ext>
                  </a:extLst>
                </a:gridCol>
                <a:gridCol w="2770188">
                  <a:extLst>
                    <a:ext uri="{9D8B030D-6E8A-4147-A177-3AD203B41FA5}">
                      <a16:colId xmlns:a16="http://schemas.microsoft.com/office/drawing/2014/main" val="4001295204"/>
                    </a:ext>
                  </a:extLst>
                </a:gridCol>
                <a:gridCol w="2874070">
                  <a:extLst>
                    <a:ext uri="{9D8B030D-6E8A-4147-A177-3AD203B41FA5}">
                      <a16:colId xmlns:a16="http://schemas.microsoft.com/office/drawing/2014/main" val="2052783287"/>
                    </a:ext>
                  </a:extLst>
                </a:gridCol>
              </a:tblGrid>
              <a:tr h="0">
                <a:tc>
                  <a:txBody>
                    <a:bodyPr/>
                    <a:lstStyle/>
                    <a:p>
                      <a:pPr marL="0" marR="0">
                        <a:lnSpc>
                          <a:spcPct val="107000"/>
                        </a:lnSpc>
                        <a:spcBef>
                          <a:spcPts val="0"/>
                        </a:spcBef>
                        <a:spcAft>
                          <a:spcPts val="0"/>
                        </a:spcAft>
                      </a:pPr>
                      <a:r>
                        <a:rPr lang="en-US" sz="1200">
                          <a:solidFill>
                            <a:schemeClr val="tx1"/>
                          </a:solidFill>
                          <a:effectLst/>
                        </a:rPr>
                        <a:t>Temperature</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nSpc>
                          <a:spcPct val="107000"/>
                        </a:lnSpc>
                        <a:spcBef>
                          <a:spcPts val="0"/>
                        </a:spcBef>
                        <a:spcAft>
                          <a:spcPts val="0"/>
                        </a:spcAft>
                      </a:pPr>
                      <a:r>
                        <a:rPr lang="en-US" sz="1200">
                          <a:solidFill>
                            <a:schemeClr val="tx1"/>
                          </a:solidFill>
                          <a:effectLst/>
                        </a:rPr>
                        <a:t>Room temperature </a:t>
                      </a:r>
                    </a:p>
                    <a:p>
                      <a:pPr marL="0" marR="0">
                        <a:lnSpc>
                          <a:spcPct val="107000"/>
                        </a:lnSpc>
                        <a:spcBef>
                          <a:spcPts val="0"/>
                        </a:spcBef>
                        <a:spcAft>
                          <a:spcPts val="0"/>
                        </a:spcAft>
                      </a:pPr>
                      <a:r>
                        <a:rPr lang="en-US" sz="1200">
                          <a:solidFill>
                            <a:schemeClr val="tx1"/>
                          </a:solidFill>
                          <a:effectLst/>
                        </a:rPr>
                        <a:t>(18 to 30 °C)</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nSpc>
                          <a:spcPct val="107000"/>
                        </a:lnSpc>
                        <a:spcBef>
                          <a:spcPts val="0"/>
                        </a:spcBef>
                        <a:spcAft>
                          <a:spcPts val="0"/>
                        </a:spcAft>
                      </a:pPr>
                      <a:r>
                        <a:rPr lang="en-US" sz="1200">
                          <a:solidFill>
                            <a:schemeClr val="tx1"/>
                          </a:solidFill>
                          <a:effectLst/>
                        </a:rPr>
                        <a:t>Refrigerated temperature</a:t>
                      </a:r>
                    </a:p>
                    <a:p>
                      <a:pPr marL="0" marR="0">
                        <a:lnSpc>
                          <a:spcPct val="107000"/>
                        </a:lnSpc>
                        <a:spcBef>
                          <a:spcPts val="0"/>
                        </a:spcBef>
                        <a:spcAft>
                          <a:spcPts val="0"/>
                        </a:spcAft>
                      </a:pPr>
                      <a:r>
                        <a:rPr lang="en-US" sz="1200">
                          <a:solidFill>
                            <a:schemeClr val="tx1"/>
                          </a:solidFill>
                          <a:effectLst/>
                        </a:rPr>
                        <a:t>2 to 8 °C</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nSpc>
                          <a:spcPct val="115000"/>
                        </a:lnSpc>
                        <a:spcBef>
                          <a:spcPts val="0"/>
                        </a:spcBef>
                        <a:spcAft>
                          <a:spcPts val="0"/>
                        </a:spcAft>
                      </a:pPr>
                      <a:r>
                        <a:rPr lang="en-US" sz="1200">
                          <a:solidFill>
                            <a:schemeClr val="tx1"/>
                          </a:solidFill>
                          <a:effectLst/>
                        </a:rPr>
                        <a:t>Frozen temperature</a:t>
                      </a:r>
                    </a:p>
                    <a:p>
                      <a:pPr marL="0" marR="0">
                        <a:lnSpc>
                          <a:spcPct val="115000"/>
                        </a:lnSpc>
                        <a:spcBef>
                          <a:spcPts val="0"/>
                        </a:spcBef>
                        <a:spcAft>
                          <a:spcPts val="0"/>
                        </a:spcAft>
                      </a:pPr>
                      <a:r>
                        <a:rPr lang="en-US" sz="1200">
                          <a:solidFill>
                            <a:schemeClr val="tx1"/>
                          </a:solidFill>
                          <a:effectLst/>
                        </a:rPr>
                        <a:t>≤ -20 °C</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1200666975"/>
                  </a:ext>
                </a:extLst>
              </a:tr>
              <a:tr h="0">
                <a:tc>
                  <a:txBody>
                    <a:bodyPr/>
                    <a:lstStyle/>
                    <a:p>
                      <a:pPr marL="0" marR="0">
                        <a:lnSpc>
                          <a:spcPct val="107000"/>
                        </a:lnSpc>
                        <a:spcBef>
                          <a:spcPts val="0"/>
                        </a:spcBef>
                        <a:spcAft>
                          <a:spcPts val="0"/>
                        </a:spcAft>
                      </a:pPr>
                      <a:r>
                        <a:rPr lang="en-US" sz="1200">
                          <a:effectLst/>
                        </a:rPr>
                        <a:t>Storage times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8 hours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3 days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3 years</a:t>
                      </a:r>
                      <a:r>
                        <a:rPr lang="en-US" sz="1200" baseline="30000">
                          <a:effectLst/>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523946"/>
                  </a:ext>
                </a:extLst>
              </a:tr>
            </a:tbl>
          </a:graphicData>
        </a:graphic>
      </p:graphicFrame>
      <p:sp>
        <p:nvSpPr>
          <p:cNvPr id="8" name="TextBox 7">
            <a:extLst>
              <a:ext uri="{FF2B5EF4-FFF2-40B4-BE49-F238E27FC236}">
                <a16:creationId xmlns:a16="http://schemas.microsoft.com/office/drawing/2014/main" id="{2894C374-B416-1651-81C3-8C2CFD9DCEEB}"/>
              </a:ext>
            </a:extLst>
          </p:cNvPr>
          <p:cNvSpPr txBox="1"/>
          <p:nvPr/>
        </p:nvSpPr>
        <p:spPr>
          <a:xfrm>
            <a:off x="470705" y="6332977"/>
            <a:ext cx="9745500" cy="281231"/>
          </a:xfrm>
          <a:prstGeom prst="rect">
            <a:avLst/>
          </a:prstGeom>
          <a:noFill/>
        </p:spPr>
        <p:txBody>
          <a:bodyPr wrap="square">
            <a:spAutoFit/>
          </a:bodyPr>
          <a:lstStyle/>
          <a:p>
            <a:pPr marL="285750" marR="0" indent="228600">
              <a:lnSpc>
                <a:spcPct val="107000"/>
              </a:lnSpc>
              <a:spcBef>
                <a:spcPts val="0"/>
              </a:spcBef>
              <a:spcAft>
                <a:spcPts val="800"/>
              </a:spcAft>
            </a:pPr>
            <a:r>
              <a:rPr lang="en-US" sz="1200" baseline="30000">
                <a:effectLst/>
                <a:ea typeface="Calibri" panose="020F0502020204030204" pitchFamily="34" charset="0"/>
                <a:cs typeface="Calibri" panose="020F0502020204030204" pitchFamily="34" charset="0"/>
              </a:rPr>
              <a:t>#  </a:t>
            </a:r>
            <a:r>
              <a:rPr lang="en-US" sz="1200">
                <a:effectLst/>
                <a:ea typeface="Calibri" panose="020F0502020204030204" pitchFamily="34" charset="0"/>
                <a:cs typeface="Calibri" panose="020F0502020204030204" pitchFamily="34" charset="0"/>
              </a:rPr>
              <a:t>Samples may only undergo freeze thaw three times prior to testing.</a:t>
            </a:r>
            <a:endParaRPr lang="en-US" sz="12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20325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8B20C-D272-26BC-DF80-AD2959319079}"/>
              </a:ext>
            </a:extLst>
          </p:cNvPr>
          <p:cNvSpPr>
            <a:spLocks noGrp="1"/>
          </p:cNvSpPr>
          <p:nvPr>
            <p:ph type="title"/>
          </p:nvPr>
        </p:nvSpPr>
        <p:spPr/>
        <p:txBody>
          <a:bodyPr>
            <a:normAutofit fontScale="90000"/>
          </a:bodyPr>
          <a:lstStyle/>
          <a:p>
            <a:r>
              <a:rPr lang="en-US" sz="4000" cap="all">
                <a:solidFill>
                  <a:schemeClr val="bg1">
                    <a:lumMod val="95000"/>
                  </a:schemeClr>
                </a:solidFill>
                <a:cs typeface="Aharoni" panose="02010803020104030203" pitchFamily="2" charset="-79"/>
              </a:rPr>
              <a:t>Using the Abbott Determine TB lam Ag Test</a:t>
            </a:r>
            <a:endParaRPr lang="en-US" sz="4000">
              <a:solidFill>
                <a:schemeClr val="bg1">
                  <a:lumMod val="95000"/>
                </a:schemeClr>
              </a:solidFill>
            </a:endParaRPr>
          </a:p>
        </p:txBody>
      </p:sp>
      <p:sp>
        <p:nvSpPr>
          <p:cNvPr id="4" name="Slide Number Placeholder 3">
            <a:extLst>
              <a:ext uri="{FF2B5EF4-FFF2-40B4-BE49-F238E27FC236}">
                <a16:creationId xmlns:a16="http://schemas.microsoft.com/office/drawing/2014/main" id="{76845A70-0E0D-A1F1-F7CA-45FDF0CD5259}"/>
              </a:ext>
            </a:extLst>
          </p:cNvPr>
          <p:cNvSpPr>
            <a:spLocks noGrp="1"/>
          </p:cNvSpPr>
          <p:nvPr>
            <p:ph type="sldNum" sz="quarter" idx="12"/>
          </p:nvPr>
        </p:nvSpPr>
        <p:spPr/>
        <p:txBody>
          <a:bodyPr/>
          <a:lstStyle/>
          <a:p>
            <a:fld id="{60C9998C-481B-484C-A730-C415AAD60CF4}" type="slidenum">
              <a:rPr lang="en-US" smtClean="0"/>
              <a:t>36</a:t>
            </a:fld>
            <a:endParaRPr lang="en-US"/>
          </a:p>
        </p:txBody>
      </p:sp>
      <p:pic>
        <p:nvPicPr>
          <p:cNvPr id="5" name="Picture 4">
            <a:extLst>
              <a:ext uri="{FF2B5EF4-FFF2-40B4-BE49-F238E27FC236}">
                <a16:creationId xmlns:a16="http://schemas.microsoft.com/office/drawing/2014/main" id="{691C1678-49B9-1E79-A43F-4C1EAB9D2EED}"/>
              </a:ext>
            </a:extLst>
          </p:cNvPr>
          <p:cNvPicPr>
            <a:picLocks noChangeAspect="1"/>
          </p:cNvPicPr>
          <p:nvPr/>
        </p:nvPicPr>
        <p:blipFill rotWithShape="1">
          <a:blip r:embed="rId2"/>
          <a:srcRect l="24470" t="13592" r="20758" b="7873"/>
          <a:stretch/>
        </p:blipFill>
        <p:spPr>
          <a:xfrm>
            <a:off x="429348" y="1819837"/>
            <a:ext cx="5836792" cy="4707606"/>
          </a:xfrm>
          <a:prstGeom prst="rect">
            <a:avLst/>
          </a:prstGeom>
          <a:effectLst>
            <a:outerShdw blurRad="50800" dist="38100" dir="2700000" algn="tl" rotWithShape="0">
              <a:prstClr val="black">
                <a:alpha val="40000"/>
              </a:prstClr>
            </a:outerShdw>
          </a:effectLst>
        </p:spPr>
      </p:pic>
      <p:sp>
        <p:nvSpPr>
          <p:cNvPr id="6" name="Content Placeholder 2">
            <a:extLst>
              <a:ext uri="{FF2B5EF4-FFF2-40B4-BE49-F238E27FC236}">
                <a16:creationId xmlns:a16="http://schemas.microsoft.com/office/drawing/2014/main" id="{DF95C0CE-DCC3-8BB5-8B70-4D36EE3E557A}"/>
              </a:ext>
            </a:extLst>
          </p:cNvPr>
          <p:cNvSpPr txBox="1">
            <a:spLocks/>
          </p:cNvSpPr>
          <p:nvPr/>
        </p:nvSpPr>
        <p:spPr>
          <a:xfrm>
            <a:off x="6455884" y="2079654"/>
            <a:ext cx="5486735" cy="4187971"/>
          </a:xfrm>
          <a:prstGeom prst="rect">
            <a:avLst/>
          </a:prstGeom>
        </p:spPr>
        <p:txBody>
          <a:bodyPr anchor="ctr" anchorCtr="0"/>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1313" indent="-341313">
              <a:lnSpc>
                <a:spcPct val="100000"/>
              </a:lnSpc>
              <a:buClr>
                <a:schemeClr val="tx1"/>
              </a:buClr>
              <a:buFont typeface="Wingdings" panose="05000000000000000000" pitchFamily="2" charset="2"/>
              <a:buChar char="Ø"/>
            </a:pPr>
            <a:r>
              <a:rPr lang="en-US">
                <a:solidFill>
                  <a:schemeClr val="accent6">
                    <a:lumMod val="75000"/>
                  </a:schemeClr>
                </a:solidFill>
                <a:latin typeface="Cambria" panose="02040503050406030204" pitchFamily="18" charset="0"/>
                <a:ea typeface="Cambria" panose="02040503050406030204" pitchFamily="18" charset="0"/>
                <a:cs typeface="Calibri" panose="020F0502020204030204" pitchFamily="34" charset="0"/>
              </a:rPr>
              <a:t>Tests packaged in kits of 25 test strips</a:t>
            </a:r>
          </a:p>
          <a:p>
            <a:pPr marL="341313" indent="-341313">
              <a:lnSpc>
                <a:spcPct val="100000"/>
              </a:lnSpc>
              <a:buClr>
                <a:schemeClr val="tx1"/>
              </a:buClr>
              <a:buFont typeface="Wingdings" panose="05000000000000000000" pitchFamily="2" charset="2"/>
              <a:buChar char="Ø"/>
            </a:pPr>
            <a:r>
              <a:rPr lang="en-US">
                <a:solidFill>
                  <a:schemeClr val="accent6">
                    <a:lumMod val="75000"/>
                  </a:schemeClr>
                </a:solidFill>
                <a:latin typeface="Cambria" panose="02040503050406030204" pitchFamily="18" charset="0"/>
                <a:ea typeface="Cambria" panose="02040503050406030204" pitchFamily="18" charset="0"/>
                <a:cs typeface="Calibri" panose="020F0502020204030204" pitchFamily="34" charset="0"/>
              </a:rPr>
              <a:t>After removal of each test strip, the kit/ bag should be completely resealed to prevent moisture build-up</a:t>
            </a:r>
          </a:p>
          <a:p>
            <a:pPr marL="341313" indent="-341313">
              <a:lnSpc>
                <a:spcPct val="100000"/>
              </a:lnSpc>
              <a:buClr>
                <a:schemeClr val="tx1"/>
              </a:buClr>
              <a:buFont typeface="Wingdings" panose="05000000000000000000" pitchFamily="2" charset="2"/>
              <a:buChar char="Ø"/>
            </a:pPr>
            <a:r>
              <a:rPr lang="en-US">
                <a:solidFill>
                  <a:schemeClr val="accent6">
                    <a:lumMod val="75000"/>
                  </a:schemeClr>
                </a:solidFill>
                <a:latin typeface="Cambria" panose="02040503050406030204" pitchFamily="18" charset="0"/>
                <a:ea typeface="Cambria" panose="02040503050406030204" pitchFamily="18" charset="0"/>
                <a:cs typeface="Calibri" panose="020F0502020204030204" pitchFamily="34" charset="0"/>
              </a:rPr>
              <a:t>Each test is separated for use via a perforated edge, labeled and its aluminum protective cover is removed from the surface</a:t>
            </a:r>
          </a:p>
          <a:p>
            <a:pPr marL="341313" indent="-341313">
              <a:lnSpc>
                <a:spcPct val="100000"/>
              </a:lnSpc>
              <a:buClr>
                <a:schemeClr val="tx1"/>
              </a:buClr>
              <a:buFont typeface="Wingdings" panose="05000000000000000000" pitchFamily="2" charset="2"/>
              <a:buChar char="Ø"/>
            </a:pPr>
            <a:r>
              <a:rPr lang="en-US">
                <a:solidFill>
                  <a:schemeClr val="accent6">
                    <a:lumMod val="75000"/>
                  </a:schemeClr>
                </a:solidFill>
                <a:latin typeface="Cambria" panose="02040503050406030204" pitchFamily="18" charset="0"/>
                <a:ea typeface="Cambria" panose="02040503050406030204" pitchFamily="18" charset="0"/>
                <a:cs typeface="Calibri" panose="020F0502020204030204" pitchFamily="34" charset="0"/>
              </a:rPr>
              <a:t>60ul of urine is pipetted onto the sample pad with timer set for 25 minutes</a:t>
            </a:r>
          </a:p>
          <a:p>
            <a:pPr marL="341313" indent="-341313">
              <a:lnSpc>
                <a:spcPct val="100000"/>
              </a:lnSpc>
              <a:buClr>
                <a:schemeClr val="tx1"/>
              </a:buClr>
              <a:buFont typeface="Wingdings" panose="05000000000000000000" pitchFamily="2" charset="2"/>
              <a:buChar char="Ø"/>
            </a:pPr>
            <a:r>
              <a:rPr lang="en-US">
                <a:solidFill>
                  <a:schemeClr val="accent6">
                    <a:lumMod val="75000"/>
                  </a:schemeClr>
                </a:solidFill>
                <a:latin typeface="Cambria" panose="02040503050406030204" pitchFamily="18" charset="0"/>
                <a:ea typeface="Cambria" panose="02040503050406030204" pitchFamily="18" charset="0"/>
                <a:cs typeface="Calibri" panose="020F0502020204030204" pitchFamily="34" charset="0"/>
              </a:rPr>
              <a:t>Resultant ‘Patient’ and ‘Control’ bands are read against a Reference Scale Card</a:t>
            </a:r>
          </a:p>
        </p:txBody>
      </p:sp>
      <p:sp>
        <p:nvSpPr>
          <p:cNvPr id="7" name="TextBox 6">
            <a:extLst>
              <a:ext uri="{FF2B5EF4-FFF2-40B4-BE49-F238E27FC236}">
                <a16:creationId xmlns:a16="http://schemas.microsoft.com/office/drawing/2014/main" id="{2541ABF1-B3E3-6E95-CC88-4E704A6CE370}"/>
              </a:ext>
            </a:extLst>
          </p:cNvPr>
          <p:cNvSpPr txBox="1"/>
          <p:nvPr/>
        </p:nvSpPr>
        <p:spPr>
          <a:xfrm>
            <a:off x="6928643" y="6342777"/>
            <a:ext cx="5013976" cy="461665"/>
          </a:xfrm>
          <a:prstGeom prst="rect">
            <a:avLst/>
          </a:prstGeom>
          <a:noFill/>
        </p:spPr>
        <p:txBody>
          <a:bodyPr wrap="square">
            <a:spAutoFit/>
          </a:bodyPr>
          <a:lstStyle/>
          <a:p>
            <a:r>
              <a:rPr lang="en-US" sz="1200" i="1">
                <a:solidFill>
                  <a:schemeClr val="tx1">
                    <a:lumMod val="65000"/>
                    <a:lumOff val="35000"/>
                  </a:schemeClr>
                </a:solidFill>
              </a:rPr>
              <a:t>Practical Considerations for LF-LAM TB Diagnostic Testing, Patricia Hall (TCMT/ILB/DGHT/CGH/CDC)</a:t>
            </a:r>
          </a:p>
        </p:txBody>
      </p:sp>
      <p:sp>
        <p:nvSpPr>
          <p:cNvPr id="8" name="TextBox 7">
            <a:extLst>
              <a:ext uri="{FF2B5EF4-FFF2-40B4-BE49-F238E27FC236}">
                <a16:creationId xmlns:a16="http://schemas.microsoft.com/office/drawing/2014/main" id="{143E6168-4A8F-1061-3DFA-303266544F81}"/>
              </a:ext>
            </a:extLst>
          </p:cNvPr>
          <p:cNvSpPr txBox="1"/>
          <p:nvPr/>
        </p:nvSpPr>
        <p:spPr>
          <a:xfrm>
            <a:off x="429348" y="6527443"/>
            <a:ext cx="3712491" cy="276999"/>
          </a:xfrm>
          <a:prstGeom prst="rect">
            <a:avLst/>
          </a:prstGeom>
          <a:noFill/>
        </p:spPr>
        <p:txBody>
          <a:bodyPr wrap="none" rtlCol="0">
            <a:spAutoFit/>
          </a:bodyPr>
          <a:lstStyle/>
          <a:p>
            <a:r>
              <a:rPr lang="it-IT" sz="1200" i="1">
                <a:solidFill>
                  <a:schemeClr val="tx1">
                    <a:lumMod val="65000"/>
                    <a:lumOff val="35000"/>
                  </a:schemeClr>
                </a:solidFill>
              </a:rPr>
              <a:t>2020 Global Laboratory Initiative LF-LAM Practical Guide</a:t>
            </a:r>
          </a:p>
        </p:txBody>
      </p:sp>
    </p:spTree>
    <p:extLst>
      <p:ext uri="{BB962C8B-B14F-4D97-AF65-F5344CB8AC3E}">
        <p14:creationId xmlns:p14="http://schemas.microsoft.com/office/powerpoint/2010/main" val="21576414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4E639-BDBD-4F84-BCB1-16DE31338801}"/>
              </a:ext>
            </a:extLst>
          </p:cNvPr>
          <p:cNvSpPr>
            <a:spLocks noGrp="1"/>
          </p:cNvSpPr>
          <p:nvPr>
            <p:ph type="title"/>
          </p:nvPr>
        </p:nvSpPr>
        <p:spPr/>
        <p:txBody>
          <a:bodyPr>
            <a:normAutofit/>
          </a:bodyPr>
          <a:lstStyle/>
          <a:p>
            <a:r>
              <a:rPr lang="en-US" sz="3600"/>
              <a:t>Result reading, interpretation and reporting </a:t>
            </a:r>
            <a:endParaRPr lang="en-GB" sz="3600"/>
          </a:p>
        </p:txBody>
      </p:sp>
      <p:sp>
        <p:nvSpPr>
          <p:cNvPr id="3" name="Content Placeholder 2">
            <a:extLst>
              <a:ext uri="{FF2B5EF4-FFF2-40B4-BE49-F238E27FC236}">
                <a16:creationId xmlns:a16="http://schemas.microsoft.com/office/drawing/2014/main" id="{4CB4EB42-1AD1-4543-933C-2BF0E320B2B5}"/>
              </a:ext>
            </a:extLst>
          </p:cNvPr>
          <p:cNvSpPr>
            <a:spLocks noGrp="1"/>
          </p:cNvSpPr>
          <p:nvPr>
            <p:ph idx="1"/>
          </p:nvPr>
        </p:nvSpPr>
        <p:spPr>
          <a:xfrm>
            <a:off x="581192" y="2132894"/>
            <a:ext cx="5301447" cy="2015584"/>
          </a:xfrm>
        </p:spPr>
        <p:txBody>
          <a:bodyPr/>
          <a:lstStyle/>
          <a:p>
            <a:r>
              <a:rPr lang="en-US"/>
              <a:t>To assist in reading and interpretation, read test strips in normal indoor lighting. Note: do not read strips in direct sunlight </a:t>
            </a:r>
          </a:p>
          <a:p>
            <a:r>
              <a:rPr lang="en-US"/>
              <a:t>Check if for a visible band in the control and patient window of the test strip and determine results as indicated below: </a:t>
            </a:r>
          </a:p>
          <a:p>
            <a:endParaRPr lang="en-GB"/>
          </a:p>
        </p:txBody>
      </p:sp>
      <p:sp>
        <p:nvSpPr>
          <p:cNvPr id="5" name="Slide Number Placeholder 4">
            <a:extLst>
              <a:ext uri="{FF2B5EF4-FFF2-40B4-BE49-F238E27FC236}">
                <a16:creationId xmlns:a16="http://schemas.microsoft.com/office/drawing/2014/main" id="{B5881FF4-3697-4B7B-8087-2AFBB03B1F88}"/>
              </a:ext>
            </a:extLst>
          </p:cNvPr>
          <p:cNvSpPr>
            <a:spLocks noGrp="1"/>
          </p:cNvSpPr>
          <p:nvPr>
            <p:ph type="sldNum" sz="quarter" idx="12"/>
          </p:nvPr>
        </p:nvSpPr>
        <p:spPr/>
        <p:txBody>
          <a:bodyPr/>
          <a:lstStyle/>
          <a:p>
            <a:fld id="{60C9998C-481B-484C-A730-C415AAD60CF4}" type="slidenum">
              <a:rPr lang="en-US" smtClean="0"/>
              <a:t>37</a:t>
            </a:fld>
            <a:endParaRPr lang="en-US"/>
          </a:p>
        </p:txBody>
      </p:sp>
      <p:sp>
        <p:nvSpPr>
          <p:cNvPr id="4" name="Rectangle 4">
            <a:extLst>
              <a:ext uri="{FF2B5EF4-FFF2-40B4-BE49-F238E27FC236}">
                <a16:creationId xmlns:a16="http://schemas.microsoft.com/office/drawing/2014/main" id="{7BB9E9AD-182D-5444-3879-AB50AF46E9F9}"/>
              </a:ext>
            </a:extLst>
          </p:cNvPr>
          <p:cNvSpPr>
            <a:spLocks noChangeArrowheads="1"/>
          </p:cNvSpPr>
          <p:nvPr/>
        </p:nvSpPr>
        <p:spPr bwMode="auto">
          <a:xfrm>
            <a:off x="6655532" y="2085959"/>
            <a:ext cx="5410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71600" algn="l"/>
              </a:tabLst>
              <a:defRPr>
                <a:solidFill>
                  <a:schemeClr val="tx1"/>
                </a:solidFill>
                <a:latin typeface="Arial" panose="020B0604020202020204" pitchFamily="34" charset="0"/>
              </a:defRPr>
            </a:lvl1pPr>
            <a:lvl2pPr eaLnBrk="0" fontAlgn="base" hangingPunct="0">
              <a:spcBef>
                <a:spcPct val="0"/>
              </a:spcBef>
              <a:spcAft>
                <a:spcPct val="0"/>
              </a:spcAft>
              <a:tabLst>
                <a:tab pos="1371600" algn="l"/>
              </a:tabLst>
              <a:defRPr>
                <a:solidFill>
                  <a:schemeClr val="tx1"/>
                </a:solidFill>
                <a:latin typeface="Arial" panose="020B0604020202020204" pitchFamily="34" charset="0"/>
              </a:defRPr>
            </a:lvl2pPr>
            <a:lvl3pPr eaLnBrk="0" fontAlgn="base" hangingPunct="0">
              <a:spcBef>
                <a:spcPct val="0"/>
              </a:spcBef>
              <a:spcAft>
                <a:spcPct val="0"/>
              </a:spcAft>
              <a:tabLst>
                <a:tab pos="1371600" algn="l"/>
              </a:tabLst>
              <a:defRPr>
                <a:solidFill>
                  <a:schemeClr val="tx1"/>
                </a:solidFill>
                <a:latin typeface="Arial" panose="020B0604020202020204" pitchFamily="34" charset="0"/>
              </a:defRPr>
            </a:lvl3pPr>
            <a:lvl4pPr eaLnBrk="0" fontAlgn="base" hangingPunct="0">
              <a:spcBef>
                <a:spcPct val="0"/>
              </a:spcBef>
              <a:spcAft>
                <a:spcPct val="0"/>
              </a:spcAft>
              <a:tabLst>
                <a:tab pos="1371600" algn="l"/>
              </a:tabLst>
              <a:defRPr>
                <a:solidFill>
                  <a:schemeClr val="tx1"/>
                </a:solidFill>
                <a:latin typeface="Arial" panose="020B0604020202020204" pitchFamily="34" charset="0"/>
              </a:defRPr>
            </a:lvl4pPr>
            <a:lvl5pPr eaLnBrk="0" fontAlgn="base" hangingPunct="0">
              <a:spcBef>
                <a:spcPct val="0"/>
              </a:spcBef>
              <a:spcAft>
                <a:spcPct val="0"/>
              </a:spcAft>
              <a:tabLst>
                <a:tab pos="1371600" algn="l"/>
              </a:tabLst>
              <a:defRPr>
                <a:solidFill>
                  <a:schemeClr val="tx1"/>
                </a:solidFill>
                <a:latin typeface="Arial" panose="020B0604020202020204" pitchFamily="34" charset="0"/>
              </a:defRPr>
            </a:lvl5pPr>
            <a:lvl6pPr eaLnBrk="0" fontAlgn="base" hangingPunct="0">
              <a:spcBef>
                <a:spcPct val="0"/>
              </a:spcBef>
              <a:spcAft>
                <a:spcPct val="0"/>
              </a:spcAft>
              <a:tabLst>
                <a:tab pos="1371600" algn="l"/>
              </a:tabLst>
              <a:defRPr>
                <a:solidFill>
                  <a:schemeClr val="tx1"/>
                </a:solidFill>
                <a:latin typeface="Arial" panose="020B0604020202020204" pitchFamily="34" charset="0"/>
              </a:defRPr>
            </a:lvl6pPr>
            <a:lvl7pPr eaLnBrk="0" fontAlgn="base" hangingPunct="0">
              <a:spcBef>
                <a:spcPct val="0"/>
              </a:spcBef>
              <a:spcAft>
                <a:spcPct val="0"/>
              </a:spcAft>
              <a:tabLst>
                <a:tab pos="1371600" algn="l"/>
              </a:tabLst>
              <a:defRPr>
                <a:solidFill>
                  <a:schemeClr val="tx1"/>
                </a:solidFill>
                <a:latin typeface="Arial" panose="020B0604020202020204" pitchFamily="34" charset="0"/>
              </a:defRPr>
            </a:lvl7pPr>
            <a:lvl8pPr eaLnBrk="0" fontAlgn="base" hangingPunct="0">
              <a:spcBef>
                <a:spcPct val="0"/>
              </a:spcBef>
              <a:spcAft>
                <a:spcPct val="0"/>
              </a:spcAft>
              <a:tabLst>
                <a:tab pos="1371600" algn="l"/>
              </a:tabLst>
              <a:defRPr>
                <a:solidFill>
                  <a:schemeClr val="tx1"/>
                </a:solidFill>
                <a:latin typeface="Arial" panose="020B0604020202020204" pitchFamily="34" charset="0"/>
              </a:defRPr>
            </a:lvl8pPr>
            <a:lvl9pPr eaLnBrk="0" fontAlgn="base" hangingPunct="0">
              <a:spcBef>
                <a:spcPct val="0"/>
              </a:spcBef>
              <a:spcAft>
                <a:spcPct val="0"/>
              </a:spcAft>
              <a:tabLst>
                <a:tab pos="1371600" algn="l"/>
              </a:tabLst>
              <a:defRPr>
                <a:solidFill>
                  <a:schemeClr val="tx1"/>
                </a:solidFill>
                <a:latin typeface="Arial" panose="020B0604020202020204" pitchFamily="34" charset="0"/>
              </a:defRPr>
            </a:lvl9pPr>
          </a:lstStyle>
          <a:p>
            <a:pPr marL="285750" indent="-285750" defTabSz="914400">
              <a:buClr>
                <a:schemeClr val="accent2"/>
              </a:buClr>
              <a:buFont typeface="Wingdings" panose="05000000000000000000" pitchFamily="2" charset="2"/>
              <a:buChar char="§"/>
            </a:pPr>
            <a:r>
              <a:rPr lang="en-US" altLang="en-US">
                <a:solidFill>
                  <a:schemeClr val="tx2"/>
                </a:solidFill>
                <a:latin typeface="+mn-lt"/>
              </a:rPr>
              <a:t>Using the Reference Scale Card select and result log or register, read and document the test result and the line intensity (1,2,3,4) that is closest to the test line (refer to figure below)</a:t>
            </a:r>
          </a:p>
          <a:p>
            <a:pPr marL="0" marR="0" lvl="0" indent="0" algn="l" defTabSz="914400" rtl="0" eaLnBrk="0" fontAlgn="base" latinLnBrk="0" hangingPunct="0">
              <a:lnSpc>
                <a:spcPct val="100000"/>
              </a:lnSpc>
              <a:spcBef>
                <a:spcPct val="0"/>
              </a:spcBef>
              <a:spcAft>
                <a:spcPct val="0"/>
              </a:spcAft>
              <a:buClrTx/>
              <a:buSzTx/>
              <a:buFontTx/>
              <a:buNone/>
              <a:tabLst>
                <a:tab pos="1371600" algn="l"/>
              </a:tabLst>
            </a:pPr>
            <a:endParaRPr kumimoji="0" lang="en-US" altLang="en-US" sz="2400" b="0" i="0" u="none" strike="noStrike" cap="none" normalizeH="0" baseline="0">
              <a:ln>
                <a:noFill/>
              </a:ln>
              <a:solidFill>
                <a:schemeClr val="tx1"/>
              </a:solidFill>
              <a:effectLst/>
              <a:latin typeface="Arial" panose="020B0604020202020204" pitchFamily="34" charset="0"/>
            </a:endParaRPr>
          </a:p>
        </p:txBody>
      </p:sp>
      <p:grpSp>
        <p:nvGrpSpPr>
          <p:cNvPr id="7" name="Group 6">
            <a:extLst>
              <a:ext uri="{FF2B5EF4-FFF2-40B4-BE49-F238E27FC236}">
                <a16:creationId xmlns:a16="http://schemas.microsoft.com/office/drawing/2014/main" id="{1AAE4F3F-8B1F-3F75-5FE9-7CA96672140C}"/>
              </a:ext>
            </a:extLst>
          </p:cNvPr>
          <p:cNvGrpSpPr>
            <a:grpSpLocks/>
          </p:cNvGrpSpPr>
          <p:nvPr/>
        </p:nvGrpSpPr>
        <p:grpSpPr bwMode="auto">
          <a:xfrm>
            <a:off x="6970791" y="3940559"/>
            <a:ext cx="3962400" cy="2015578"/>
            <a:chOff x="0" y="0"/>
            <a:chExt cx="32194" cy="11599"/>
          </a:xfrm>
        </p:grpSpPr>
        <p:pic>
          <p:nvPicPr>
            <p:cNvPr id="2051" name="Picture 1">
              <a:extLst>
                <a:ext uri="{FF2B5EF4-FFF2-40B4-BE49-F238E27FC236}">
                  <a16:creationId xmlns:a16="http://schemas.microsoft.com/office/drawing/2014/main" id="{36719B62-99AF-BB1B-126B-36CC96A1B8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194" cy="990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5">
              <a:extLst>
                <a:ext uri="{FF2B5EF4-FFF2-40B4-BE49-F238E27FC236}">
                  <a16:creationId xmlns:a16="http://schemas.microsoft.com/office/drawing/2014/main" id="{0323CF52-669B-1EEF-CE29-DC2DB772420A}"/>
                </a:ext>
              </a:extLst>
            </p:cNvPr>
            <p:cNvSpPr txBox="1">
              <a:spLocks noChangeArrowheads="1"/>
            </p:cNvSpPr>
            <p:nvPr/>
          </p:nvSpPr>
          <p:spPr bwMode="auto">
            <a:xfrm>
              <a:off x="2000" y="7905"/>
              <a:ext cx="3810" cy="36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endParaRPr lang="en-US"/>
            </a:p>
          </p:txBody>
        </p:sp>
      </p:grpSp>
      <p:sp>
        <p:nvSpPr>
          <p:cNvPr id="9" name="Rectangle 5">
            <a:extLst>
              <a:ext uri="{FF2B5EF4-FFF2-40B4-BE49-F238E27FC236}">
                <a16:creationId xmlns:a16="http://schemas.microsoft.com/office/drawing/2014/main" id="{F5D865BD-EBB5-B8DF-40DF-E97DAB91DF32}"/>
              </a:ext>
            </a:extLst>
          </p:cNvPr>
          <p:cNvSpPr>
            <a:spLocks noChangeArrowheads="1"/>
          </p:cNvSpPr>
          <p:nvPr/>
        </p:nvSpPr>
        <p:spPr bwMode="auto">
          <a:xfrm>
            <a:off x="1657350" y="48160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id="{0F58BE40-3881-2EA6-E820-4C9DA6594EFD}"/>
              </a:ext>
            </a:extLst>
          </p:cNvPr>
          <p:cNvPicPr>
            <a:picLocks noChangeAspect="1"/>
          </p:cNvPicPr>
          <p:nvPr/>
        </p:nvPicPr>
        <p:blipFill>
          <a:blip r:embed="rId3"/>
          <a:stretch>
            <a:fillRect/>
          </a:stretch>
        </p:blipFill>
        <p:spPr>
          <a:xfrm>
            <a:off x="991548" y="3932610"/>
            <a:ext cx="3811458" cy="2388652"/>
          </a:xfrm>
          <a:prstGeom prst="rect">
            <a:avLst/>
          </a:prstGeom>
        </p:spPr>
      </p:pic>
      <p:sp>
        <p:nvSpPr>
          <p:cNvPr id="12" name="TextBox 11">
            <a:extLst>
              <a:ext uri="{FF2B5EF4-FFF2-40B4-BE49-F238E27FC236}">
                <a16:creationId xmlns:a16="http://schemas.microsoft.com/office/drawing/2014/main" id="{E8FCD9DD-8511-2EE7-4BDB-89E0A5B35A7A}"/>
              </a:ext>
            </a:extLst>
          </p:cNvPr>
          <p:cNvSpPr txBox="1"/>
          <p:nvPr/>
        </p:nvSpPr>
        <p:spPr>
          <a:xfrm>
            <a:off x="991548" y="6581001"/>
            <a:ext cx="10489204" cy="276999"/>
          </a:xfrm>
          <a:prstGeom prst="rect">
            <a:avLst/>
          </a:prstGeom>
          <a:noFill/>
        </p:spPr>
        <p:txBody>
          <a:bodyPr wrap="square">
            <a:spAutoFit/>
          </a:bodyPr>
          <a:lstStyle/>
          <a:p>
            <a:r>
              <a:rPr lang="en-US" sz="1200" i="1">
                <a:solidFill>
                  <a:schemeClr val="tx1">
                    <a:lumMod val="65000"/>
                    <a:lumOff val="35000"/>
                  </a:schemeClr>
                </a:solidFill>
              </a:rPr>
              <a:t>Adapted from GLI Practical implementation of lateral flow urine lipoarabinomannan assay for detection of active tuberculosis in people living with HIV</a:t>
            </a:r>
          </a:p>
        </p:txBody>
      </p:sp>
    </p:spTree>
    <p:extLst>
      <p:ext uri="{BB962C8B-B14F-4D97-AF65-F5344CB8AC3E}">
        <p14:creationId xmlns:p14="http://schemas.microsoft.com/office/powerpoint/2010/main" val="32013815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1477F-E713-45DB-8547-99DE2F7093CA}"/>
              </a:ext>
            </a:extLst>
          </p:cNvPr>
          <p:cNvSpPr>
            <a:spLocks noGrp="1"/>
          </p:cNvSpPr>
          <p:nvPr>
            <p:ph type="title"/>
          </p:nvPr>
        </p:nvSpPr>
        <p:spPr/>
        <p:txBody>
          <a:bodyPr>
            <a:normAutofit/>
          </a:bodyPr>
          <a:lstStyle/>
          <a:p>
            <a:r>
              <a:rPr lang="en-GB" sz="3600"/>
              <a:t>Troubleshooting Invalid Results</a:t>
            </a:r>
          </a:p>
        </p:txBody>
      </p:sp>
      <p:graphicFrame>
        <p:nvGraphicFramePr>
          <p:cNvPr id="6" name="Content Placeholder 5">
            <a:extLst>
              <a:ext uri="{FF2B5EF4-FFF2-40B4-BE49-F238E27FC236}">
                <a16:creationId xmlns:a16="http://schemas.microsoft.com/office/drawing/2014/main" id="{4CBE7277-465C-4F83-8572-85665DE83966}"/>
              </a:ext>
            </a:extLst>
          </p:cNvPr>
          <p:cNvGraphicFramePr>
            <a:graphicFrameLocks noGrp="1"/>
          </p:cNvGraphicFramePr>
          <p:nvPr>
            <p:ph idx="1"/>
            <p:extLst>
              <p:ext uri="{D42A27DB-BD31-4B8C-83A1-F6EECF244321}">
                <p14:modId xmlns:p14="http://schemas.microsoft.com/office/powerpoint/2010/main" val="2722034129"/>
              </p:ext>
            </p:extLst>
          </p:nvPr>
        </p:nvGraphicFramePr>
        <p:xfrm>
          <a:off x="384884" y="2072084"/>
          <a:ext cx="11422232" cy="4448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D71CFF4D-4B8C-43BA-B136-2EC9020D9A0F}"/>
              </a:ext>
            </a:extLst>
          </p:cNvPr>
          <p:cNvSpPr>
            <a:spLocks noGrp="1"/>
          </p:cNvSpPr>
          <p:nvPr>
            <p:ph type="sldNum" sz="quarter" idx="12"/>
          </p:nvPr>
        </p:nvSpPr>
        <p:spPr/>
        <p:txBody>
          <a:bodyPr/>
          <a:lstStyle/>
          <a:p>
            <a:fld id="{60C9998C-481B-484C-A730-C415AAD60CF4}" type="slidenum">
              <a:rPr lang="en-US" smtClean="0"/>
              <a:t>38</a:t>
            </a:fld>
            <a:endParaRPr lang="en-US"/>
          </a:p>
        </p:txBody>
      </p:sp>
    </p:spTree>
    <p:extLst>
      <p:ext uri="{BB962C8B-B14F-4D97-AF65-F5344CB8AC3E}">
        <p14:creationId xmlns:p14="http://schemas.microsoft.com/office/powerpoint/2010/main" val="30561002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291AF8-C5AC-4313-B692-06438D2CB4BF}"/>
              </a:ext>
            </a:extLst>
          </p:cNvPr>
          <p:cNvSpPr>
            <a:spLocks noGrp="1"/>
          </p:cNvSpPr>
          <p:nvPr>
            <p:ph idx="1"/>
          </p:nvPr>
        </p:nvSpPr>
        <p:spPr>
          <a:xfrm>
            <a:off x="581193" y="1938528"/>
            <a:ext cx="10684216" cy="4507992"/>
          </a:xfrm>
        </p:spPr>
        <p:txBody>
          <a:bodyPr>
            <a:normAutofit fontScale="92500" lnSpcReduction="10000"/>
          </a:bodyPr>
          <a:lstStyle/>
          <a:p>
            <a:r>
              <a:rPr lang="en-US"/>
              <a:t>What supplies do you need for urine specimen collection? </a:t>
            </a:r>
          </a:p>
          <a:p>
            <a:r>
              <a:rPr lang="en-US"/>
              <a:t>At what temperature / where should urine specimens be stored before or after being tested?</a:t>
            </a:r>
          </a:p>
          <a:p>
            <a:r>
              <a:rPr lang="en-US"/>
              <a:t>How much volume of urine is added to the sample pad? </a:t>
            </a:r>
          </a:p>
          <a:p>
            <a:r>
              <a:rPr lang="en-US"/>
              <a:t>What is the waiting time for reading Alere Determine TB LAM Ag test results? </a:t>
            </a:r>
          </a:p>
          <a:p>
            <a:r>
              <a:rPr lang="en-US"/>
              <a:t>Invalid results are a sign of positive test results</a:t>
            </a:r>
          </a:p>
          <a:p>
            <a:pPr lvl="1"/>
            <a:r>
              <a:rPr lang="en-US"/>
              <a:t>True </a:t>
            </a:r>
          </a:p>
          <a:p>
            <a:pPr lvl="1"/>
            <a:r>
              <a:rPr lang="en-US"/>
              <a:t>False </a:t>
            </a:r>
          </a:p>
          <a:p>
            <a:r>
              <a:rPr lang="en-US"/>
              <a:t>If the results are invalid, the test should be repeated.</a:t>
            </a:r>
          </a:p>
          <a:p>
            <a:pPr lvl="1"/>
            <a:r>
              <a:rPr lang="en-US"/>
              <a:t>True </a:t>
            </a:r>
          </a:p>
          <a:p>
            <a:pPr lvl="1"/>
            <a:r>
              <a:rPr lang="en-US"/>
              <a:t>False </a:t>
            </a:r>
          </a:p>
          <a:p>
            <a:r>
              <a:rPr lang="en-US"/>
              <a:t>Blood may be used for Alere Determine TB LAM Ag testing.</a:t>
            </a:r>
          </a:p>
          <a:p>
            <a:pPr lvl="1"/>
            <a:r>
              <a:rPr lang="en-US"/>
              <a:t>True </a:t>
            </a:r>
          </a:p>
          <a:p>
            <a:pPr lvl="1"/>
            <a:r>
              <a:rPr lang="en-US"/>
              <a:t>False  </a:t>
            </a:r>
            <a:endParaRPr lang="en-GB"/>
          </a:p>
        </p:txBody>
      </p:sp>
      <p:sp>
        <p:nvSpPr>
          <p:cNvPr id="5" name="Slide Number Placeholder 4">
            <a:extLst>
              <a:ext uri="{FF2B5EF4-FFF2-40B4-BE49-F238E27FC236}">
                <a16:creationId xmlns:a16="http://schemas.microsoft.com/office/drawing/2014/main" id="{E84FBDE3-B97B-4EE0-B568-1B26CAAF4850}"/>
              </a:ext>
            </a:extLst>
          </p:cNvPr>
          <p:cNvSpPr>
            <a:spLocks noGrp="1"/>
          </p:cNvSpPr>
          <p:nvPr>
            <p:ph type="sldNum" sz="quarter" idx="12"/>
          </p:nvPr>
        </p:nvSpPr>
        <p:spPr/>
        <p:txBody>
          <a:bodyPr/>
          <a:lstStyle/>
          <a:p>
            <a:fld id="{60C9998C-481B-484C-A730-C415AAD60CF4}" type="slidenum">
              <a:rPr lang="en-US" smtClean="0"/>
              <a:t>39</a:t>
            </a:fld>
            <a:endParaRPr lang="en-US"/>
          </a:p>
        </p:txBody>
      </p:sp>
      <p:sp>
        <p:nvSpPr>
          <p:cNvPr id="8" name="Title 6">
            <a:extLst>
              <a:ext uri="{FF2B5EF4-FFF2-40B4-BE49-F238E27FC236}">
                <a16:creationId xmlns:a16="http://schemas.microsoft.com/office/drawing/2014/main" id="{0638617F-56C2-44B0-9EA8-C7DE77BEF6EF}"/>
              </a:ext>
            </a:extLst>
          </p:cNvPr>
          <p:cNvSpPr txBox="1">
            <a:spLocks/>
          </p:cNvSpPr>
          <p:nvPr/>
        </p:nvSpPr>
        <p:spPr>
          <a:xfrm>
            <a:off x="581192" y="702156"/>
            <a:ext cx="11176010"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600"/>
              <a:t>          Knowledge Check – Question</a:t>
            </a:r>
          </a:p>
        </p:txBody>
      </p:sp>
      <p:pic>
        <p:nvPicPr>
          <p:cNvPr id="9" name="Picture 4" descr="A picture containing text, clipart&#10;&#10;Description automatically generated">
            <a:extLst>
              <a:ext uri="{FF2B5EF4-FFF2-40B4-BE49-F238E27FC236}">
                <a16:creationId xmlns:a16="http://schemas.microsoft.com/office/drawing/2014/main" id="{19B3DBCA-0A9C-4AD8-B47A-F3B978192E10}"/>
              </a:ext>
            </a:extLst>
          </p:cNvPr>
          <p:cNvPicPr>
            <a:picLocks noChangeAspect="1"/>
          </p:cNvPicPr>
          <p:nvPr/>
        </p:nvPicPr>
        <p:blipFill>
          <a:blip r:embed="rId2"/>
          <a:stretch>
            <a:fillRect/>
          </a:stretch>
        </p:blipFill>
        <p:spPr>
          <a:xfrm>
            <a:off x="434798" y="699028"/>
            <a:ext cx="1190625" cy="1057275"/>
          </a:xfrm>
          <a:prstGeom prst="rect">
            <a:avLst/>
          </a:prstGeom>
        </p:spPr>
      </p:pic>
    </p:spTree>
    <p:extLst>
      <p:ext uri="{BB962C8B-B14F-4D97-AF65-F5344CB8AC3E}">
        <p14:creationId xmlns:p14="http://schemas.microsoft.com/office/powerpoint/2010/main" val="4264918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6EB31-F16E-46A8-B00A-9B3629882580}"/>
              </a:ext>
            </a:extLst>
          </p:cNvPr>
          <p:cNvSpPr>
            <a:spLocks noGrp="1"/>
          </p:cNvSpPr>
          <p:nvPr>
            <p:ph type="title"/>
          </p:nvPr>
        </p:nvSpPr>
        <p:spPr>
          <a:xfrm>
            <a:off x="581192" y="702156"/>
            <a:ext cx="11029616" cy="1013800"/>
          </a:xfrm>
        </p:spPr>
        <p:txBody>
          <a:bodyPr>
            <a:normAutofit/>
          </a:bodyPr>
          <a:lstStyle/>
          <a:p>
            <a:r>
              <a:rPr lang="en-GB" sz="4000"/>
              <a:t>Training GOAL AND objectives </a:t>
            </a:r>
          </a:p>
        </p:txBody>
      </p:sp>
      <p:sp>
        <p:nvSpPr>
          <p:cNvPr id="11" name="Rectangle 10">
            <a:extLst>
              <a:ext uri="{FF2B5EF4-FFF2-40B4-BE49-F238E27FC236}">
                <a16:creationId xmlns:a16="http://schemas.microsoft.com/office/drawing/2014/main" id="{F9E22090-20B0-4E64-847E-6DE402F70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Presentation with checklist with solid fill">
            <a:extLst>
              <a:ext uri="{FF2B5EF4-FFF2-40B4-BE49-F238E27FC236}">
                <a16:creationId xmlns:a16="http://schemas.microsoft.com/office/drawing/2014/main" id="{50B65CAA-C556-9B92-F94B-F4A4A61B2A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7225" y="2533078"/>
            <a:ext cx="3305175" cy="3305175"/>
          </a:xfrm>
          <a:prstGeom prst="rect">
            <a:avLst/>
          </a:prstGeom>
        </p:spPr>
      </p:pic>
      <p:sp>
        <p:nvSpPr>
          <p:cNvPr id="3" name="Content Placeholder 2">
            <a:extLst>
              <a:ext uri="{FF2B5EF4-FFF2-40B4-BE49-F238E27FC236}">
                <a16:creationId xmlns:a16="http://schemas.microsoft.com/office/drawing/2014/main" id="{545F74DA-BFB1-4C52-B28E-5A2DDFADBD83}"/>
              </a:ext>
            </a:extLst>
          </p:cNvPr>
          <p:cNvSpPr>
            <a:spLocks noGrp="1"/>
          </p:cNvSpPr>
          <p:nvPr>
            <p:ph idx="1"/>
          </p:nvPr>
        </p:nvSpPr>
        <p:spPr>
          <a:xfrm>
            <a:off x="4505327" y="2103432"/>
            <a:ext cx="7105481" cy="4164466"/>
          </a:xfrm>
        </p:spPr>
        <p:txBody>
          <a:bodyPr>
            <a:normAutofit lnSpcReduction="10000"/>
          </a:bodyPr>
          <a:lstStyle/>
          <a:p>
            <a:pPr>
              <a:buClrTx/>
              <a:buFont typeface="Wingdings" panose="05000000000000000000" pitchFamily="2" charset="2"/>
              <a:buChar char="Ø"/>
            </a:pPr>
            <a:r>
              <a:rPr lang="en-US" sz="2800" b="1"/>
              <a:t>Goal </a:t>
            </a:r>
          </a:p>
          <a:p>
            <a:pPr marL="973137" lvl="2" indent="-342900">
              <a:buClrTx/>
              <a:buFont typeface="Wingdings" panose="05000000000000000000" pitchFamily="2" charset="2"/>
              <a:buChar char="Ø"/>
            </a:pPr>
            <a:r>
              <a:rPr lang="en-US" sz="2000"/>
              <a:t>Build capacity to effectively provide quality-assured LF-LAM testing services in a safe environment</a:t>
            </a:r>
          </a:p>
          <a:p>
            <a:pPr marL="188100" indent="-457200">
              <a:buClrTx/>
              <a:buFont typeface="Wingdings" panose="05000000000000000000" pitchFamily="2" charset="2"/>
              <a:buChar char="Ø"/>
            </a:pPr>
            <a:endParaRPr lang="en-US" sz="2800"/>
          </a:p>
          <a:p>
            <a:pPr>
              <a:buClrTx/>
              <a:buFont typeface="Wingdings" panose="05000000000000000000" pitchFamily="2" charset="2"/>
              <a:buChar char="Ø"/>
            </a:pPr>
            <a:r>
              <a:rPr lang="en-US" sz="2800" b="1"/>
              <a:t>Objectives </a:t>
            </a:r>
          </a:p>
          <a:p>
            <a:pPr marL="914400" lvl="2" indent="-342900">
              <a:buClrTx/>
              <a:buFont typeface="Wingdings" panose="05000000000000000000" pitchFamily="2" charset="2"/>
              <a:buChar char="Ø"/>
            </a:pPr>
            <a:r>
              <a:rPr lang="en-US" sz="2000"/>
              <a:t>Equip participants with the knowledge, skills and understanding required to: </a:t>
            </a:r>
          </a:p>
          <a:p>
            <a:pPr lvl="3">
              <a:buClrTx/>
              <a:buFont typeface="Wingdings" panose="05000000000000000000" pitchFamily="2" charset="2"/>
              <a:buChar char="§"/>
            </a:pPr>
            <a:r>
              <a:rPr lang="en-US" sz="1800"/>
              <a:t>Perform LF-LAM testing accurately and reliably </a:t>
            </a:r>
          </a:p>
          <a:p>
            <a:pPr lvl="3">
              <a:buClrTx/>
              <a:buFont typeface="Wingdings" panose="05000000000000000000" pitchFamily="2" charset="2"/>
              <a:buChar char="§"/>
            </a:pPr>
            <a:r>
              <a:rPr lang="en-US" sz="1800"/>
              <a:t>Comply with quality and biosafety requirements </a:t>
            </a:r>
          </a:p>
          <a:p>
            <a:pPr lvl="3">
              <a:buClrTx/>
              <a:buFont typeface="Wingdings" panose="05000000000000000000" pitchFamily="2" charset="2"/>
              <a:buChar char="§"/>
            </a:pPr>
            <a:r>
              <a:rPr lang="en-US" sz="1800"/>
              <a:t>Interpret test results accurately for patient care</a:t>
            </a:r>
          </a:p>
        </p:txBody>
      </p:sp>
      <p:sp>
        <p:nvSpPr>
          <p:cNvPr id="5" name="Slide Number Placeholder 4">
            <a:extLst>
              <a:ext uri="{FF2B5EF4-FFF2-40B4-BE49-F238E27FC236}">
                <a16:creationId xmlns:a16="http://schemas.microsoft.com/office/drawing/2014/main" id="{22019C32-D66D-5A02-AE15-E2C9AB93C754}"/>
              </a:ext>
            </a:extLst>
          </p:cNvPr>
          <p:cNvSpPr>
            <a:spLocks noGrp="1"/>
          </p:cNvSpPr>
          <p:nvPr>
            <p:ph type="sldNum" sz="quarter" idx="12"/>
          </p:nvPr>
        </p:nvSpPr>
        <p:spPr>
          <a:xfrm>
            <a:off x="10558300" y="6400800"/>
            <a:ext cx="1052508" cy="365125"/>
          </a:xfrm>
        </p:spPr>
        <p:txBody>
          <a:bodyPr>
            <a:normAutofit/>
          </a:bodyPr>
          <a:lstStyle/>
          <a:p>
            <a:pPr>
              <a:spcAft>
                <a:spcPts val="600"/>
              </a:spcAft>
            </a:pPr>
            <a:fld id="{60C9998C-481B-484C-A730-C415AAD60CF4}" type="slidenum">
              <a:rPr lang="en-US" smtClean="0"/>
              <a:pPr>
                <a:spcAft>
                  <a:spcPts val="600"/>
                </a:spcAft>
              </a:pPr>
              <a:t>4</a:t>
            </a:fld>
            <a:endParaRPr lang="en-US"/>
          </a:p>
        </p:txBody>
      </p:sp>
    </p:spTree>
    <p:extLst>
      <p:ext uri="{BB962C8B-B14F-4D97-AF65-F5344CB8AC3E}">
        <p14:creationId xmlns:p14="http://schemas.microsoft.com/office/powerpoint/2010/main" val="4081505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1EB69-F2A2-4545-91E5-0CFFB1A61554}"/>
              </a:ext>
            </a:extLst>
          </p:cNvPr>
          <p:cNvSpPr>
            <a:spLocks noGrp="1"/>
          </p:cNvSpPr>
          <p:nvPr>
            <p:ph type="title"/>
          </p:nvPr>
        </p:nvSpPr>
        <p:spPr/>
        <p:txBody>
          <a:bodyPr>
            <a:normAutofit/>
          </a:bodyPr>
          <a:lstStyle/>
          <a:p>
            <a:r>
              <a:rPr lang="en-US" sz="3600"/>
              <a:t>OPTIONAL Demonstration of LF-LAM testing </a:t>
            </a:r>
            <a:endParaRPr lang="en-GB" sz="3600"/>
          </a:p>
        </p:txBody>
      </p:sp>
      <p:sp>
        <p:nvSpPr>
          <p:cNvPr id="3" name="Content Placeholder 2">
            <a:extLst>
              <a:ext uri="{FF2B5EF4-FFF2-40B4-BE49-F238E27FC236}">
                <a16:creationId xmlns:a16="http://schemas.microsoft.com/office/drawing/2014/main" id="{B14EACC3-F993-4102-8F48-E75CDE23C72E}"/>
              </a:ext>
            </a:extLst>
          </p:cNvPr>
          <p:cNvSpPr>
            <a:spLocks noGrp="1"/>
          </p:cNvSpPr>
          <p:nvPr>
            <p:ph idx="1"/>
          </p:nvPr>
        </p:nvSpPr>
        <p:spPr>
          <a:xfrm>
            <a:off x="581193" y="3602897"/>
            <a:ext cx="11029615" cy="857344"/>
          </a:xfrm>
        </p:spPr>
        <p:txBody>
          <a:bodyPr>
            <a:normAutofit/>
          </a:bodyPr>
          <a:lstStyle/>
          <a:p>
            <a:pPr marL="0" indent="0" algn="ctr">
              <a:buNone/>
            </a:pPr>
            <a:r>
              <a:rPr lang="en-US" sz="3200" i="1">
                <a:solidFill>
                  <a:schemeClr val="bg2"/>
                </a:solidFill>
              </a:rPr>
              <a:t>Trainer performs Alere Determine TB LAM Ag testing</a:t>
            </a:r>
            <a:endParaRPr lang="en-GB" sz="3200" i="1">
              <a:solidFill>
                <a:schemeClr val="bg2"/>
              </a:solidFill>
            </a:endParaRPr>
          </a:p>
        </p:txBody>
      </p:sp>
      <p:sp>
        <p:nvSpPr>
          <p:cNvPr id="5" name="Slide Number Placeholder 4">
            <a:extLst>
              <a:ext uri="{FF2B5EF4-FFF2-40B4-BE49-F238E27FC236}">
                <a16:creationId xmlns:a16="http://schemas.microsoft.com/office/drawing/2014/main" id="{9EC86330-1316-46C4-ACE5-C3142D8511DE}"/>
              </a:ext>
            </a:extLst>
          </p:cNvPr>
          <p:cNvSpPr>
            <a:spLocks noGrp="1"/>
          </p:cNvSpPr>
          <p:nvPr>
            <p:ph type="sldNum" sz="quarter" idx="12"/>
          </p:nvPr>
        </p:nvSpPr>
        <p:spPr/>
        <p:txBody>
          <a:bodyPr/>
          <a:lstStyle/>
          <a:p>
            <a:fld id="{60C9998C-481B-484C-A730-C415AAD60CF4}" type="slidenum">
              <a:rPr lang="en-US" smtClean="0"/>
              <a:t>40</a:t>
            </a:fld>
            <a:endParaRPr lang="en-US"/>
          </a:p>
        </p:txBody>
      </p:sp>
    </p:spTree>
    <p:extLst>
      <p:ext uri="{BB962C8B-B14F-4D97-AF65-F5344CB8AC3E}">
        <p14:creationId xmlns:p14="http://schemas.microsoft.com/office/powerpoint/2010/main" val="8551614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5CC2B463-6BD5-411E-A3CA-67A9FE003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83E6F24-3E64-4893-9F13-7BEE01C841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9"/>
            <a:ext cx="7498616"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B725CD9-1BCC-4FAA-B01C-AEA9DB95F2EA}"/>
              </a:ext>
            </a:extLst>
          </p:cNvPr>
          <p:cNvSpPr>
            <a:spLocks noGrp="1"/>
          </p:cNvSpPr>
          <p:nvPr>
            <p:ph type="title"/>
          </p:nvPr>
        </p:nvSpPr>
        <p:spPr>
          <a:xfrm>
            <a:off x="4579243" y="1419225"/>
            <a:ext cx="6798608" cy="2085869"/>
          </a:xfrm>
        </p:spPr>
        <p:txBody>
          <a:bodyPr vert="horz" lIns="91440" tIns="45720" rIns="91440" bIns="45720" rtlCol="0" anchor="b">
            <a:normAutofit/>
          </a:bodyPr>
          <a:lstStyle/>
          <a:p>
            <a:pPr>
              <a:lnSpc>
                <a:spcPct val="90000"/>
              </a:lnSpc>
            </a:pPr>
            <a:r>
              <a:rPr lang="en-US" sz="3600">
                <a:solidFill>
                  <a:srgbClr val="FFFFFF"/>
                </a:solidFill>
              </a:rPr>
              <a:t>Continuous Quality Improvement of LF-LAM Testing</a:t>
            </a:r>
          </a:p>
        </p:txBody>
      </p:sp>
      <p:pic>
        <p:nvPicPr>
          <p:cNvPr id="5" name="Picture 4">
            <a:extLst>
              <a:ext uri="{FF2B5EF4-FFF2-40B4-BE49-F238E27FC236}">
                <a16:creationId xmlns:a16="http://schemas.microsoft.com/office/drawing/2014/main" id="{8946EF13-630D-47BE-A759-C008354C59B2}"/>
              </a:ext>
            </a:extLst>
          </p:cNvPr>
          <p:cNvPicPr>
            <a:picLocks noChangeAspect="1"/>
          </p:cNvPicPr>
          <p:nvPr/>
        </p:nvPicPr>
        <p:blipFill rotWithShape="1">
          <a:blip r:embed="rId3"/>
          <a:srcRect b="7537"/>
          <a:stretch/>
        </p:blipFill>
        <p:spPr>
          <a:xfrm>
            <a:off x="931166" y="1742388"/>
            <a:ext cx="2716911" cy="3667354"/>
          </a:xfrm>
          <a:prstGeom prst="rect">
            <a:avLst/>
          </a:prstGeom>
          <a:solidFill>
            <a:srgbClr val="FFFFFF">
              <a:shade val="85000"/>
            </a:srgbClr>
          </a:solidFill>
        </p:spPr>
      </p:pic>
      <p:sp>
        <p:nvSpPr>
          <p:cNvPr id="4" name="Slide Number Placeholder 3">
            <a:extLst>
              <a:ext uri="{FF2B5EF4-FFF2-40B4-BE49-F238E27FC236}">
                <a16:creationId xmlns:a16="http://schemas.microsoft.com/office/drawing/2014/main" id="{59C5E4E1-5615-3AE3-51AB-EC4C2CEF33E7}"/>
              </a:ext>
            </a:extLst>
          </p:cNvPr>
          <p:cNvSpPr>
            <a:spLocks noGrp="1"/>
          </p:cNvSpPr>
          <p:nvPr>
            <p:ph type="sldNum" sz="quarter" idx="12"/>
          </p:nvPr>
        </p:nvSpPr>
        <p:spPr>
          <a:xfrm>
            <a:off x="10558300" y="6400800"/>
            <a:ext cx="1016440" cy="365125"/>
          </a:xfrm>
        </p:spPr>
        <p:txBody>
          <a:bodyPr vert="horz" lIns="91440" tIns="45720" rIns="91440" bIns="45720" rtlCol="0" anchor="ctr">
            <a:normAutofit/>
          </a:bodyPr>
          <a:lstStyle/>
          <a:p>
            <a:pPr defTabSz="914400">
              <a:spcAft>
                <a:spcPts val="600"/>
              </a:spcAft>
            </a:pPr>
            <a:fld id="{60C9998C-481B-484C-A730-C415AAD60CF4}" type="slidenum">
              <a:rPr lang="en-US" smtClean="0">
                <a:solidFill>
                  <a:schemeClr val="accent1">
                    <a:lumMod val="75000"/>
                    <a:lumOff val="25000"/>
                  </a:schemeClr>
                </a:solidFill>
              </a:rPr>
              <a:pPr defTabSz="914400">
                <a:spcAft>
                  <a:spcPts val="600"/>
                </a:spcAft>
              </a:pPr>
              <a:t>41</a:t>
            </a:fld>
            <a:endParaRPr lang="en-US">
              <a:solidFill>
                <a:schemeClr val="accent1">
                  <a:lumMod val="75000"/>
                  <a:lumOff val="25000"/>
                </a:schemeClr>
              </a:solidFill>
            </a:endParaRPr>
          </a:p>
        </p:txBody>
      </p:sp>
    </p:spTree>
    <p:extLst>
      <p:ext uri="{BB962C8B-B14F-4D97-AF65-F5344CB8AC3E}">
        <p14:creationId xmlns:p14="http://schemas.microsoft.com/office/powerpoint/2010/main" val="18700288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F6F3F-4786-4E38-86EC-3DA6D0D407CA}"/>
              </a:ext>
            </a:extLst>
          </p:cNvPr>
          <p:cNvSpPr>
            <a:spLocks noGrp="1"/>
          </p:cNvSpPr>
          <p:nvPr>
            <p:ph type="title"/>
          </p:nvPr>
        </p:nvSpPr>
        <p:spPr/>
        <p:txBody>
          <a:bodyPr>
            <a:normAutofit/>
          </a:bodyPr>
          <a:lstStyle/>
          <a:p>
            <a:r>
              <a:rPr lang="en-GB" sz="3600"/>
              <a:t>Continuous Quality Improvement </a:t>
            </a:r>
          </a:p>
        </p:txBody>
      </p:sp>
      <p:sp>
        <p:nvSpPr>
          <p:cNvPr id="3" name="Content Placeholder 2">
            <a:extLst>
              <a:ext uri="{FF2B5EF4-FFF2-40B4-BE49-F238E27FC236}">
                <a16:creationId xmlns:a16="http://schemas.microsoft.com/office/drawing/2014/main" id="{BF138170-FB2D-4CFD-A575-1F0F2F5DC0AF}"/>
              </a:ext>
            </a:extLst>
          </p:cNvPr>
          <p:cNvSpPr>
            <a:spLocks noGrp="1"/>
          </p:cNvSpPr>
          <p:nvPr>
            <p:ph idx="1"/>
          </p:nvPr>
        </p:nvSpPr>
        <p:spPr>
          <a:xfrm>
            <a:off x="387228" y="2797716"/>
            <a:ext cx="5571660" cy="2531666"/>
          </a:xfrm>
        </p:spPr>
        <p:txBody>
          <a:bodyPr anchor="t">
            <a:normAutofit fontScale="92500"/>
          </a:bodyPr>
          <a:lstStyle/>
          <a:p>
            <a:pPr>
              <a:buClrTx/>
              <a:buFont typeface="Wingdings" panose="05000000000000000000" pitchFamily="2" charset="2"/>
              <a:buChar char="Ø"/>
            </a:pPr>
            <a:r>
              <a:rPr lang="en-US" sz="2000" b="1"/>
              <a:t>Continual Quality Improvement (CQI) </a:t>
            </a:r>
            <a:r>
              <a:rPr lang="en-US" sz="2000"/>
              <a:t>– A formal process/plan that is a cyclic series of steps designed to enhance quality assurance processes leading to improved outcomes.</a:t>
            </a:r>
          </a:p>
          <a:p>
            <a:pPr marL="0" indent="0">
              <a:buClrTx/>
              <a:buNone/>
            </a:pPr>
            <a:endParaRPr lang="en-US" sz="2000"/>
          </a:p>
          <a:p>
            <a:pPr>
              <a:buClrTx/>
              <a:buFont typeface="Wingdings" panose="05000000000000000000" pitchFamily="2" charset="2"/>
              <a:buChar char="Ø"/>
            </a:pPr>
            <a:r>
              <a:rPr lang="en-US" sz="2000"/>
              <a:t>Critical for improving LF-LAM testing reliability, accuracy, timeliness, effectiveness and impact</a:t>
            </a:r>
            <a:endParaRPr lang="en-GB" sz="2000"/>
          </a:p>
        </p:txBody>
      </p:sp>
      <p:sp>
        <p:nvSpPr>
          <p:cNvPr id="5" name="Slide Number Placeholder 4">
            <a:extLst>
              <a:ext uri="{FF2B5EF4-FFF2-40B4-BE49-F238E27FC236}">
                <a16:creationId xmlns:a16="http://schemas.microsoft.com/office/drawing/2014/main" id="{7B9916D3-777C-4615-B63A-4BFAA9614A63}"/>
              </a:ext>
            </a:extLst>
          </p:cNvPr>
          <p:cNvSpPr>
            <a:spLocks noGrp="1"/>
          </p:cNvSpPr>
          <p:nvPr>
            <p:ph type="sldNum" sz="quarter" idx="12"/>
          </p:nvPr>
        </p:nvSpPr>
        <p:spPr/>
        <p:txBody>
          <a:bodyPr/>
          <a:lstStyle/>
          <a:p>
            <a:fld id="{60C9998C-481B-484C-A730-C415AAD60CF4}" type="slidenum">
              <a:rPr lang="en-US" smtClean="0"/>
              <a:t>42</a:t>
            </a:fld>
            <a:endParaRPr lang="en-US"/>
          </a:p>
        </p:txBody>
      </p:sp>
      <p:graphicFrame>
        <p:nvGraphicFramePr>
          <p:cNvPr id="4" name="Diagram 3">
            <a:extLst>
              <a:ext uri="{FF2B5EF4-FFF2-40B4-BE49-F238E27FC236}">
                <a16:creationId xmlns:a16="http://schemas.microsoft.com/office/drawing/2014/main" id="{39E55D48-48C7-81E7-1602-5A2B3F9EE8FC}"/>
              </a:ext>
            </a:extLst>
          </p:cNvPr>
          <p:cNvGraphicFramePr/>
          <p:nvPr>
            <p:extLst>
              <p:ext uri="{D42A27DB-BD31-4B8C-83A1-F6EECF244321}">
                <p14:modId xmlns:p14="http://schemas.microsoft.com/office/powerpoint/2010/main" val="1340433963"/>
              </p:ext>
            </p:extLst>
          </p:nvPr>
        </p:nvGraphicFramePr>
        <p:xfrm>
          <a:off x="5634182" y="2046846"/>
          <a:ext cx="6326909" cy="4353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07675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94F27-5DB5-ADFA-6647-584655C1BD5B}"/>
              </a:ext>
            </a:extLst>
          </p:cNvPr>
          <p:cNvSpPr>
            <a:spLocks noGrp="1"/>
          </p:cNvSpPr>
          <p:nvPr>
            <p:ph type="title"/>
          </p:nvPr>
        </p:nvSpPr>
        <p:spPr>
          <a:xfrm>
            <a:off x="442763" y="553308"/>
            <a:ext cx="11337380" cy="1131296"/>
          </a:xfrm>
        </p:spPr>
        <p:txBody>
          <a:bodyPr>
            <a:normAutofit fontScale="90000"/>
          </a:bodyPr>
          <a:lstStyle/>
          <a:p>
            <a:r>
              <a:rPr lang="en-US" sz="3600">
                <a:solidFill>
                  <a:schemeClr val="bg1">
                    <a:lumMod val="95000"/>
                  </a:schemeClr>
                </a:solidFill>
                <a:latin typeface="+mn-lt"/>
              </a:rPr>
              <a:t>Considerations for LF-LAM Test Quality Assurance</a:t>
            </a:r>
            <a:endParaRPr lang="en-US" sz="3600">
              <a:solidFill>
                <a:schemeClr val="bg1">
                  <a:lumMod val="95000"/>
                </a:schemeClr>
              </a:solidFill>
            </a:endParaRPr>
          </a:p>
        </p:txBody>
      </p:sp>
      <p:pic>
        <p:nvPicPr>
          <p:cNvPr id="5" name="Picture 4">
            <a:extLst>
              <a:ext uri="{FF2B5EF4-FFF2-40B4-BE49-F238E27FC236}">
                <a16:creationId xmlns:a16="http://schemas.microsoft.com/office/drawing/2014/main" id="{09EB3BCB-9A8A-163A-F43C-C039FA26769C}"/>
              </a:ext>
            </a:extLst>
          </p:cNvPr>
          <p:cNvPicPr>
            <a:picLocks noChangeAspect="1"/>
          </p:cNvPicPr>
          <p:nvPr/>
        </p:nvPicPr>
        <p:blipFill rotWithShape="1">
          <a:blip r:embed="rId2"/>
          <a:srcRect l="17445" t="27971" r="12119" b="41739"/>
          <a:stretch/>
        </p:blipFill>
        <p:spPr>
          <a:xfrm>
            <a:off x="1001076" y="1833454"/>
            <a:ext cx="10189848" cy="2464905"/>
          </a:xfrm>
          <a:prstGeom prst="rect">
            <a:avLst/>
          </a:prstGeom>
        </p:spPr>
      </p:pic>
      <p:sp>
        <p:nvSpPr>
          <p:cNvPr id="6" name="Rectangle 5">
            <a:extLst>
              <a:ext uri="{FF2B5EF4-FFF2-40B4-BE49-F238E27FC236}">
                <a16:creationId xmlns:a16="http://schemas.microsoft.com/office/drawing/2014/main" id="{2EB42B10-24BD-0409-9BAE-B529A2844FC8}"/>
              </a:ext>
            </a:extLst>
          </p:cNvPr>
          <p:cNvSpPr/>
          <p:nvPr/>
        </p:nvSpPr>
        <p:spPr>
          <a:xfrm>
            <a:off x="2429645" y="4750339"/>
            <a:ext cx="1451160" cy="1593170"/>
          </a:xfrm>
          <a:prstGeom prst="rect">
            <a:avLst/>
          </a:prstGeom>
          <a:solidFill>
            <a:srgbClr val="F3F3F3"/>
          </a:solidFill>
          <a:ln>
            <a:solidFill>
              <a:srgbClr val="1747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a:solidFill>
                  <a:schemeClr val="tx1">
                    <a:lumMod val="75000"/>
                    <a:lumOff val="25000"/>
                  </a:schemeClr>
                </a:solidFill>
              </a:rPr>
              <a:t>Pipettors</a:t>
            </a:r>
          </a:p>
          <a:p>
            <a:pPr algn="ctr"/>
            <a:r>
              <a:rPr lang="en-US" sz="1700">
                <a:solidFill>
                  <a:schemeClr val="tx1">
                    <a:lumMod val="75000"/>
                    <a:lumOff val="25000"/>
                  </a:schemeClr>
                </a:solidFill>
              </a:rPr>
              <a:t>Centrifuges</a:t>
            </a:r>
          </a:p>
          <a:p>
            <a:pPr algn="ctr"/>
            <a:r>
              <a:rPr lang="en-US" sz="1700">
                <a:solidFill>
                  <a:schemeClr val="tx1">
                    <a:lumMod val="75000"/>
                    <a:lumOff val="25000"/>
                  </a:schemeClr>
                </a:solidFill>
              </a:rPr>
              <a:t>Refrigerators</a:t>
            </a:r>
          </a:p>
          <a:p>
            <a:pPr algn="ctr"/>
            <a:r>
              <a:rPr lang="en-US" sz="1700">
                <a:solidFill>
                  <a:schemeClr val="tx1">
                    <a:lumMod val="75000"/>
                    <a:lumOff val="25000"/>
                  </a:schemeClr>
                </a:solidFill>
              </a:rPr>
              <a:t>Freezers</a:t>
            </a:r>
          </a:p>
        </p:txBody>
      </p:sp>
      <p:sp>
        <p:nvSpPr>
          <p:cNvPr id="7" name="Arrow: Down 6">
            <a:extLst>
              <a:ext uri="{FF2B5EF4-FFF2-40B4-BE49-F238E27FC236}">
                <a16:creationId xmlns:a16="http://schemas.microsoft.com/office/drawing/2014/main" id="{157D7B8C-0236-D673-65C5-6580DD5442C3}"/>
              </a:ext>
            </a:extLst>
          </p:cNvPr>
          <p:cNvSpPr/>
          <p:nvPr/>
        </p:nvSpPr>
        <p:spPr>
          <a:xfrm>
            <a:off x="3038765" y="4298359"/>
            <a:ext cx="378691" cy="451980"/>
          </a:xfrm>
          <a:prstGeom prst="downArrow">
            <a:avLst/>
          </a:prstGeom>
          <a:solidFill>
            <a:srgbClr val="17479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51269D1F-1E25-4E44-6634-B0BB16C7F65B}"/>
              </a:ext>
            </a:extLst>
          </p:cNvPr>
          <p:cNvSpPr/>
          <p:nvPr/>
        </p:nvSpPr>
        <p:spPr>
          <a:xfrm>
            <a:off x="4486546" y="4298359"/>
            <a:ext cx="378691" cy="451980"/>
          </a:xfrm>
          <a:prstGeom prst="downArrow">
            <a:avLst/>
          </a:prstGeom>
          <a:solidFill>
            <a:srgbClr val="17479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65192F0-B6A4-9FD4-C536-835409B00E11}"/>
              </a:ext>
            </a:extLst>
          </p:cNvPr>
          <p:cNvSpPr/>
          <p:nvPr/>
        </p:nvSpPr>
        <p:spPr>
          <a:xfrm>
            <a:off x="3971479" y="4750337"/>
            <a:ext cx="1378928" cy="1593171"/>
          </a:xfrm>
          <a:prstGeom prst="rect">
            <a:avLst/>
          </a:prstGeom>
          <a:solidFill>
            <a:srgbClr val="F3F3F3"/>
          </a:solidFill>
          <a:ln>
            <a:solidFill>
              <a:srgbClr val="1747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a:solidFill>
                  <a:schemeClr val="tx1">
                    <a:lumMod val="75000"/>
                    <a:lumOff val="25000"/>
                  </a:schemeClr>
                </a:solidFill>
              </a:rPr>
              <a:t>Initial</a:t>
            </a:r>
          </a:p>
          <a:p>
            <a:pPr algn="ctr"/>
            <a:r>
              <a:rPr lang="en-US" sz="1700">
                <a:solidFill>
                  <a:schemeClr val="tx1">
                    <a:lumMod val="75000"/>
                    <a:lumOff val="25000"/>
                  </a:schemeClr>
                </a:solidFill>
              </a:rPr>
              <a:t>6 Months</a:t>
            </a:r>
          </a:p>
          <a:p>
            <a:pPr algn="ctr"/>
            <a:r>
              <a:rPr lang="en-US" sz="1700">
                <a:solidFill>
                  <a:schemeClr val="tx1">
                    <a:lumMod val="75000"/>
                    <a:lumOff val="25000"/>
                  </a:schemeClr>
                </a:solidFill>
              </a:rPr>
              <a:t>Annually</a:t>
            </a:r>
          </a:p>
        </p:txBody>
      </p:sp>
      <p:sp>
        <p:nvSpPr>
          <p:cNvPr id="10" name="Arrow: Down 9">
            <a:extLst>
              <a:ext uri="{FF2B5EF4-FFF2-40B4-BE49-F238E27FC236}">
                <a16:creationId xmlns:a16="http://schemas.microsoft.com/office/drawing/2014/main" id="{05178007-D7E9-E0E7-B2A1-31736510A7B5}"/>
              </a:ext>
            </a:extLst>
          </p:cNvPr>
          <p:cNvSpPr/>
          <p:nvPr/>
        </p:nvSpPr>
        <p:spPr>
          <a:xfrm>
            <a:off x="5906654" y="4298359"/>
            <a:ext cx="378691" cy="451980"/>
          </a:xfrm>
          <a:prstGeom prst="downArrow">
            <a:avLst/>
          </a:prstGeom>
          <a:solidFill>
            <a:srgbClr val="17479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CC08989-908F-49DE-497B-01B740EE49AB}"/>
              </a:ext>
            </a:extLst>
          </p:cNvPr>
          <p:cNvSpPr/>
          <p:nvPr/>
        </p:nvSpPr>
        <p:spPr>
          <a:xfrm>
            <a:off x="5434210" y="4750339"/>
            <a:ext cx="1378928" cy="1593172"/>
          </a:xfrm>
          <a:prstGeom prst="rect">
            <a:avLst/>
          </a:prstGeom>
          <a:solidFill>
            <a:srgbClr val="F3F3F3"/>
          </a:solidFill>
          <a:ln>
            <a:solidFill>
              <a:srgbClr val="1747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a:solidFill>
                  <a:schemeClr val="tx1">
                    <a:lumMod val="75000"/>
                    <a:lumOff val="25000"/>
                  </a:schemeClr>
                </a:solidFill>
              </a:rPr>
              <a:t>Regular </a:t>
            </a:r>
          </a:p>
          <a:p>
            <a:pPr algn="ctr"/>
            <a:r>
              <a:rPr lang="en-US" sz="1700">
                <a:solidFill>
                  <a:schemeClr val="tx1">
                    <a:lumMod val="75000"/>
                    <a:lumOff val="25000"/>
                  </a:schemeClr>
                </a:solidFill>
              </a:rPr>
              <a:t>Checklists</a:t>
            </a:r>
          </a:p>
          <a:p>
            <a:pPr algn="ctr"/>
            <a:r>
              <a:rPr lang="en-US" sz="1700">
                <a:solidFill>
                  <a:schemeClr val="tx1">
                    <a:lumMod val="75000"/>
                    <a:lumOff val="25000"/>
                  </a:schemeClr>
                </a:solidFill>
              </a:rPr>
              <a:t>Above-Site and</a:t>
            </a:r>
          </a:p>
          <a:p>
            <a:pPr algn="ctr"/>
            <a:r>
              <a:rPr lang="en-US" sz="1700">
                <a:solidFill>
                  <a:schemeClr val="tx1">
                    <a:lumMod val="75000"/>
                    <a:lumOff val="25000"/>
                  </a:schemeClr>
                </a:solidFill>
              </a:rPr>
              <a:t>Site-Level</a:t>
            </a:r>
          </a:p>
        </p:txBody>
      </p:sp>
      <p:sp>
        <p:nvSpPr>
          <p:cNvPr id="12" name="TextBox 11">
            <a:extLst>
              <a:ext uri="{FF2B5EF4-FFF2-40B4-BE49-F238E27FC236}">
                <a16:creationId xmlns:a16="http://schemas.microsoft.com/office/drawing/2014/main" id="{D0720251-AEE3-28CA-B6A2-D3803895283B}"/>
              </a:ext>
            </a:extLst>
          </p:cNvPr>
          <p:cNvSpPr txBox="1"/>
          <p:nvPr/>
        </p:nvSpPr>
        <p:spPr>
          <a:xfrm>
            <a:off x="6895434" y="2459504"/>
            <a:ext cx="1249560" cy="969496"/>
          </a:xfrm>
          <a:prstGeom prst="rect">
            <a:avLst/>
          </a:prstGeom>
          <a:solidFill>
            <a:srgbClr val="F3F3F3"/>
          </a:solidFill>
        </p:spPr>
        <p:txBody>
          <a:bodyPr wrap="square" rtlCol="0">
            <a:spAutoFit/>
          </a:bodyPr>
          <a:lstStyle/>
          <a:p>
            <a:pPr algn="ctr"/>
            <a:r>
              <a:rPr lang="en-US" sz="1900">
                <a:solidFill>
                  <a:schemeClr val="tx1">
                    <a:lumMod val="75000"/>
                    <a:lumOff val="25000"/>
                  </a:schemeClr>
                </a:solidFill>
              </a:rPr>
              <a:t>quality</a:t>
            </a:r>
          </a:p>
          <a:p>
            <a:pPr algn="ctr"/>
            <a:r>
              <a:rPr lang="en-US" sz="1900">
                <a:solidFill>
                  <a:schemeClr val="tx1">
                    <a:lumMod val="75000"/>
                    <a:lumOff val="25000"/>
                  </a:schemeClr>
                </a:solidFill>
              </a:rPr>
              <a:t>assurance testing</a:t>
            </a:r>
          </a:p>
        </p:txBody>
      </p:sp>
      <p:sp>
        <p:nvSpPr>
          <p:cNvPr id="13" name="Arrow: Down 12">
            <a:extLst>
              <a:ext uri="{FF2B5EF4-FFF2-40B4-BE49-F238E27FC236}">
                <a16:creationId xmlns:a16="http://schemas.microsoft.com/office/drawing/2014/main" id="{1A4776F2-93A4-BFAA-F661-BA351D2FC7D9}"/>
              </a:ext>
            </a:extLst>
          </p:cNvPr>
          <p:cNvSpPr/>
          <p:nvPr/>
        </p:nvSpPr>
        <p:spPr>
          <a:xfrm>
            <a:off x="7346519" y="4298357"/>
            <a:ext cx="378691" cy="451980"/>
          </a:xfrm>
          <a:prstGeom prst="downArrow">
            <a:avLst/>
          </a:prstGeom>
          <a:solidFill>
            <a:srgbClr val="17479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56CB970-6415-5446-3736-97C8E2F9F551}"/>
              </a:ext>
            </a:extLst>
          </p:cNvPr>
          <p:cNvSpPr/>
          <p:nvPr/>
        </p:nvSpPr>
        <p:spPr>
          <a:xfrm>
            <a:off x="6874075" y="4750337"/>
            <a:ext cx="1378928" cy="1593172"/>
          </a:xfrm>
          <a:prstGeom prst="rect">
            <a:avLst/>
          </a:prstGeom>
          <a:solidFill>
            <a:srgbClr val="F3F3F3"/>
          </a:solidFill>
          <a:ln>
            <a:solidFill>
              <a:srgbClr val="1747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a:solidFill>
                  <a:schemeClr val="tx1">
                    <a:lumMod val="75000"/>
                    <a:lumOff val="25000"/>
                  </a:schemeClr>
                </a:solidFill>
              </a:rPr>
              <a:t>Randomized New Lot</a:t>
            </a:r>
          </a:p>
          <a:p>
            <a:pPr algn="ctr"/>
            <a:r>
              <a:rPr lang="en-US" sz="1700">
                <a:solidFill>
                  <a:schemeClr val="tx1">
                    <a:lumMod val="75000"/>
                    <a:lumOff val="25000"/>
                  </a:schemeClr>
                </a:solidFill>
              </a:rPr>
              <a:t>QC Testing</a:t>
            </a:r>
          </a:p>
          <a:p>
            <a:pPr algn="ctr"/>
            <a:r>
              <a:rPr lang="en-US" sz="1700">
                <a:solidFill>
                  <a:schemeClr val="tx1">
                    <a:lumMod val="75000"/>
                    <a:lumOff val="25000"/>
                  </a:schemeClr>
                </a:solidFill>
              </a:rPr>
              <a:t>EQA/PT</a:t>
            </a:r>
          </a:p>
        </p:txBody>
      </p:sp>
      <p:sp>
        <p:nvSpPr>
          <p:cNvPr id="15" name="Rectangle 14">
            <a:extLst>
              <a:ext uri="{FF2B5EF4-FFF2-40B4-BE49-F238E27FC236}">
                <a16:creationId xmlns:a16="http://schemas.microsoft.com/office/drawing/2014/main" id="{E507A746-05FF-6737-EF45-B12A473A36BD}"/>
              </a:ext>
            </a:extLst>
          </p:cNvPr>
          <p:cNvSpPr/>
          <p:nvPr/>
        </p:nvSpPr>
        <p:spPr>
          <a:xfrm>
            <a:off x="9757223" y="4750337"/>
            <a:ext cx="1378928" cy="1593172"/>
          </a:xfrm>
          <a:prstGeom prst="rect">
            <a:avLst/>
          </a:prstGeom>
          <a:solidFill>
            <a:srgbClr val="F3F3F3"/>
          </a:solidFill>
          <a:ln>
            <a:solidFill>
              <a:srgbClr val="1747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lumMod val="75000"/>
                    <a:lumOff val="25000"/>
                  </a:schemeClr>
                </a:solidFill>
              </a:rPr>
              <a:t>M&amp;E Tool Use with Corrective Actions for Gaps</a:t>
            </a:r>
          </a:p>
        </p:txBody>
      </p:sp>
      <p:sp>
        <p:nvSpPr>
          <p:cNvPr id="16" name="Arrow: Down 15">
            <a:extLst>
              <a:ext uri="{FF2B5EF4-FFF2-40B4-BE49-F238E27FC236}">
                <a16:creationId xmlns:a16="http://schemas.microsoft.com/office/drawing/2014/main" id="{294042C3-FBA4-163A-D607-BB514F72D3E3}"/>
              </a:ext>
            </a:extLst>
          </p:cNvPr>
          <p:cNvSpPr/>
          <p:nvPr/>
        </p:nvSpPr>
        <p:spPr>
          <a:xfrm>
            <a:off x="10257341" y="4298357"/>
            <a:ext cx="378691" cy="451980"/>
          </a:xfrm>
          <a:prstGeom prst="downArrow">
            <a:avLst/>
          </a:prstGeom>
          <a:solidFill>
            <a:srgbClr val="17479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35D48911-A6D1-B37C-A22D-6F471E802452}"/>
              </a:ext>
            </a:extLst>
          </p:cNvPr>
          <p:cNvSpPr/>
          <p:nvPr/>
        </p:nvSpPr>
        <p:spPr>
          <a:xfrm>
            <a:off x="1588450" y="4298357"/>
            <a:ext cx="378691" cy="451980"/>
          </a:xfrm>
          <a:prstGeom prst="downArrow">
            <a:avLst/>
          </a:prstGeom>
          <a:solidFill>
            <a:srgbClr val="17479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B544C22-162D-7353-21B3-D7E4C4B776EC}"/>
              </a:ext>
            </a:extLst>
          </p:cNvPr>
          <p:cNvSpPr/>
          <p:nvPr/>
        </p:nvSpPr>
        <p:spPr>
          <a:xfrm>
            <a:off x="992525" y="4750339"/>
            <a:ext cx="1378928" cy="1593170"/>
          </a:xfrm>
          <a:prstGeom prst="rect">
            <a:avLst/>
          </a:prstGeom>
          <a:solidFill>
            <a:srgbClr val="F3F3F3"/>
          </a:solidFill>
          <a:ln>
            <a:solidFill>
              <a:srgbClr val="1747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a:solidFill>
                  <a:schemeClr val="tx1">
                    <a:lumMod val="75000"/>
                    <a:lumOff val="25000"/>
                  </a:schemeClr>
                </a:solidFill>
              </a:rPr>
              <a:t>Algorithms</a:t>
            </a:r>
          </a:p>
          <a:p>
            <a:pPr algn="ctr"/>
            <a:r>
              <a:rPr lang="en-US" sz="1700">
                <a:solidFill>
                  <a:schemeClr val="tx1">
                    <a:lumMod val="75000"/>
                    <a:lumOff val="25000"/>
                  </a:schemeClr>
                </a:solidFill>
              </a:rPr>
              <a:t>SOPs</a:t>
            </a:r>
          </a:p>
          <a:p>
            <a:pPr algn="ctr"/>
            <a:r>
              <a:rPr lang="en-US" sz="1700">
                <a:solidFill>
                  <a:schemeClr val="tx1">
                    <a:lumMod val="75000"/>
                    <a:lumOff val="25000"/>
                  </a:schemeClr>
                </a:solidFill>
              </a:rPr>
              <a:t>Forms</a:t>
            </a:r>
          </a:p>
          <a:p>
            <a:pPr algn="ctr"/>
            <a:r>
              <a:rPr lang="en-US" sz="1700">
                <a:solidFill>
                  <a:schemeClr val="tx1">
                    <a:lumMod val="75000"/>
                    <a:lumOff val="25000"/>
                  </a:schemeClr>
                </a:solidFill>
              </a:rPr>
              <a:t>Trainings</a:t>
            </a:r>
          </a:p>
        </p:txBody>
      </p:sp>
      <p:sp>
        <p:nvSpPr>
          <p:cNvPr id="19" name="Arrow: Down 18">
            <a:extLst>
              <a:ext uri="{FF2B5EF4-FFF2-40B4-BE49-F238E27FC236}">
                <a16:creationId xmlns:a16="http://schemas.microsoft.com/office/drawing/2014/main" id="{EC96041B-DB76-6258-3186-0E642277756B}"/>
              </a:ext>
            </a:extLst>
          </p:cNvPr>
          <p:cNvSpPr/>
          <p:nvPr/>
        </p:nvSpPr>
        <p:spPr>
          <a:xfrm>
            <a:off x="8815767" y="4298357"/>
            <a:ext cx="378691" cy="451980"/>
          </a:xfrm>
          <a:prstGeom prst="downArrow">
            <a:avLst/>
          </a:prstGeom>
          <a:solidFill>
            <a:srgbClr val="17479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48D53E1-E3E9-0DEF-BDD5-21E85D923576}"/>
              </a:ext>
            </a:extLst>
          </p:cNvPr>
          <p:cNvSpPr/>
          <p:nvPr/>
        </p:nvSpPr>
        <p:spPr>
          <a:xfrm>
            <a:off x="8311195" y="4750339"/>
            <a:ext cx="1378928" cy="1593170"/>
          </a:xfrm>
          <a:prstGeom prst="rect">
            <a:avLst/>
          </a:prstGeom>
          <a:solidFill>
            <a:srgbClr val="F3F3F3"/>
          </a:solidFill>
          <a:ln>
            <a:solidFill>
              <a:srgbClr val="1747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a:solidFill>
                  <a:schemeClr val="tx1">
                    <a:lumMod val="75000"/>
                    <a:lumOff val="25000"/>
                  </a:schemeClr>
                </a:solidFill>
              </a:rPr>
              <a:t>Material Lists</a:t>
            </a:r>
          </a:p>
          <a:p>
            <a:pPr algn="ctr"/>
            <a:r>
              <a:rPr lang="en-US" sz="1700">
                <a:solidFill>
                  <a:schemeClr val="tx1">
                    <a:lumMod val="75000"/>
                    <a:lumOff val="25000"/>
                  </a:schemeClr>
                </a:solidFill>
              </a:rPr>
              <a:t>Forecasting</a:t>
            </a:r>
          </a:p>
          <a:p>
            <a:pPr algn="ctr"/>
            <a:r>
              <a:rPr lang="en-US" sz="1700">
                <a:solidFill>
                  <a:schemeClr val="tx1">
                    <a:lumMod val="75000"/>
                    <a:lumOff val="25000"/>
                  </a:schemeClr>
                </a:solidFill>
              </a:rPr>
              <a:t>Monitoring</a:t>
            </a:r>
          </a:p>
          <a:p>
            <a:pPr algn="ctr"/>
            <a:r>
              <a:rPr lang="en-US" sz="1700">
                <a:solidFill>
                  <a:schemeClr val="tx1">
                    <a:lumMod val="75000"/>
                    <a:lumOff val="25000"/>
                  </a:schemeClr>
                </a:solidFill>
              </a:rPr>
              <a:t>Storage</a:t>
            </a:r>
          </a:p>
        </p:txBody>
      </p:sp>
      <p:sp>
        <p:nvSpPr>
          <p:cNvPr id="21" name="Slide Number Placeholder 3">
            <a:extLst>
              <a:ext uri="{FF2B5EF4-FFF2-40B4-BE49-F238E27FC236}">
                <a16:creationId xmlns:a16="http://schemas.microsoft.com/office/drawing/2014/main" id="{4028B357-3084-8842-73D3-32A3B896872D}"/>
              </a:ext>
            </a:extLst>
          </p:cNvPr>
          <p:cNvSpPr txBox="1">
            <a:spLocks/>
          </p:cNvSpPr>
          <p:nvPr/>
        </p:nvSpPr>
        <p:spPr>
          <a:xfrm>
            <a:off x="10727633" y="6492359"/>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0C9998C-481B-484C-A730-C415AAD60CF4}" type="slidenum">
              <a:rPr lang="en-US" smtClean="0"/>
              <a:pPr/>
              <a:t>43</a:t>
            </a:fld>
            <a:endParaRPr lang="en-US"/>
          </a:p>
        </p:txBody>
      </p:sp>
    </p:spTree>
    <p:extLst>
      <p:ext uri="{BB962C8B-B14F-4D97-AF65-F5344CB8AC3E}">
        <p14:creationId xmlns:p14="http://schemas.microsoft.com/office/powerpoint/2010/main" val="130433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541AE-9B1F-541E-0DA8-5038CC2B7241}"/>
              </a:ext>
            </a:extLst>
          </p:cNvPr>
          <p:cNvSpPr>
            <a:spLocks noGrp="1"/>
          </p:cNvSpPr>
          <p:nvPr>
            <p:ph type="title"/>
          </p:nvPr>
        </p:nvSpPr>
        <p:spPr>
          <a:xfrm>
            <a:off x="471639" y="702156"/>
            <a:ext cx="11271182" cy="1013800"/>
          </a:xfrm>
        </p:spPr>
        <p:txBody>
          <a:bodyPr>
            <a:normAutofit fontScale="90000"/>
          </a:bodyPr>
          <a:lstStyle/>
          <a:p>
            <a:r>
              <a:rPr lang="en-US"/>
              <a:t>Examples of quality assurance gaps and solutions for pre-testing, testing, and post-testing phases of the </a:t>
            </a:r>
            <a:r>
              <a:rPr lang="en-US" err="1"/>
              <a:t>lf</a:t>
            </a:r>
            <a:r>
              <a:rPr lang="en-US"/>
              <a:t>-lam procedure</a:t>
            </a:r>
          </a:p>
        </p:txBody>
      </p:sp>
      <p:sp>
        <p:nvSpPr>
          <p:cNvPr id="4" name="Slide Number Placeholder 3">
            <a:extLst>
              <a:ext uri="{FF2B5EF4-FFF2-40B4-BE49-F238E27FC236}">
                <a16:creationId xmlns:a16="http://schemas.microsoft.com/office/drawing/2014/main" id="{3912CBF2-E6EB-E239-AFFF-6D9B79AB9DD4}"/>
              </a:ext>
            </a:extLst>
          </p:cNvPr>
          <p:cNvSpPr>
            <a:spLocks noGrp="1"/>
          </p:cNvSpPr>
          <p:nvPr>
            <p:ph type="sldNum" sz="quarter" idx="12"/>
          </p:nvPr>
        </p:nvSpPr>
        <p:spPr>
          <a:xfrm>
            <a:off x="10439464" y="5902093"/>
            <a:ext cx="1052508" cy="365125"/>
          </a:xfrm>
        </p:spPr>
        <p:txBody>
          <a:bodyPr/>
          <a:lstStyle/>
          <a:p>
            <a:fld id="{60C9998C-481B-484C-A730-C415AAD60CF4}" type="slidenum">
              <a:rPr lang="en-US" smtClean="0"/>
              <a:t>44</a:t>
            </a:fld>
            <a:endParaRPr lang="en-US"/>
          </a:p>
        </p:txBody>
      </p:sp>
      <p:graphicFrame>
        <p:nvGraphicFramePr>
          <p:cNvPr id="6" name="Table 6">
            <a:extLst>
              <a:ext uri="{FF2B5EF4-FFF2-40B4-BE49-F238E27FC236}">
                <a16:creationId xmlns:a16="http://schemas.microsoft.com/office/drawing/2014/main" id="{370B08C2-7058-E614-45E6-8975FEED129D}"/>
              </a:ext>
            </a:extLst>
          </p:cNvPr>
          <p:cNvGraphicFramePr>
            <a:graphicFrameLocks noGrp="1"/>
          </p:cNvGraphicFramePr>
          <p:nvPr>
            <p:extLst>
              <p:ext uri="{D42A27DB-BD31-4B8C-83A1-F6EECF244321}">
                <p14:modId xmlns:p14="http://schemas.microsoft.com/office/powerpoint/2010/main" val="3088797014"/>
              </p:ext>
            </p:extLst>
          </p:nvPr>
        </p:nvGraphicFramePr>
        <p:xfrm>
          <a:off x="336550" y="1943821"/>
          <a:ext cx="11518900" cy="4679304"/>
        </p:xfrm>
        <a:graphic>
          <a:graphicData uri="http://schemas.openxmlformats.org/drawingml/2006/table">
            <a:tbl>
              <a:tblPr firstRow="1" bandRow="1">
                <a:tableStyleId>{5C22544A-7EE6-4342-B048-85BDC9FD1C3A}</a:tableStyleId>
              </a:tblPr>
              <a:tblGrid>
                <a:gridCol w="1657995">
                  <a:extLst>
                    <a:ext uri="{9D8B030D-6E8A-4147-A177-3AD203B41FA5}">
                      <a16:colId xmlns:a16="http://schemas.microsoft.com/office/drawing/2014/main" val="928339901"/>
                    </a:ext>
                  </a:extLst>
                </a:gridCol>
                <a:gridCol w="4790589">
                  <a:extLst>
                    <a:ext uri="{9D8B030D-6E8A-4147-A177-3AD203B41FA5}">
                      <a16:colId xmlns:a16="http://schemas.microsoft.com/office/drawing/2014/main" val="2514363945"/>
                    </a:ext>
                  </a:extLst>
                </a:gridCol>
                <a:gridCol w="5070316">
                  <a:extLst>
                    <a:ext uri="{9D8B030D-6E8A-4147-A177-3AD203B41FA5}">
                      <a16:colId xmlns:a16="http://schemas.microsoft.com/office/drawing/2014/main" val="693320860"/>
                    </a:ext>
                  </a:extLst>
                </a:gridCol>
              </a:tblGrid>
              <a:tr h="1015821">
                <a:tc>
                  <a:txBody>
                    <a:bodyPr/>
                    <a:lstStyle/>
                    <a:p>
                      <a:endParaRPr lang="en-US"/>
                    </a:p>
                  </a:txBody>
                  <a:tcPr/>
                </a:tc>
                <a:tc>
                  <a:txBody>
                    <a:bodyPr/>
                    <a:lstStyle/>
                    <a:p>
                      <a:pPr marL="0" indent="0" algn="ctr"/>
                      <a:r>
                        <a:rPr lang="en-US" sz="2800"/>
                        <a:t>Problem</a:t>
                      </a:r>
                    </a:p>
                  </a:txBody>
                  <a:tcPr anchor="ctr"/>
                </a:tc>
                <a:tc>
                  <a:txBody>
                    <a:bodyPr/>
                    <a:lstStyle/>
                    <a:p>
                      <a:pPr marL="0" indent="0" algn="ctr"/>
                      <a:r>
                        <a:rPr lang="en-US" sz="2800"/>
                        <a:t>Solution</a:t>
                      </a:r>
                    </a:p>
                  </a:txBody>
                  <a:tcPr anchor="ctr"/>
                </a:tc>
                <a:extLst>
                  <a:ext uri="{0D108BD9-81ED-4DB2-BD59-A6C34878D82A}">
                    <a16:rowId xmlns:a16="http://schemas.microsoft.com/office/drawing/2014/main" val="3786927369"/>
                  </a:ext>
                </a:extLst>
              </a:tr>
              <a:tr h="1093182">
                <a:tc>
                  <a:txBody>
                    <a:bodyPr/>
                    <a:lstStyle/>
                    <a:p>
                      <a:r>
                        <a:rPr lang="en-US" sz="2000" b="1">
                          <a:solidFill>
                            <a:schemeClr val="tx2"/>
                          </a:solidFill>
                        </a:rPr>
                        <a:t>Pre-Testing</a:t>
                      </a:r>
                    </a:p>
                  </a:txBody>
                  <a:tcPr/>
                </a:tc>
                <a:tc>
                  <a:txBody>
                    <a:bodyPr/>
                    <a:lstStyle/>
                    <a:p>
                      <a:r>
                        <a:rPr lang="en-US" sz="1600"/>
                        <a:t>Sample mislabeled or unlabeled</a:t>
                      </a:r>
                    </a:p>
                    <a:p>
                      <a:r>
                        <a:rPr lang="en-US" sz="1600"/>
                        <a:t>Urine/ tests stored inappropriately</a:t>
                      </a:r>
                    </a:p>
                    <a:p>
                      <a:r>
                        <a:rPr lang="en-US" sz="1600"/>
                        <a:t>Tests expired</a:t>
                      </a:r>
                    </a:p>
                    <a:p>
                      <a:r>
                        <a:rPr lang="en-US" sz="1600"/>
                        <a:t>Work area not cleaned before/ between tests</a:t>
                      </a:r>
                    </a:p>
                  </a:txBody>
                  <a:tcPr/>
                </a:tc>
                <a:tc>
                  <a:txBody>
                    <a:bodyPr/>
                    <a:lstStyle/>
                    <a:p>
                      <a:r>
                        <a:rPr lang="en-US" sz="1600"/>
                        <a:t>Label urine &amp; tests completely/ accurately</a:t>
                      </a:r>
                    </a:p>
                    <a:p>
                      <a:r>
                        <a:rPr lang="en-US" sz="1600"/>
                        <a:t>Always store urine &amp; tests appropriately</a:t>
                      </a:r>
                    </a:p>
                    <a:p>
                      <a:r>
                        <a:rPr lang="en-US" sz="1600"/>
                        <a:t>Check inventory and expiration dates</a:t>
                      </a:r>
                    </a:p>
                    <a:p>
                      <a:r>
                        <a:rPr lang="en-US" sz="1600"/>
                        <a:t>Disinfect work area before patient sample testing</a:t>
                      </a:r>
                    </a:p>
                  </a:txBody>
                  <a:tcPr/>
                </a:tc>
                <a:extLst>
                  <a:ext uri="{0D108BD9-81ED-4DB2-BD59-A6C34878D82A}">
                    <a16:rowId xmlns:a16="http://schemas.microsoft.com/office/drawing/2014/main" val="3901070251"/>
                  </a:ext>
                </a:extLst>
              </a:tr>
              <a:tr h="1345455">
                <a:tc>
                  <a:txBody>
                    <a:bodyPr/>
                    <a:lstStyle/>
                    <a:p>
                      <a:r>
                        <a:rPr lang="en-US" sz="2000" b="1">
                          <a:solidFill>
                            <a:schemeClr val="tx2"/>
                          </a:solidFill>
                        </a:rPr>
                        <a:t>Testing</a:t>
                      </a:r>
                    </a:p>
                  </a:txBody>
                  <a:tcPr/>
                </a:tc>
                <a:tc>
                  <a:txBody>
                    <a:bodyPr/>
                    <a:lstStyle/>
                    <a:p>
                      <a:r>
                        <a:rPr lang="en-US" sz="1600"/>
                        <a:t>Testing algorithm not followed (urine from HIV-negative persons tested)</a:t>
                      </a:r>
                    </a:p>
                    <a:p>
                      <a:r>
                        <a:rPr lang="en-US" sz="1600"/>
                        <a:t>Incubation time not followed</a:t>
                      </a:r>
                    </a:p>
                    <a:p>
                      <a:r>
                        <a:rPr lang="en-US" sz="1600"/>
                        <a:t>Invalid result missed and reported (+) or (-)</a:t>
                      </a:r>
                    </a:p>
                    <a:p>
                      <a:r>
                        <a:rPr lang="en-US" sz="1600"/>
                        <a:t>Improper volume of specimen used</a:t>
                      </a:r>
                    </a:p>
                    <a:p>
                      <a:r>
                        <a:rPr lang="en-US" sz="1600"/>
                        <a:t>Incompatible solution used as QC material</a:t>
                      </a:r>
                    </a:p>
                  </a:txBody>
                  <a:tcPr/>
                </a:tc>
                <a:tc>
                  <a:txBody>
                    <a:bodyPr/>
                    <a:lstStyle/>
                    <a:p>
                      <a:r>
                        <a:rPr lang="en-US" sz="1600"/>
                        <a:t>Only test samples collected from eligible patients</a:t>
                      </a:r>
                    </a:p>
                    <a:p>
                      <a:r>
                        <a:rPr lang="en-US" sz="1600"/>
                        <a:t>Strictly follow urine volume &amp; incubation times</a:t>
                      </a:r>
                    </a:p>
                    <a:p>
                      <a:r>
                        <a:rPr lang="en-US" sz="1600"/>
                        <a:t>Take time to interpret valid and invalid results</a:t>
                      </a:r>
                    </a:p>
                    <a:p>
                      <a:r>
                        <a:rPr lang="en-US" sz="1600"/>
                        <a:t>Never use water, PBS, or other solutions not compatible with LF-LAM tests as QC material</a:t>
                      </a:r>
                    </a:p>
                  </a:txBody>
                  <a:tcPr/>
                </a:tc>
                <a:extLst>
                  <a:ext uri="{0D108BD9-81ED-4DB2-BD59-A6C34878D82A}">
                    <a16:rowId xmlns:a16="http://schemas.microsoft.com/office/drawing/2014/main" val="225816021"/>
                  </a:ext>
                </a:extLst>
              </a:tr>
              <a:tr h="1015821">
                <a:tc>
                  <a:txBody>
                    <a:bodyPr/>
                    <a:lstStyle/>
                    <a:p>
                      <a:r>
                        <a:rPr lang="en-US" sz="2000" b="1">
                          <a:solidFill>
                            <a:schemeClr val="tx2"/>
                          </a:solidFill>
                        </a:rPr>
                        <a:t>Post-Testing</a:t>
                      </a:r>
                    </a:p>
                  </a:txBody>
                  <a:tcPr/>
                </a:tc>
                <a:tc>
                  <a:txBody>
                    <a:bodyPr/>
                    <a:lstStyle/>
                    <a:p>
                      <a:r>
                        <a:rPr lang="en-US" sz="1600"/>
                        <a:t>Transcription error in reporting</a:t>
                      </a:r>
                    </a:p>
                    <a:p>
                      <a:r>
                        <a:rPr lang="en-US" sz="1600"/>
                        <a:t>Negative results not reported</a:t>
                      </a:r>
                    </a:p>
                    <a:p>
                      <a:r>
                        <a:rPr lang="en-US" sz="1600"/>
                        <a:t>Positive results not used to start TB treatment</a:t>
                      </a:r>
                    </a:p>
                  </a:txBody>
                  <a:tcPr/>
                </a:tc>
                <a:tc>
                  <a:txBody>
                    <a:bodyPr/>
                    <a:lstStyle/>
                    <a:p>
                      <a:r>
                        <a:rPr lang="en-US" sz="1600"/>
                        <a:t>Re-check patient/client identifier</a:t>
                      </a:r>
                    </a:p>
                    <a:p>
                      <a:r>
                        <a:rPr lang="en-US" sz="1600"/>
                        <a:t>Always report valid results</a:t>
                      </a:r>
                    </a:p>
                    <a:p>
                      <a:r>
                        <a:rPr lang="en-US" sz="1600"/>
                        <a:t>Use positive TB test results in clinical decisions</a:t>
                      </a:r>
                    </a:p>
                  </a:txBody>
                  <a:tcPr/>
                </a:tc>
                <a:extLst>
                  <a:ext uri="{0D108BD9-81ED-4DB2-BD59-A6C34878D82A}">
                    <a16:rowId xmlns:a16="http://schemas.microsoft.com/office/drawing/2014/main" val="1579594337"/>
                  </a:ext>
                </a:extLst>
              </a:tr>
            </a:tbl>
          </a:graphicData>
        </a:graphic>
      </p:graphicFrame>
      <p:sp>
        <p:nvSpPr>
          <p:cNvPr id="7" name="Graphic 5" descr="Close with solid fill">
            <a:extLst>
              <a:ext uri="{FF2B5EF4-FFF2-40B4-BE49-F238E27FC236}">
                <a16:creationId xmlns:a16="http://schemas.microsoft.com/office/drawing/2014/main" id="{A25E5DC2-EA4A-65CC-8348-8CCF101296C8}"/>
              </a:ext>
            </a:extLst>
          </p:cNvPr>
          <p:cNvSpPr/>
          <p:nvPr/>
        </p:nvSpPr>
        <p:spPr>
          <a:xfrm>
            <a:off x="2308748" y="2104287"/>
            <a:ext cx="696616" cy="696616"/>
          </a:xfrm>
          <a:custGeom>
            <a:avLst/>
            <a:gdLst>
              <a:gd name="connsiteX0" fmla="*/ 2437567 w 2437566"/>
              <a:gd name="connsiteY0" fmla="*/ 292646 h 2437566"/>
              <a:gd name="connsiteX1" fmla="*/ 2144921 w 2437566"/>
              <a:gd name="connsiteY1" fmla="*/ 0 h 2437566"/>
              <a:gd name="connsiteX2" fmla="*/ 1218783 w 2437566"/>
              <a:gd name="connsiteY2" fmla="*/ 926138 h 2437566"/>
              <a:gd name="connsiteX3" fmla="*/ 292646 w 2437566"/>
              <a:gd name="connsiteY3" fmla="*/ 0 h 2437566"/>
              <a:gd name="connsiteX4" fmla="*/ 0 w 2437566"/>
              <a:gd name="connsiteY4" fmla="*/ 292646 h 2437566"/>
              <a:gd name="connsiteX5" fmla="*/ 926138 w 2437566"/>
              <a:gd name="connsiteY5" fmla="*/ 1218783 h 2437566"/>
              <a:gd name="connsiteX6" fmla="*/ 0 w 2437566"/>
              <a:gd name="connsiteY6" fmla="*/ 2144921 h 2437566"/>
              <a:gd name="connsiteX7" fmla="*/ 292646 w 2437566"/>
              <a:gd name="connsiteY7" fmla="*/ 2437567 h 2437566"/>
              <a:gd name="connsiteX8" fmla="*/ 1218783 w 2437566"/>
              <a:gd name="connsiteY8" fmla="*/ 1511429 h 2437566"/>
              <a:gd name="connsiteX9" fmla="*/ 2144921 w 2437566"/>
              <a:gd name="connsiteY9" fmla="*/ 2437567 h 2437566"/>
              <a:gd name="connsiteX10" fmla="*/ 2437567 w 2437566"/>
              <a:gd name="connsiteY10" fmla="*/ 2144921 h 2437566"/>
              <a:gd name="connsiteX11" fmla="*/ 1511429 w 2437566"/>
              <a:gd name="connsiteY11" fmla="*/ 1218783 h 243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7566" h="2437566">
                <a:moveTo>
                  <a:pt x="2437567" y="292646"/>
                </a:moveTo>
                <a:lnTo>
                  <a:pt x="2144921" y="0"/>
                </a:lnTo>
                <a:lnTo>
                  <a:pt x="1218783" y="926138"/>
                </a:lnTo>
                <a:lnTo>
                  <a:pt x="292646" y="0"/>
                </a:lnTo>
                <a:lnTo>
                  <a:pt x="0" y="292646"/>
                </a:lnTo>
                <a:lnTo>
                  <a:pt x="926138" y="1218783"/>
                </a:lnTo>
                <a:lnTo>
                  <a:pt x="0" y="2144921"/>
                </a:lnTo>
                <a:lnTo>
                  <a:pt x="292646" y="2437567"/>
                </a:lnTo>
                <a:lnTo>
                  <a:pt x="1218783" y="1511429"/>
                </a:lnTo>
                <a:lnTo>
                  <a:pt x="2144921" y="2437567"/>
                </a:lnTo>
                <a:lnTo>
                  <a:pt x="2437567" y="2144921"/>
                </a:lnTo>
                <a:lnTo>
                  <a:pt x="1511429" y="1218783"/>
                </a:lnTo>
                <a:close/>
              </a:path>
            </a:pathLst>
          </a:custGeom>
          <a:solidFill>
            <a:srgbClr val="C00000"/>
          </a:solidFill>
          <a:ln w="34429" cap="flat">
            <a:noFill/>
            <a:prstDash val="solid"/>
            <a:miter/>
          </a:ln>
        </p:spPr>
        <p:txBody>
          <a:bodyPr rtlCol="0" anchor="ctr"/>
          <a:lstStyle/>
          <a:p>
            <a:endParaRPr lang="en-US"/>
          </a:p>
        </p:txBody>
      </p:sp>
      <p:pic>
        <p:nvPicPr>
          <p:cNvPr id="8" name="Graphic 7" descr="Checkmark with solid fill">
            <a:extLst>
              <a:ext uri="{FF2B5EF4-FFF2-40B4-BE49-F238E27FC236}">
                <a16:creationId xmlns:a16="http://schemas.microsoft.com/office/drawing/2014/main" id="{9C39030E-5403-BE3A-B8F4-3D220B477C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99192" y="1943821"/>
            <a:ext cx="1017549" cy="1017549"/>
          </a:xfrm>
          <a:prstGeom prst="rect">
            <a:avLst/>
          </a:prstGeom>
        </p:spPr>
      </p:pic>
    </p:spTree>
    <p:extLst>
      <p:ext uri="{BB962C8B-B14F-4D97-AF65-F5344CB8AC3E}">
        <p14:creationId xmlns:p14="http://schemas.microsoft.com/office/powerpoint/2010/main" val="11895285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2878A-6DC2-432E-A11A-37A91361C7AF}"/>
              </a:ext>
            </a:extLst>
          </p:cNvPr>
          <p:cNvSpPr>
            <a:spLocks noGrp="1"/>
          </p:cNvSpPr>
          <p:nvPr>
            <p:ph type="title"/>
          </p:nvPr>
        </p:nvSpPr>
        <p:spPr/>
        <p:txBody>
          <a:bodyPr>
            <a:normAutofit fontScale="90000"/>
          </a:bodyPr>
          <a:lstStyle/>
          <a:p>
            <a:r>
              <a:rPr lang="en-GB" sz="3600"/>
              <a:t>Types of Quality Controls: internal and external</a:t>
            </a:r>
          </a:p>
        </p:txBody>
      </p:sp>
      <p:sp>
        <p:nvSpPr>
          <p:cNvPr id="3" name="Content Placeholder 2">
            <a:extLst>
              <a:ext uri="{FF2B5EF4-FFF2-40B4-BE49-F238E27FC236}">
                <a16:creationId xmlns:a16="http://schemas.microsoft.com/office/drawing/2014/main" id="{A5CCF28A-764A-45AD-9085-4D93301A3146}"/>
              </a:ext>
            </a:extLst>
          </p:cNvPr>
          <p:cNvSpPr>
            <a:spLocks noGrp="1"/>
          </p:cNvSpPr>
          <p:nvPr>
            <p:ph idx="1"/>
          </p:nvPr>
        </p:nvSpPr>
        <p:spPr>
          <a:xfrm>
            <a:off x="581192" y="1920695"/>
            <a:ext cx="11029615" cy="4588962"/>
          </a:xfrm>
        </p:spPr>
        <p:txBody>
          <a:bodyPr>
            <a:normAutofit/>
          </a:bodyPr>
          <a:lstStyle/>
          <a:p>
            <a:r>
              <a:rPr lang="en-US" b="1"/>
              <a:t>Internal Control</a:t>
            </a:r>
            <a:r>
              <a:rPr lang="en-US"/>
              <a:t> is Included with the LF-LAM Test: </a:t>
            </a:r>
          </a:p>
          <a:p>
            <a:pPr lvl="1"/>
            <a:r>
              <a:rPr lang="en-US"/>
              <a:t>Ensure the test is able to produce a valid result.</a:t>
            </a:r>
          </a:p>
          <a:p>
            <a:pPr lvl="1"/>
            <a:r>
              <a:rPr lang="en-US"/>
              <a:t>Interpreted with every test run; if Control band is not present – the result is Invalid.</a:t>
            </a:r>
          </a:p>
          <a:p>
            <a:r>
              <a:rPr lang="en-US" b="1"/>
              <a:t>External</a:t>
            </a:r>
            <a:r>
              <a:rPr lang="en-US"/>
              <a:t> </a:t>
            </a:r>
            <a:r>
              <a:rPr lang="en-US" b="1"/>
              <a:t>Controls</a:t>
            </a:r>
            <a:r>
              <a:rPr lang="en-US"/>
              <a:t> are </a:t>
            </a:r>
            <a:r>
              <a:rPr lang="en-US" u="sng"/>
              <a:t>NOT</a:t>
            </a:r>
            <a:r>
              <a:rPr lang="en-US"/>
              <a:t> Included with LF-LAM Tests: </a:t>
            </a:r>
          </a:p>
          <a:p>
            <a:pPr lvl="1"/>
            <a:r>
              <a:rPr lang="en-US"/>
              <a:t>External samples with known results are tested to verify that a tester at a testing site can use a standardized procedure to produce both valid and accurate results.</a:t>
            </a:r>
            <a:endParaRPr lang="en-GB" sz="1800"/>
          </a:p>
          <a:p>
            <a:pPr lvl="1"/>
            <a:r>
              <a:rPr lang="en-GB"/>
              <a:t>External controls may be produced by a testing site (mWRD-positive and –negative urine), by a regional or national TB external quality assurance program provider, or by a commercial source</a:t>
            </a:r>
          </a:p>
          <a:p>
            <a:pPr lvl="1"/>
            <a:r>
              <a:rPr lang="en-GB"/>
              <a:t>Depending on availability, recommended for use: (1) at the beginning of each testing week, (2) once for each new lot of tests, (3) anytime the temperature exceeds the recommended range for LF-LAM testing (2 to 30°C), and (4) to investigate challenges with testing accuracy or reliability.</a:t>
            </a:r>
          </a:p>
          <a:p>
            <a:pPr lvl="1"/>
            <a:r>
              <a:rPr lang="en-GB"/>
              <a:t>When received, the testing site should: (1) store according to instructions, (2) record date of use (for urine), and (3) ensure use prior to expiry/ reporting dates</a:t>
            </a:r>
          </a:p>
        </p:txBody>
      </p:sp>
      <p:sp>
        <p:nvSpPr>
          <p:cNvPr id="5" name="Slide Number Placeholder 4">
            <a:extLst>
              <a:ext uri="{FF2B5EF4-FFF2-40B4-BE49-F238E27FC236}">
                <a16:creationId xmlns:a16="http://schemas.microsoft.com/office/drawing/2014/main" id="{E9A2C458-49C4-4CF6-A10F-901386F87D8C}"/>
              </a:ext>
            </a:extLst>
          </p:cNvPr>
          <p:cNvSpPr>
            <a:spLocks noGrp="1"/>
          </p:cNvSpPr>
          <p:nvPr>
            <p:ph type="sldNum" sz="quarter" idx="12"/>
          </p:nvPr>
        </p:nvSpPr>
        <p:spPr/>
        <p:txBody>
          <a:bodyPr/>
          <a:lstStyle/>
          <a:p>
            <a:fld id="{60C9998C-481B-484C-A730-C415AAD60CF4}" type="slidenum">
              <a:rPr lang="en-US" smtClean="0"/>
              <a:t>45</a:t>
            </a:fld>
            <a:endParaRPr lang="en-US"/>
          </a:p>
        </p:txBody>
      </p:sp>
    </p:spTree>
    <p:extLst>
      <p:ext uri="{BB962C8B-B14F-4D97-AF65-F5344CB8AC3E}">
        <p14:creationId xmlns:p14="http://schemas.microsoft.com/office/powerpoint/2010/main" val="28158762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DE3A7-34E3-125C-4365-B4A9DB509F6A}"/>
              </a:ext>
            </a:extLst>
          </p:cNvPr>
          <p:cNvSpPr>
            <a:spLocks noGrp="1"/>
          </p:cNvSpPr>
          <p:nvPr>
            <p:ph type="title"/>
          </p:nvPr>
        </p:nvSpPr>
        <p:spPr/>
        <p:txBody>
          <a:bodyPr>
            <a:normAutofit/>
          </a:bodyPr>
          <a:lstStyle/>
          <a:p>
            <a:r>
              <a:rPr lang="en-GB" sz="3600"/>
              <a:t>MONITORING AND EVALUATION </a:t>
            </a:r>
            <a:endParaRPr lang="en-US" sz="3600"/>
          </a:p>
        </p:txBody>
      </p:sp>
      <p:graphicFrame>
        <p:nvGraphicFramePr>
          <p:cNvPr id="6" name="Content Placeholder 5">
            <a:extLst>
              <a:ext uri="{FF2B5EF4-FFF2-40B4-BE49-F238E27FC236}">
                <a16:creationId xmlns:a16="http://schemas.microsoft.com/office/drawing/2014/main" id="{9D96FFEF-87ED-575B-BF58-A7F0E2324E3C}"/>
              </a:ext>
            </a:extLst>
          </p:cNvPr>
          <p:cNvGraphicFramePr>
            <a:graphicFrameLocks noGrp="1"/>
          </p:cNvGraphicFramePr>
          <p:nvPr>
            <p:ph idx="1"/>
            <p:extLst>
              <p:ext uri="{D42A27DB-BD31-4B8C-83A1-F6EECF244321}">
                <p14:modId xmlns:p14="http://schemas.microsoft.com/office/powerpoint/2010/main" val="3998973251"/>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C28D41D1-6D2B-5FC2-E4CA-D91E338475AB}"/>
              </a:ext>
            </a:extLst>
          </p:cNvPr>
          <p:cNvSpPr>
            <a:spLocks noGrp="1"/>
          </p:cNvSpPr>
          <p:nvPr>
            <p:ph type="sldNum" sz="quarter" idx="12"/>
          </p:nvPr>
        </p:nvSpPr>
        <p:spPr/>
        <p:txBody>
          <a:bodyPr/>
          <a:lstStyle/>
          <a:p>
            <a:fld id="{60C9998C-481B-484C-A730-C415AAD60CF4}" type="slidenum">
              <a:rPr lang="en-US" smtClean="0"/>
              <a:t>46</a:t>
            </a:fld>
            <a:endParaRPr lang="en-US"/>
          </a:p>
        </p:txBody>
      </p:sp>
      <p:sp>
        <p:nvSpPr>
          <p:cNvPr id="7" name="TextBox 6">
            <a:extLst>
              <a:ext uri="{FF2B5EF4-FFF2-40B4-BE49-F238E27FC236}">
                <a16:creationId xmlns:a16="http://schemas.microsoft.com/office/drawing/2014/main" id="{03916025-4154-F604-148C-567F1E586A4E}"/>
              </a:ext>
            </a:extLst>
          </p:cNvPr>
          <p:cNvSpPr txBox="1"/>
          <p:nvPr/>
        </p:nvSpPr>
        <p:spPr>
          <a:xfrm>
            <a:off x="953047" y="6581001"/>
            <a:ext cx="10489204" cy="276999"/>
          </a:xfrm>
          <a:prstGeom prst="rect">
            <a:avLst/>
          </a:prstGeom>
          <a:noFill/>
        </p:spPr>
        <p:txBody>
          <a:bodyPr wrap="square">
            <a:spAutoFit/>
          </a:bodyPr>
          <a:lstStyle/>
          <a:p>
            <a:r>
              <a:rPr lang="en-US" sz="1200" i="1">
                <a:solidFill>
                  <a:schemeClr val="bg2"/>
                </a:solidFill>
              </a:rPr>
              <a:t>Adapted from </a:t>
            </a:r>
            <a:r>
              <a:rPr lang="en-US" sz="1200" i="1">
                <a:solidFill>
                  <a:schemeClr val="bg2"/>
                </a:solidFill>
                <a:hlinkClick r:id="rId7">
                  <a:extLst>
                    <a:ext uri="{A12FA001-AC4F-418D-AE19-62706E023703}">
                      <ahyp:hlinkClr xmlns:ahyp="http://schemas.microsoft.com/office/drawing/2018/hyperlinkcolor" val="tx"/>
                    </a:ext>
                  </a:extLst>
                </a:hlinkClick>
              </a:rPr>
              <a:t>Program Evaluation Home – CDC</a:t>
            </a:r>
            <a:r>
              <a:rPr lang="en-US" sz="1200" i="1">
                <a:solidFill>
                  <a:schemeClr val="bg2"/>
                </a:solidFill>
              </a:rPr>
              <a:t> &amp; </a:t>
            </a:r>
            <a:r>
              <a:rPr lang="en-US" sz="1200" i="1">
                <a:solidFill>
                  <a:schemeClr val="bg2"/>
                </a:solidFill>
                <a:hlinkClick r:id="rId8">
                  <a:extLst>
                    <a:ext uri="{A12FA001-AC4F-418D-AE19-62706E023703}">
                      <ahyp:hlinkClr xmlns:ahyp="http://schemas.microsoft.com/office/drawing/2018/hyperlinkcolor" val="tx"/>
                    </a:ext>
                  </a:extLst>
                </a:hlinkClick>
              </a:rPr>
              <a:t>Monitoring and Evaluation (aphl.org)</a:t>
            </a:r>
            <a:endParaRPr lang="en-US" sz="1200" i="1">
              <a:solidFill>
                <a:schemeClr val="bg2"/>
              </a:solidFill>
            </a:endParaRPr>
          </a:p>
        </p:txBody>
      </p:sp>
    </p:spTree>
    <p:extLst>
      <p:ext uri="{BB962C8B-B14F-4D97-AF65-F5344CB8AC3E}">
        <p14:creationId xmlns:p14="http://schemas.microsoft.com/office/powerpoint/2010/main" val="42900407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9" name="Rectangle 58">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60">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63" name="Rectangle 62">
            <a:extLst>
              <a:ext uri="{FF2B5EF4-FFF2-40B4-BE49-F238E27FC236}">
                <a16:creationId xmlns:a16="http://schemas.microsoft.com/office/drawing/2014/main" id="{A926A64B-3BCB-44CC-892E-C791C324B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6B198A1-BE93-4463-9F02-5B46475A3DFF}"/>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sz="3600"/>
              <a:t>Who conducts Monitoring and evaluation?</a:t>
            </a:r>
          </a:p>
        </p:txBody>
      </p:sp>
      <p:sp>
        <p:nvSpPr>
          <p:cNvPr id="65" name="Rectangle 64">
            <a:extLst>
              <a:ext uri="{FF2B5EF4-FFF2-40B4-BE49-F238E27FC236}">
                <a16:creationId xmlns:a16="http://schemas.microsoft.com/office/drawing/2014/main" id="{F9E22090-20B0-4E64-847E-6DE402F70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Group of people with solid fill">
            <a:extLst>
              <a:ext uri="{FF2B5EF4-FFF2-40B4-BE49-F238E27FC236}">
                <a16:creationId xmlns:a16="http://schemas.microsoft.com/office/drawing/2014/main" id="{BA2406A2-B77E-4942-9200-8D067B7FAA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7225" y="2533078"/>
            <a:ext cx="3305175" cy="3305175"/>
          </a:xfrm>
          <a:prstGeom prst="rect">
            <a:avLst/>
          </a:prstGeom>
        </p:spPr>
      </p:pic>
      <p:sp>
        <p:nvSpPr>
          <p:cNvPr id="5" name="Slide Number Placeholder 4">
            <a:extLst>
              <a:ext uri="{FF2B5EF4-FFF2-40B4-BE49-F238E27FC236}">
                <a16:creationId xmlns:a16="http://schemas.microsoft.com/office/drawing/2014/main" id="{2C05179E-9200-4A69-A938-CADCAD096D69}"/>
              </a:ext>
            </a:extLst>
          </p:cNvPr>
          <p:cNvSpPr>
            <a:spLocks noGrp="1"/>
          </p:cNvSpPr>
          <p:nvPr>
            <p:ph type="sldNum" sz="quarter" idx="12"/>
          </p:nvPr>
        </p:nvSpPr>
        <p:spPr>
          <a:xfrm>
            <a:off x="10558300" y="6400800"/>
            <a:ext cx="1052508" cy="365125"/>
          </a:xfrm>
        </p:spPr>
        <p:txBody>
          <a:bodyPr vert="horz" lIns="91440" tIns="45720" rIns="91440" bIns="45720" rtlCol="0" anchor="ctr">
            <a:normAutofit/>
          </a:bodyPr>
          <a:lstStyle/>
          <a:p>
            <a:pPr defTabSz="914400">
              <a:spcAft>
                <a:spcPts val="600"/>
              </a:spcAft>
            </a:pPr>
            <a:fld id="{60C9998C-481B-484C-A730-C415AAD60CF4}" type="slidenum">
              <a:rPr lang="en-US" smtClean="0"/>
              <a:pPr defTabSz="914400">
                <a:spcAft>
                  <a:spcPts val="600"/>
                </a:spcAft>
              </a:pPr>
              <a:t>47</a:t>
            </a:fld>
            <a:endParaRPr lang="en-US"/>
          </a:p>
        </p:txBody>
      </p:sp>
      <p:sp>
        <p:nvSpPr>
          <p:cNvPr id="9" name="Content Placeholder 8">
            <a:extLst>
              <a:ext uri="{FF2B5EF4-FFF2-40B4-BE49-F238E27FC236}">
                <a16:creationId xmlns:a16="http://schemas.microsoft.com/office/drawing/2014/main" id="{C6D8EFF7-6B46-A810-E27C-D0C9762212E2}"/>
              </a:ext>
            </a:extLst>
          </p:cNvPr>
          <p:cNvSpPr txBox="1">
            <a:spLocks noGrp="1"/>
          </p:cNvSpPr>
          <p:nvPr>
            <p:ph sz="half" idx="2"/>
          </p:nvPr>
        </p:nvSpPr>
        <p:spPr>
          <a:xfrm>
            <a:off x="4494998" y="3548255"/>
            <a:ext cx="6939815" cy="646331"/>
          </a:xfrm>
          <a:prstGeom prst="rect">
            <a:avLst/>
          </a:prstGeom>
          <a:noFill/>
        </p:spPr>
        <p:txBody>
          <a:bodyPr wrap="square" rtlCol="0">
            <a:spAutoFit/>
          </a:bodyPr>
          <a:lstStyle/>
          <a:p>
            <a:pPr marL="0" indent="0" algn="ctr">
              <a:buNone/>
            </a:pPr>
            <a:r>
              <a:rPr lang="en-US" sz="3600">
                <a:solidFill>
                  <a:schemeClr val="bg2"/>
                </a:solidFill>
              </a:rPr>
              <a:t>M &amp; E is a collective responsibility </a:t>
            </a:r>
            <a:endParaRPr lang="en-GB" sz="3600">
              <a:solidFill>
                <a:schemeClr val="bg2"/>
              </a:solidFill>
            </a:endParaRPr>
          </a:p>
        </p:txBody>
      </p:sp>
    </p:spTree>
    <p:extLst>
      <p:ext uri="{BB962C8B-B14F-4D97-AF65-F5344CB8AC3E}">
        <p14:creationId xmlns:p14="http://schemas.microsoft.com/office/powerpoint/2010/main" val="11246732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249177F-A06A-45FB-B00F-00720EA199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2E776F1A-996E-49D1-B112-57A6E71642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4C4C3B4B-612F-41A6-81E2-EF54C81076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02D3A97A-037A-4CD4-96C9-9571CA29B9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DBF4D22-9D77-4083-BE10-33ED53C8D3D1}"/>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sz="3200">
                <a:solidFill>
                  <a:srgbClr val="FFFEFF"/>
                </a:solidFill>
              </a:rPr>
              <a:t>M &amp; E indicators for </a:t>
            </a:r>
            <a:r>
              <a:rPr lang="en-US" sz="3200" err="1">
                <a:solidFill>
                  <a:srgbClr val="FFFEFF"/>
                </a:solidFill>
              </a:rPr>
              <a:t>lf</a:t>
            </a:r>
            <a:r>
              <a:rPr lang="en-US" sz="3200">
                <a:solidFill>
                  <a:srgbClr val="FFFEFF"/>
                </a:solidFill>
              </a:rPr>
              <a:t>-lam testing</a:t>
            </a:r>
          </a:p>
        </p:txBody>
      </p:sp>
      <p:sp>
        <p:nvSpPr>
          <p:cNvPr id="5" name="Slide Number Placeholder 4">
            <a:extLst>
              <a:ext uri="{FF2B5EF4-FFF2-40B4-BE49-F238E27FC236}">
                <a16:creationId xmlns:a16="http://schemas.microsoft.com/office/drawing/2014/main" id="{32B9A39C-C781-4A92-A72B-CFDACD6738E4}"/>
              </a:ext>
            </a:extLst>
          </p:cNvPr>
          <p:cNvSpPr>
            <a:spLocks noGrp="1"/>
          </p:cNvSpPr>
          <p:nvPr>
            <p:ph type="sldNum" sz="quarter" idx="12"/>
          </p:nvPr>
        </p:nvSpPr>
        <p:spPr>
          <a:xfrm>
            <a:off x="10558300" y="5956137"/>
            <a:ext cx="1052508" cy="365125"/>
          </a:xfrm>
        </p:spPr>
        <p:txBody>
          <a:bodyPr vert="horz" lIns="91440" tIns="45720" rIns="91440" bIns="45720" rtlCol="0" anchor="ctr">
            <a:normAutofit/>
          </a:bodyPr>
          <a:lstStyle/>
          <a:p>
            <a:pPr>
              <a:spcAft>
                <a:spcPts val="600"/>
              </a:spcAft>
            </a:pPr>
            <a:fld id="{60C9998C-481B-484C-A730-C415AAD60CF4}" type="slidenum">
              <a:rPr lang="en-US" smtClean="0"/>
              <a:pPr>
                <a:spcAft>
                  <a:spcPts val="600"/>
                </a:spcAft>
              </a:pPr>
              <a:t>48</a:t>
            </a:fld>
            <a:endParaRPr lang="en-US"/>
          </a:p>
        </p:txBody>
      </p:sp>
      <p:sp>
        <p:nvSpPr>
          <p:cNvPr id="10" name="Content Placeholder 2">
            <a:extLst>
              <a:ext uri="{FF2B5EF4-FFF2-40B4-BE49-F238E27FC236}">
                <a16:creationId xmlns:a16="http://schemas.microsoft.com/office/drawing/2014/main" id="{288B4CBB-45FD-F498-73A6-9C75DB6E03AF}"/>
              </a:ext>
            </a:extLst>
          </p:cNvPr>
          <p:cNvSpPr>
            <a:spLocks noGrp="1"/>
          </p:cNvSpPr>
          <p:nvPr>
            <p:ph idx="1"/>
          </p:nvPr>
        </p:nvSpPr>
        <p:spPr>
          <a:xfrm>
            <a:off x="581193" y="2162705"/>
            <a:ext cx="11029615" cy="4238095"/>
          </a:xfrm>
        </p:spPr>
        <p:txBody>
          <a:bodyPr>
            <a:normAutofit fontScale="92500" lnSpcReduction="20000"/>
          </a:bodyPr>
          <a:lstStyle/>
          <a:p>
            <a:pPr>
              <a:buClr>
                <a:schemeClr val="tx1"/>
              </a:buClr>
              <a:buFont typeface="Wingdings" panose="05000000000000000000" pitchFamily="2" charset="2"/>
              <a:buChar char="Ø"/>
            </a:pPr>
            <a:r>
              <a:rPr lang="en-US" sz="2000" b="1">
                <a:solidFill>
                  <a:schemeClr val="tx1"/>
                </a:solidFill>
              </a:rPr>
              <a:t>Testing Site M &amp; E </a:t>
            </a:r>
          </a:p>
          <a:p>
            <a:pPr lvl="1">
              <a:buClr>
                <a:schemeClr val="tx1"/>
              </a:buClr>
              <a:buFont typeface="Wingdings" panose="05000000000000000000" pitchFamily="2" charset="2"/>
              <a:buChar char="Ø"/>
            </a:pPr>
            <a:r>
              <a:rPr lang="en-US" sz="2000" i="0" u="none" strike="noStrike">
                <a:solidFill>
                  <a:schemeClr val="tx1"/>
                </a:solidFill>
                <a:effectLst/>
              </a:rPr>
              <a:t>Data collected includes routine LF-LAM test and QC activities at the testing site</a:t>
            </a:r>
          </a:p>
          <a:p>
            <a:pPr lvl="2">
              <a:buClr>
                <a:schemeClr val="tx1"/>
              </a:buClr>
              <a:buFont typeface="Wingdings" panose="05000000000000000000" pitchFamily="2" charset="2"/>
              <a:buChar char="Ø"/>
            </a:pPr>
            <a:r>
              <a:rPr lang="en-US" sz="1800" i="0" u="none" strike="noStrike">
                <a:solidFill>
                  <a:schemeClr val="tx1"/>
                </a:solidFill>
                <a:effectLst/>
              </a:rPr>
              <a:t>Examples: Number of specimens and QC samples tested, days when LF-LAM testing could not be performed,</a:t>
            </a:r>
            <a:r>
              <a:rPr lang="en-US" sz="1800">
                <a:solidFill>
                  <a:schemeClr val="tx1"/>
                </a:solidFill>
              </a:rPr>
              <a:t> status of enrolment in External Quality Assurance programs (if available), number of trained and competent testers</a:t>
            </a:r>
          </a:p>
          <a:p>
            <a:pPr marL="630000" lvl="2" indent="0">
              <a:buClr>
                <a:schemeClr val="tx1"/>
              </a:buClr>
              <a:buNone/>
            </a:pPr>
            <a:endParaRPr lang="en-US" sz="800">
              <a:solidFill>
                <a:schemeClr val="tx1"/>
              </a:solidFill>
            </a:endParaRPr>
          </a:p>
          <a:p>
            <a:pPr>
              <a:buClr>
                <a:schemeClr val="tx1"/>
              </a:buClr>
              <a:buFont typeface="Wingdings" panose="05000000000000000000" pitchFamily="2" charset="2"/>
              <a:buChar char="Ø"/>
            </a:pPr>
            <a:r>
              <a:rPr lang="en-US" sz="2000" b="1">
                <a:solidFill>
                  <a:schemeClr val="tx1"/>
                </a:solidFill>
              </a:rPr>
              <a:t>Supervisory Site M &amp; E</a:t>
            </a:r>
          </a:p>
          <a:p>
            <a:pPr lvl="1">
              <a:buClr>
                <a:schemeClr val="tx1"/>
              </a:buClr>
              <a:buFont typeface="Wingdings" panose="05000000000000000000" pitchFamily="2" charset="2"/>
              <a:buChar char="Ø"/>
            </a:pPr>
            <a:r>
              <a:rPr lang="en-US" sz="2000">
                <a:solidFill>
                  <a:schemeClr val="tx1"/>
                </a:solidFill>
              </a:rPr>
              <a:t>Consolidation of data from all the sites within the supervisory LF-LAM testing network</a:t>
            </a:r>
          </a:p>
          <a:p>
            <a:pPr lvl="1">
              <a:buClr>
                <a:schemeClr val="tx1"/>
              </a:buClr>
              <a:buFont typeface="Wingdings" panose="05000000000000000000" pitchFamily="2" charset="2"/>
              <a:buChar char="Ø"/>
            </a:pPr>
            <a:r>
              <a:rPr lang="en-US" sz="2000">
                <a:solidFill>
                  <a:schemeClr val="tx1"/>
                </a:solidFill>
              </a:rPr>
              <a:t>Inclusive of in-patient, out-patient, and community/ outreach-based testing sites</a:t>
            </a:r>
          </a:p>
          <a:p>
            <a:pPr marL="324000" lvl="1" indent="0">
              <a:buClr>
                <a:schemeClr val="tx1"/>
              </a:buClr>
              <a:buNone/>
            </a:pPr>
            <a:endParaRPr lang="en-US" sz="1050">
              <a:solidFill>
                <a:schemeClr val="tx1"/>
              </a:solidFill>
            </a:endParaRPr>
          </a:p>
          <a:p>
            <a:pPr>
              <a:buClr>
                <a:schemeClr val="tx1"/>
              </a:buClr>
              <a:buFont typeface="Wingdings" panose="05000000000000000000" pitchFamily="2" charset="2"/>
              <a:buChar char="Ø"/>
            </a:pPr>
            <a:r>
              <a:rPr lang="en-US" sz="2000" b="1">
                <a:solidFill>
                  <a:schemeClr val="tx1"/>
                </a:solidFill>
              </a:rPr>
              <a:t>LF-LAM Testing Cascade M &amp; E</a:t>
            </a:r>
          </a:p>
          <a:p>
            <a:pPr lvl="1">
              <a:buClr>
                <a:schemeClr val="tx1"/>
              </a:buClr>
              <a:buFont typeface="Wingdings" panose="05000000000000000000" pitchFamily="2" charset="2"/>
              <a:buChar char="Ø"/>
            </a:pPr>
            <a:r>
              <a:rPr lang="en-US" sz="2000">
                <a:solidFill>
                  <a:schemeClr val="tx1"/>
                </a:solidFill>
              </a:rPr>
              <a:t>Data collected on the use of LF-LAM test and its impact on timely bacteriological confirmation and diagnosis of TB in the context of the country algorithm</a:t>
            </a:r>
          </a:p>
        </p:txBody>
      </p:sp>
    </p:spTree>
    <p:extLst>
      <p:ext uri="{BB962C8B-B14F-4D97-AF65-F5344CB8AC3E}">
        <p14:creationId xmlns:p14="http://schemas.microsoft.com/office/powerpoint/2010/main" val="18449359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2CCE5-97E4-40AC-BDE8-71AC90C71877}"/>
              </a:ext>
            </a:extLst>
          </p:cNvPr>
          <p:cNvSpPr>
            <a:spLocks noGrp="1"/>
          </p:cNvSpPr>
          <p:nvPr>
            <p:ph type="title"/>
          </p:nvPr>
        </p:nvSpPr>
        <p:spPr>
          <a:xfrm>
            <a:off x="581192" y="702156"/>
            <a:ext cx="11029616" cy="1013800"/>
          </a:xfrm>
        </p:spPr>
        <p:txBody>
          <a:bodyPr>
            <a:normAutofit/>
          </a:bodyPr>
          <a:lstStyle/>
          <a:p>
            <a:r>
              <a:rPr lang="en-GB" sz="3600">
                <a:solidFill>
                  <a:srgbClr val="FFFEFF"/>
                </a:solidFill>
              </a:rPr>
              <a:t>Quality Improvement Tools</a:t>
            </a:r>
          </a:p>
        </p:txBody>
      </p:sp>
      <p:sp>
        <p:nvSpPr>
          <p:cNvPr id="5" name="Slide Number Placeholder 4">
            <a:extLst>
              <a:ext uri="{FF2B5EF4-FFF2-40B4-BE49-F238E27FC236}">
                <a16:creationId xmlns:a16="http://schemas.microsoft.com/office/drawing/2014/main" id="{F4B82BEE-5A92-4281-BD81-F394742D6D41}"/>
              </a:ext>
            </a:extLst>
          </p:cNvPr>
          <p:cNvSpPr>
            <a:spLocks noGrp="1"/>
          </p:cNvSpPr>
          <p:nvPr>
            <p:ph type="sldNum" sz="quarter" idx="12"/>
          </p:nvPr>
        </p:nvSpPr>
        <p:spPr>
          <a:xfrm>
            <a:off x="10558300" y="5956137"/>
            <a:ext cx="1052508" cy="365125"/>
          </a:xfrm>
        </p:spPr>
        <p:txBody>
          <a:bodyPr>
            <a:normAutofit/>
          </a:bodyPr>
          <a:lstStyle/>
          <a:p>
            <a:pPr>
              <a:spcAft>
                <a:spcPts val="600"/>
              </a:spcAft>
            </a:pPr>
            <a:fld id="{60C9998C-481B-484C-A730-C415AAD60CF4}" type="slidenum">
              <a:rPr lang="en-US"/>
              <a:pPr>
                <a:spcAft>
                  <a:spcPts val="600"/>
                </a:spcAft>
              </a:pPr>
              <a:t>49</a:t>
            </a:fld>
            <a:endParaRPr lang="en-US"/>
          </a:p>
        </p:txBody>
      </p:sp>
      <p:graphicFrame>
        <p:nvGraphicFramePr>
          <p:cNvPr id="7" name="Content Placeholder 2">
            <a:extLst>
              <a:ext uri="{FF2B5EF4-FFF2-40B4-BE49-F238E27FC236}">
                <a16:creationId xmlns:a16="http://schemas.microsoft.com/office/drawing/2014/main" id="{FB1F99AC-5731-5AD7-B19D-396ECEE36E18}"/>
              </a:ext>
            </a:extLst>
          </p:cNvPr>
          <p:cNvGraphicFramePr>
            <a:graphicFrameLocks noGrp="1"/>
          </p:cNvGraphicFramePr>
          <p:nvPr>
            <p:ph idx="1"/>
            <p:extLst>
              <p:ext uri="{D42A27DB-BD31-4B8C-83A1-F6EECF244321}">
                <p14:modId xmlns:p14="http://schemas.microsoft.com/office/powerpoint/2010/main" val="2099014845"/>
              </p:ext>
            </p:extLst>
          </p:nvPr>
        </p:nvGraphicFramePr>
        <p:xfrm>
          <a:off x="581192" y="2213882"/>
          <a:ext cx="11029950" cy="4284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1462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DC8F0-34A9-47DA-88B2-21479DC4E389}"/>
              </a:ext>
            </a:extLst>
          </p:cNvPr>
          <p:cNvSpPr>
            <a:spLocks noGrp="1"/>
          </p:cNvSpPr>
          <p:nvPr>
            <p:ph type="title"/>
          </p:nvPr>
        </p:nvSpPr>
        <p:spPr/>
        <p:txBody>
          <a:bodyPr>
            <a:normAutofit/>
          </a:bodyPr>
          <a:lstStyle/>
          <a:p>
            <a:r>
              <a:rPr lang="en-GB" sz="4000"/>
              <a:t>Participants</a:t>
            </a:r>
          </a:p>
        </p:txBody>
      </p:sp>
      <p:sp>
        <p:nvSpPr>
          <p:cNvPr id="3" name="Content Placeholder 2">
            <a:extLst>
              <a:ext uri="{FF2B5EF4-FFF2-40B4-BE49-F238E27FC236}">
                <a16:creationId xmlns:a16="http://schemas.microsoft.com/office/drawing/2014/main" id="{74D0A1A2-AE87-4914-850D-4610C3E0C371}"/>
              </a:ext>
            </a:extLst>
          </p:cNvPr>
          <p:cNvSpPr>
            <a:spLocks noGrp="1"/>
          </p:cNvSpPr>
          <p:nvPr>
            <p:ph idx="1"/>
          </p:nvPr>
        </p:nvSpPr>
        <p:spPr>
          <a:xfrm>
            <a:off x="438233" y="1819275"/>
            <a:ext cx="11315533" cy="4619625"/>
          </a:xfrm>
        </p:spPr>
        <p:txBody>
          <a:bodyPr>
            <a:normAutofit lnSpcReduction="10000"/>
          </a:bodyPr>
          <a:lstStyle/>
          <a:p>
            <a:pPr>
              <a:buClrTx/>
              <a:buFont typeface="Wingdings" panose="05000000000000000000" pitchFamily="2" charset="2"/>
              <a:buChar char="Ø"/>
            </a:pPr>
            <a:r>
              <a:rPr lang="en-US" sz="2400"/>
              <a:t>Participants may include stakeholders involved in LF-LAM test implementation across the TB cascade of care, including:</a:t>
            </a:r>
          </a:p>
          <a:p>
            <a:pPr marL="803275" indent="-406400">
              <a:lnSpc>
                <a:spcPct val="100000"/>
              </a:lnSpc>
              <a:spcBef>
                <a:spcPts val="0"/>
              </a:spcBef>
              <a:spcAft>
                <a:spcPts val="1200"/>
              </a:spcAft>
              <a:buClrTx/>
              <a:buFont typeface="Wingdings" panose="05000000000000000000" pitchFamily="2" charset="2"/>
              <a:buChar char="§"/>
            </a:pPr>
            <a:r>
              <a:rPr lang="en-US" sz="2400">
                <a:solidFill>
                  <a:schemeClr val="accent6">
                    <a:lumMod val="75000"/>
                  </a:schemeClr>
                </a:solidFill>
                <a:ea typeface="Cambria" panose="02040503050406030204" pitchFamily="18" charset="0"/>
              </a:rPr>
              <a:t>Testers and testing sites</a:t>
            </a:r>
          </a:p>
          <a:p>
            <a:pPr marL="803275" indent="-406400">
              <a:lnSpc>
                <a:spcPct val="100000"/>
              </a:lnSpc>
              <a:spcBef>
                <a:spcPts val="0"/>
              </a:spcBef>
              <a:spcAft>
                <a:spcPts val="1200"/>
              </a:spcAft>
              <a:buClrTx/>
              <a:buFont typeface="Wingdings" panose="05000000000000000000" pitchFamily="2" charset="2"/>
              <a:buChar char="§"/>
            </a:pPr>
            <a:r>
              <a:rPr lang="en-US" sz="2400">
                <a:solidFill>
                  <a:schemeClr val="accent6">
                    <a:lumMod val="75000"/>
                  </a:schemeClr>
                </a:solidFill>
                <a:ea typeface="Cambria" panose="02040503050406030204" pitchFamily="18" charset="0"/>
              </a:rPr>
              <a:t>Healthcare workers and TB or HIV clinicians</a:t>
            </a:r>
          </a:p>
          <a:p>
            <a:pPr marL="803275" indent="-406400">
              <a:lnSpc>
                <a:spcPct val="100000"/>
              </a:lnSpc>
              <a:spcBef>
                <a:spcPts val="0"/>
              </a:spcBef>
              <a:spcAft>
                <a:spcPts val="1200"/>
              </a:spcAft>
              <a:buClrTx/>
              <a:buFont typeface="Wingdings" panose="05000000000000000000" pitchFamily="2" charset="2"/>
              <a:buChar char="§"/>
            </a:pPr>
            <a:r>
              <a:rPr lang="en-US" sz="2400">
                <a:solidFill>
                  <a:schemeClr val="accent6">
                    <a:lumMod val="75000"/>
                  </a:schemeClr>
                </a:solidFill>
                <a:ea typeface="Cambria" panose="02040503050406030204" pitchFamily="18" charset="0"/>
              </a:rPr>
              <a:t>Technical Advisory/ Working Group members</a:t>
            </a:r>
          </a:p>
          <a:p>
            <a:pPr marL="803275" indent="-406400">
              <a:lnSpc>
                <a:spcPct val="100000"/>
              </a:lnSpc>
              <a:spcBef>
                <a:spcPts val="0"/>
              </a:spcBef>
              <a:spcAft>
                <a:spcPts val="1200"/>
              </a:spcAft>
              <a:buClrTx/>
              <a:buFont typeface="Wingdings" panose="05000000000000000000" pitchFamily="2" charset="2"/>
              <a:buChar char="§"/>
            </a:pPr>
            <a:r>
              <a:rPr lang="en-US" sz="2400">
                <a:solidFill>
                  <a:schemeClr val="accent6">
                    <a:lumMod val="75000"/>
                  </a:schemeClr>
                </a:solidFill>
                <a:ea typeface="Cambria" panose="02040503050406030204" pitchFamily="18" charset="0"/>
              </a:rPr>
              <a:t>Above site supervisors</a:t>
            </a:r>
          </a:p>
          <a:p>
            <a:pPr marL="803275" indent="-406400">
              <a:lnSpc>
                <a:spcPct val="100000"/>
              </a:lnSpc>
              <a:spcBef>
                <a:spcPts val="0"/>
              </a:spcBef>
              <a:spcAft>
                <a:spcPts val="1200"/>
              </a:spcAft>
              <a:buClrTx/>
              <a:buFont typeface="Wingdings" panose="05000000000000000000" pitchFamily="2" charset="2"/>
              <a:buChar char="§"/>
            </a:pPr>
            <a:r>
              <a:rPr lang="en-US" sz="2400">
                <a:solidFill>
                  <a:schemeClr val="accent6">
                    <a:lumMod val="75000"/>
                  </a:schemeClr>
                </a:solidFill>
                <a:ea typeface="Cambria" panose="02040503050406030204" pitchFamily="18" charset="0"/>
              </a:rPr>
              <a:t>Policy and planning personnel</a:t>
            </a:r>
          </a:p>
          <a:p>
            <a:pPr>
              <a:buClrTx/>
              <a:buFont typeface="Wingdings" panose="05000000000000000000" pitchFamily="2" charset="2"/>
              <a:buChar char="Ø"/>
            </a:pPr>
            <a:r>
              <a:rPr lang="en-US" sz="2400"/>
              <a:t>Participants should be available to attend the entire didactic training. Testers should attend the full training, including testing procedure demonstration &amp; independent completion.</a:t>
            </a:r>
            <a:endParaRPr lang="en-GB" sz="2400"/>
          </a:p>
        </p:txBody>
      </p:sp>
      <p:sp>
        <p:nvSpPr>
          <p:cNvPr id="5" name="Slide Number Placeholder 4">
            <a:extLst>
              <a:ext uri="{FF2B5EF4-FFF2-40B4-BE49-F238E27FC236}">
                <a16:creationId xmlns:a16="http://schemas.microsoft.com/office/drawing/2014/main" id="{2FF9D588-9A64-49C0-B5D6-4B7E1171048B}"/>
              </a:ext>
            </a:extLst>
          </p:cNvPr>
          <p:cNvSpPr>
            <a:spLocks noGrp="1"/>
          </p:cNvSpPr>
          <p:nvPr>
            <p:ph type="sldNum" sz="quarter" idx="12"/>
          </p:nvPr>
        </p:nvSpPr>
        <p:spPr/>
        <p:txBody>
          <a:bodyPr/>
          <a:lstStyle/>
          <a:p>
            <a:fld id="{60C9998C-481B-484C-A730-C415AAD60CF4}" type="slidenum">
              <a:rPr lang="en-US" smtClean="0"/>
              <a:t>5</a:t>
            </a:fld>
            <a:endParaRPr lang="en-US"/>
          </a:p>
        </p:txBody>
      </p:sp>
    </p:spTree>
    <p:extLst>
      <p:ext uri="{BB962C8B-B14F-4D97-AF65-F5344CB8AC3E}">
        <p14:creationId xmlns:p14="http://schemas.microsoft.com/office/powerpoint/2010/main" val="32116131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2AC13-33E6-8C3D-1007-64C3EBE3AF66}"/>
              </a:ext>
            </a:extLst>
          </p:cNvPr>
          <p:cNvSpPr>
            <a:spLocks noGrp="1"/>
          </p:cNvSpPr>
          <p:nvPr>
            <p:ph type="title"/>
          </p:nvPr>
        </p:nvSpPr>
        <p:spPr/>
        <p:txBody>
          <a:bodyPr>
            <a:normAutofit/>
          </a:bodyPr>
          <a:lstStyle/>
          <a:p>
            <a:r>
              <a:rPr lang="en-US" sz="3600"/>
              <a:t>SUMMARY – KEY Lessons Learned</a:t>
            </a:r>
          </a:p>
        </p:txBody>
      </p:sp>
      <p:sp>
        <p:nvSpPr>
          <p:cNvPr id="3" name="Content Placeholder 2">
            <a:extLst>
              <a:ext uri="{FF2B5EF4-FFF2-40B4-BE49-F238E27FC236}">
                <a16:creationId xmlns:a16="http://schemas.microsoft.com/office/drawing/2014/main" id="{880B57C7-486D-9B48-B4EF-141963D46F0B}"/>
              </a:ext>
            </a:extLst>
          </p:cNvPr>
          <p:cNvSpPr>
            <a:spLocks noGrp="1"/>
          </p:cNvSpPr>
          <p:nvPr>
            <p:ph idx="1"/>
          </p:nvPr>
        </p:nvSpPr>
        <p:spPr>
          <a:xfrm>
            <a:off x="203199" y="1801196"/>
            <a:ext cx="11536218" cy="4280757"/>
          </a:xfrm>
        </p:spPr>
        <p:txBody>
          <a:bodyPr>
            <a:noAutofit/>
          </a:bodyPr>
          <a:lstStyle/>
          <a:p>
            <a:pPr marL="461963" lvl="2" indent="-285750">
              <a:lnSpc>
                <a:spcPts val="3000"/>
              </a:lnSpc>
              <a:spcBef>
                <a:spcPts val="0"/>
              </a:spcBef>
              <a:spcAft>
                <a:spcPts val="0"/>
              </a:spcAft>
              <a:buClrTx/>
              <a:buSzTx/>
              <a:buFont typeface="Wingdings" panose="05000000000000000000" pitchFamily="2" charset="2"/>
              <a:buChar char="Ø"/>
              <a:defRPr/>
            </a:pPr>
            <a:r>
              <a:rPr lang="en-US" sz="1600"/>
              <a:t>Tuberculosis is caused by </a:t>
            </a:r>
            <a:r>
              <a:rPr lang="en-US" sz="1600" i="1"/>
              <a:t>Mycobacterium tuberculosis, </a:t>
            </a:r>
            <a:r>
              <a:rPr lang="en-US" sz="1600"/>
              <a:t>which is spread through the air </a:t>
            </a:r>
          </a:p>
          <a:p>
            <a:pPr marL="461963" lvl="2" indent="-285750">
              <a:lnSpc>
                <a:spcPts val="3000"/>
              </a:lnSpc>
              <a:spcBef>
                <a:spcPts val="0"/>
              </a:spcBef>
              <a:spcAft>
                <a:spcPts val="0"/>
              </a:spcAft>
              <a:buClrTx/>
              <a:buSzTx/>
              <a:buFont typeface="Wingdings" panose="05000000000000000000" pitchFamily="2" charset="2"/>
              <a:buChar char="Ø"/>
              <a:defRPr/>
            </a:pPr>
            <a:r>
              <a:rPr lang="en-US" sz="1600"/>
              <a:t>LF-LAM tests are used to detect the lipoarabinomannan (LAM) cell wall component of Mtb in urine from HIV-positive persons</a:t>
            </a:r>
          </a:p>
          <a:p>
            <a:pPr marL="461963" lvl="2" indent="-285750">
              <a:lnSpc>
                <a:spcPts val="3000"/>
              </a:lnSpc>
              <a:spcBef>
                <a:spcPts val="0"/>
              </a:spcBef>
              <a:spcAft>
                <a:spcPts val="0"/>
              </a:spcAft>
              <a:buClrTx/>
              <a:buSzTx/>
              <a:buFont typeface="Wingdings" panose="05000000000000000000" pitchFamily="2" charset="2"/>
              <a:buChar char="Ø"/>
              <a:defRPr/>
            </a:pPr>
            <a:r>
              <a:rPr lang="en-US" sz="1600">
                <a:solidFill>
                  <a:schemeClr val="accent6">
                    <a:lumMod val="75000"/>
                  </a:schemeClr>
                </a:solidFill>
                <a:ea typeface="Cambria" panose="02040503050406030204" pitchFamily="18" charset="0"/>
                <a:cs typeface="Calibri" panose="020F0502020204030204" pitchFamily="34" charset="0"/>
              </a:rPr>
              <a:t>LF-LAM is the only test that can bacteriologically confirm TB among PLHIV unable to produce sputum</a:t>
            </a:r>
          </a:p>
          <a:p>
            <a:pPr marL="461963" lvl="2" indent="-285750">
              <a:lnSpc>
                <a:spcPts val="3000"/>
              </a:lnSpc>
              <a:spcBef>
                <a:spcPts val="0"/>
              </a:spcBef>
              <a:spcAft>
                <a:spcPts val="0"/>
              </a:spcAft>
              <a:buClrTx/>
              <a:buSzTx/>
              <a:buFont typeface="Wingdings" panose="05000000000000000000" pitchFamily="2" charset="2"/>
              <a:buChar char="Ø"/>
              <a:defRPr/>
            </a:pPr>
            <a:r>
              <a:rPr lang="en-US" sz="1600"/>
              <a:t>When testing is done according to the national algorithm and testing procedure by trained testers, LF-LAM may reduce TB-related morbidity and mortality among PLHIV</a:t>
            </a:r>
          </a:p>
          <a:p>
            <a:pPr marL="461963" lvl="2" indent="-285750">
              <a:lnSpc>
                <a:spcPts val="3000"/>
              </a:lnSpc>
              <a:spcBef>
                <a:spcPts val="0"/>
              </a:spcBef>
              <a:spcAft>
                <a:spcPts val="0"/>
              </a:spcAft>
              <a:buClrTx/>
              <a:buSzTx/>
              <a:buFont typeface="Wingdings" panose="05000000000000000000" pitchFamily="2" charset="2"/>
              <a:buChar char="Ø"/>
              <a:defRPr/>
            </a:pPr>
            <a:r>
              <a:rPr lang="en-US" sz="1600"/>
              <a:t>The Alere Determine TB-LAM Ag Test is a point of care lateral flow assay that can be performed </a:t>
            </a:r>
            <a:r>
              <a:rPr lang="en-US" sz="1600">
                <a:solidFill>
                  <a:schemeClr val="accent6">
                    <a:lumMod val="75000"/>
                  </a:schemeClr>
                </a:solidFill>
                <a:ea typeface="Cambria" panose="02040503050406030204" pitchFamily="18" charset="0"/>
                <a:cs typeface="Calibri" panose="020F0502020204030204" pitchFamily="34" charset="0"/>
              </a:rPr>
              <a:t>by trained lab- &amp; non-lab testers in in-patient, out-patient, and community/ outreach settings</a:t>
            </a:r>
          </a:p>
          <a:p>
            <a:pPr marL="461963" lvl="2" indent="-285750">
              <a:lnSpc>
                <a:spcPts val="3000"/>
              </a:lnSpc>
              <a:spcBef>
                <a:spcPts val="0"/>
              </a:spcBef>
              <a:spcAft>
                <a:spcPts val="0"/>
              </a:spcAft>
              <a:buClrTx/>
              <a:buSzTx/>
              <a:buFont typeface="Wingdings" panose="05000000000000000000" pitchFamily="2" charset="2"/>
              <a:buChar char="Ø"/>
              <a:defRPr/>
            </a:pPr>
            <a:r>
              <a:rPr lang="en-US" sz="1600"/>
              <a:t>The Determine TB LAM Ag Test is a low-complexity and rapid test that requires minimal sample handling and manipulation</a:t>
            </a:r>
            <a:endParaRPr lang="en-US" sz="1600">
              <a:solidFill>
                <a:schemeClr val="accent6">
                  <a:lumMod val="75000"/>
                </a:schemeClr>
              </a:solidFill>
              <a:ea typeface="Cambria" panose="02040503050406030204" pitchFamily="18" charset="0"/>
              <a:cs typeface="Calibri" panose="020F0502020204030204" pitchFamily="34" charset="0"/>
            </a:endParaRPr>
          </a:p>
          <a:p>
            <a:pPr marL="461963" lvl="2" indent="-285750">
              <a:lnSpc>
                <a:spcPts val="3000"/>
              </a:lnSpc>
              <a:spcBef>
                <a:spcPts val="0"/>
              </a:spcBef>
              <a:spcAft>
                <a:spcPts val="0"/>
              </a:spcAft>
              <a:buClrTx/>
              <a:buSzTx/>
              <a:buFont typeface="Wingdings" panose="05000000000000000000" pitchFamily="2" charset="2"/>
              <a:buChar char="Ø"/>
              <a:defRPr/>
            </a:pPr>
            <a:r>
              <a:rPr lang="en-US" sz="1600"/>
              <a:t>Common quality assurance challenges with LF-LAM testing can be addressed by ensuring testers receive appropriate initiation and refresher training, test according to the national algorithm, and routinely monitor and evaluate services</a:t>
            </a:r>
          </a:p>
          <a:p>
            <a:pPr marL="461963" lvl="2" indent="-285750">
              <a:lnSpc>
                <a:spcPts val="3000"/>
              </a:lnSpc>
              <a:spcBef>
                <a:spcPts val="0"/>
              </a:spcBef>
              <a:spcAft>
                <a:spcPts val="0"/>
              </a:spcAft>
              <a:buClrTx/>
              <a:buSzTx/>
              <a:buFont typeface="Wingdings" panose="05000000000000000000" pitchFamily="2" charset="2"/>
              <a:buChar char="Ø"/>
              <a:defRPr/>
            </a:pPr>
            <a:r>
              <a:rPr lang="en-US" sz="1600"/>
              <a:t>There are a tools available for sites and supervisors for LF-LAM M&amp;E to continuously improve the program &amp; patient impact</a:t>
            </a:r>
          </a:p>
        </p:txBody>
      </p:sp>
      <p:sp>
        <p:nvSpPr>
          <p:cNvPr id="4" name="Slide Number Placeholder 3">
            <a:extLst>
              <a:ext uri="{FF2B5EF4-FFF2-40B4-BE49-F238E27FC236}">
                <a16:creationId xmlns:a16="http://schemas.microsoft.com/office/drawing/2014/main" id="{A64962B6-D6A6-D734-1325-3E3B6C1C7698}"/>
              </a:ext>
            </a:extLst>
          </p:cNvPr>
          <p:cNvSpPr>
            <a:spLocks noGrp="1"/>
          </p:cNvSpPr>
          <p:nvPr>
            <p:ph type="sldNum" sz="quarter" idx="12"/>
          </p:nvPr>
        </p:nvSpPr>
        <p:spPr/>
        <p:txBody>
          <a:bodyPr/>
          <a:lstStyle/>
          <a:p>
            <a:fld id="{60C9998C-481B-484C-A730-C415AAD60CF4}" type="slidenum">
              <a:rPr lang="en-US" smtClean="0"/>
              <a:t>50</a:t>
            </a:fld>
            <a:endParaRPr lang="en-US"/>
          </a:p>
        </p:txBody>
      </p:sp>
    </p:spTree>
    <p:extLst>
      <p:ext uri="{BB962C8B-B14F-4D97-AF65-F5344CB8AC3E}">
        <p14:creationId xmlns:p14="http://schemas.microsoft.com/office/powerpoint/2010/main" val="13001787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DEEF9-D59B-929C-9BB8-CEF28204E7DF}"/>
              </a:ext>
            </a:extLst>
          </p:cNvPr>
          <p:cNvSpPr>
            <a:spLocks noGrp="1"/>
          </p:cNvSpPr>
          <p:nvPr>
            <p:ph type="title"/>
          </p:nvPr>
        </p:nvSpPr>
        <p:spPr>
          <a:xfrm>
            <a:off x="581192" y="702156"/>
            <a:ext cx="11029616" cy="1013800"/>
          </a:xfrm>
        </p:spPr>
        <p:txBody>
          <a:bodyPr>
            <a:normAutofit/>
          </a:bodyPr>
          <a:lstStyle/>
          <a:p>
            <a:r>
              <a:rPr lang="en-US" sz="3600"/>
              <a:t>Acknowledgements </a:t>
            </a:r>
          </a:p>
        </p:txBody>
      </p:sp>
      <p:sp>
        <p:nvSpPr>
          <p:cNvPr id="5" name="Slide Number Placeholder 4">
            <a:extLst>
              <a:ext uri="{FF2B5EF4-FFF2-40B4-BE49-F238E27FC236}">
                <a16:creationId xmlns:a16="http://schemas.microsoft.com/office/drawing/2014/main" id="{DC90300C-CE37-A47A-C01E-C42EF77E7A21}"/>
              </a:ext>
            </a:extLst>
          </p:cNvPr>
          <p:cNvSpPr>
            <a:spLocks noGrp="1"/>
          </p:cNvSpPr>
          <p:nvPr>
            <p:ph type="sldNum" sz="quarter" idx="12"/>
          </p:nvPr>
        </p:nvSpPr>
        <p:spPr/>
        <p:txBody>
          <a:bodyPr/>
          <a:lstStyle/>
          <a:p>
            <a:fld id="{60C9998C-481B-484C-A730-C415AAD60CF4}" type="slidenum">
              <a:rPr lang="en-US" smtClean="0"/>
              <a:t>51</a:t>
            </a:fld>
            <a:endParaRPr lang="en-US"/>
          </a:p>
        </p:txBody>
      </p:sp>
      <p:pic>
        <p:nvPicPr>
          <p:cNvPr id="33" name="Picture 32">
            <a:extLst>
              <a:ext uri="{FF2B5EF4-FFF2-40B4-BE49-F238E27FC236}">
                <a16:creationId xmlns:a16="http://schemas.microsoft.com/office/drawing/2014/main" id="{AB3C5C85-B231-861A-D13C-3978B5F3CC3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8294" y="2139671"/>
            <a:ext cx="4702514" cy="3999028"/>
          </a:xfrm>
          <a:prstGeom prst="rect">
            <a:avLst/>
          </a:prstGeom>
          <a:noFill/>
          <a:ln>
            <a:noFill/>
          </a:ln>
        </p:spPr>
      </p:pic>
      <p:sp>
        <p:nvSpPr>
          <p:cNvPr id="6" name="Content Placeholder 5">
            <a:extLst>
              <a:ext uri="{FF2B5EF4-FFF2-40B4-BE49-F238E27FC236}">
                <a16:creationId xmlns:a16="http://schemas.microsoft.com/office/drawing/2014/main" id="{8619B79B-4AEB-4735-4A5E-E43A2963DC73}"/>
              </a:ext>
            </a:extLst>
          </p:cNvPr>
          <p:cNvSpPr>
            <a:spLocks noGrp="1"/>
          </p:cNvSpPr>
          <p:nvPr>
            <p:ph idx="1"/>
          </p:nvPr>
        </p:nvSpPr>
        <p:spPr>
          <a:xfrm>
            <a:off x="581192" y="2179457"/>
            <a:ext cx="6262953" cy="3678303"/>
          </a:xfrm>
        </p:spPr>
        <p:txBody>
          <a:bodyPr/>
          <a:lstStyle/>
          <a:p>
            <a:r>
              <a:rPr lang="en-US" b="1" i="1">
                <a:solidFill>
                  <a:schemeClr val="bg2"/>
                </a:solidFill>
              </a:rPr>
              <a:t>[ENTER COUNTRY/ TRAINING-SPECIFIC ACKNOWLEDGEMENTS HERE]</a:t>
            </a:r>
          </a:p>
        </p:txBody>
      </p:sp>
    </p:spTree>
    <p:extLst>
      <p:ext uri="{BB962C8B-B14F-4D97-AF65-F5344CB8AC3E}">
        <p14:creationId xmlns:p14="http://schemas.microsoft.com/office/powerpoint/2010/main" val="1515829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7660A3D-94D7-4E5D-AE77-F2DEE49DF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A44EB985-DC5C-4DAC-9D62-8DC7D0F25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3FCB64ED-B050-4F57-8188-F2332600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2BF5D0F4-EA4E-47A5-87BE-9ABB1AF66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34">
            <a:extLst>
              <a:ext uri="{FF2B5EF4-FFF2-40B4-BE49-F238E27FC236}">
                <a16:creationId xmlns:a16="http://schemas.microsoft.com/office/drawing/2014/main" id="{328C565D-A991-4381-AC37-76A58A4A1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725CD9-1BCC-4FAA-B01C-AEA9DB95F2EA}"/>
              </a:ext>
            </a:extLst>
          </p:cNvPr>
          <p:cNvSpPr>
            <a:spLocks noGrp="1"/>
          </p:cNvSpPr>
          <p:nvPr>
            <p:ph type="title"/>
          </p:nvPr>
        </p:nvSpPr>
        <p:spPr>
          <a:xfrm>
            <a:off x="4449960" y="1507414"/>
            <a:ext cx="7295507" cy="3703320"/>
          </a:xfrm>
        </p:spPr>
        <p:txBody>
          <a:bodyPr vert="horz" lIns="91440" tIns="45720" rIns="91440" bIns="45720" rtlCol="0" anchor="ctr">
            <a:normAutofit/>
          </a:bodyPr>
          <a:lstStyle/>
          <a:p>
            <a:r>
              <a:rPr lang="en-US" sz="4400"/>
              <a:t>Overview of TB Disease and TB/HIV Co-Infection </a:t>
            </a:r>
            <a:br>
              <a:rPr lang="en-US" sz="4400"/>
            </a:br>
            <a:endParaRPr lang="en-US" sz="4400"/>
          </a:p>
        </p:txBody>
      </p:sp>
      <p:sp>
        <p:nvSpPr>
          <p:cNvPr id="37" name="Rectangle 36">
            <a:extLst>
              <a:ext uri="{FF2B5EF4-FFF2-40B4-BE49-F238E27FC236}">
                <a16:creationId xmlns:a16="http://schemas.microsoft.com/office/drawing/2014/main" id="{B7180431-F4DE-415D-BCBB-9316423C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38">
            <a:extLst>
              <a:ext uri="{FF2B5EF4-FFF2-40B4-BE49-F238E27FC236}">
                <a16:creationId xmlns:a16="http://schemas.microsoft.com/office/drawing/2014/main" id="{EEABD997-5EF9-4E9B-AFBB-F6DFAAF3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2209064" y="3329711"/>
            <a:ext cx="3703320" cy="5872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40">
            <a:extLst>
              <a:ext uri="{FF2B5EF4-FFF2-40B4-BE49-F238E27FC236}">
                <a16:creationId xmlns:a16="http://schemas.microsoft.com/office/drawing/2014/main" id="{E9AB5EE6-A047-4B18-B998-D46DF3C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Slide Number Placeholder 2">
            <a:extLst>
              <a:ext uri="{FF2B5EF4-FFF2-40B4-BE49-F238E27FC236}">
                <a16:creationId xmlns:a16="http://schemas.microsoft.com/office/drawing/2014/main" id="{C2AE6A28-CD8B-95B9-C23A-4C563625A6BC}"/>
              </a:ext>
            </a:extLst>
          </p:cNvPr>
          <p:cNvSpPr>
            <a:spLocks noGrp="1"/>
          </p:cNvSpPr>
          <p:nvPr>
            <p:ph type="sldNum" sz="quarter" idx="12"/>
          </p:nvPr>
        </p:nvSpPr>
        <p:spPr>
          <a:xfrm>
            <a:off x="10558300" y="5956137"/>
            <a:ext cx="1016440" cy="365125"/>
          </a:xfrm>
        </p:spPr>
        <p:txBody>
          <a:bodyPr vert="horz" lIns="91440" tIns="45720" rIns="91440" bIns="45720" rtlCol="0" anchor="ctr">
            <a:normAutofit/>
          </a:bodyPr>
          <a:lstStyle/>
          <a:p>
            <a:pPr>
              <a:spcAft>
                <a:spcPts val="600"/>
              </a:spcAft>
            </a:pPr>
            <a:fld id="{60C9998C-481B-484C-A730-C415AAD60CF4}" type="slidenum">
              <a:rPr lang="en-US">
                <a:solidFill>
                  <a:srgbClr val="FFFFFF">
                    <a:alpha val="60000"/>
                  </a:srgbClr>
                </a:solidFill>
              </a:rPr>
              <a:pPr>
                <a:spcAft>
                  <a:spcPts val="600"/>
                </a:spcAft>
              </a:pPr>
              <a:t>6</a:t>
            </a:fld>
            <a:endParaRPr lang="en-US">
              <a:solidFill>
                <a:srgbClr val="FFFFFF">
                  <a:alpha val="60000"/>
                </a:srgbClr>
              </a:solidFill>
            </a:endParaRPr>
          </a:p>
        </p:txBody>
      </p:sp>
    </p:spTree>
    <p:extLst>
      <p:ext uri="{BB962C8B-B14F-4D97-AF65-F5344CB8AC3E}">
        <p14:creationId xmlns:p14="http://schemas.microsoft.com/office/powerpoint/2010/main" val="357534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6A38F-5580-4C47-970B-06A93E22C998}"/>
              </a:ext>
            </a:extLst>
          </p:cNvPr>
          <p:cNvSpPr>
            <a:spLocks noGrp="1"/>
          </p:cNvSpPr>
          <p:nvPr>
            <p:ph type="title"/>
          </p:nvPr>
        </p:nvSpPr>
        <p:spPr/>
        <p:txBody>
          <a:bodyPr>
            <a:normAutofit/>
          </a:bodyPr>
          <a:lstStyle/>
          <a:p>
            <a:r>
              <a:rPr lang="en-US" sz="4000" cap="none"/>
              <a:t>TUBERCULOSIS (TB)</a:t>
            </a:r>
            <a:endParaRPr lang="en-GB" sz="4000" cap="none"/>
          </a:p>
        </p:txBody>
      </p:sp>
      <p:sp>
        <p:nvSpPr>
          <p:cNvPr id="5" name="Text Placeholder 4">
            <a:extLst>
              <a:ext uri="{FF2B5EF4-FFF2-40B4-BE49-F238E27FC236}">
                <a16:creationId xmlns:a16="http://schemas.microsoft.com/office/drawing/2014/main" id="{BA32A929-0EA4-4A88-A07A-6AE8C6D229EB}"/>
              </a:ext>
            </a:extLst>
          </p:cNvPr>
          <p:cNvSpPr>
            <a:spLocks noGrp="1"/>
          </p:cNvSpPr>
          <p:nvPr>
            <p:ph type="body" idx="1"/>
          </p:nvPr>
        </p:nvSpPr>
        <p:spPr>
          <a:xfrm>
            <a:off x="581190" y="2290811"/>
            <a:ext cx="5087075" cy="536005"/>
          </a:xfrm>
        </p:spPr>
        <p:txBody>
          <a:bodyPr/>
          <a:lstStyle/>
          <a:p>
            <a:r>
              <a:rPr lang="en-US" sz="3600">
                <a:solidFill>
                  <a:schemeClr val="bg2">
                    <a:lumMod val="75000"/>
                  </a:schemeClr>
                </a:solidFill>
              </a:rPr>
              <a:t>What is TB?</a:t>
            </a:r>
            <a:endParaRPr lang="en-GB" sz="3600">
              <a:solidFill>
                <a:schemeClr val="bg2">
                  <a:lumMod val="75000"/>
                </a:schemeClr>
              </a:solidFill>
            </a:endParaRPr>
          </a:p>
        </p:txBody>
      </p:sp>
      <p:sp>
        <p:nvSpPr>
          <p:cNvPr id="3" name="Content Placeholder 2">
            <a:extLst>
              <a:ext uri="{FF2B5EF4-FFF2-40B4-BE49-F238E27FC236}">
                <a16:creationId xmlns:a16="http://schemas.microsoft.com/office/drawing/2014/main" id="{E2863AF8-B8A1-4D74-B3A7-C23CDF4F6D3F}"/>
              </a:ext>
            </a:extLst>
          </p:cNvPr>
          <p:cNvSpPr>
            <a:spLocks noGrp="1"/>
          </p:cNvSpPr>
          <p:nvPr>
            <p:ph sz="half" idx="2"/>
          </p:nvPr>
        </p:nvSpPr>
        <p:spPr>
          <a:xfrm>
            <a:off x="514514" y="3111538"/>
            <a:ext cx="5581486" cy="3535161"/>
          </a:xfrm>
        </p:spPr>
        <p:txBody>
          <a:bodyPr>
            <a:noAutofit/>
          </a:bodyPr>
          <a:lstStyle/>
          <a:p>
            <a:pPr>
              <a:buClrTx/>
              <a:buFont typeface="Wingdings" panose="05000000000000000000" pitchFamily="2" charset="2"/>
              <a:buChar char="Ø"/>
            </a:pPr>
            <a:r>
              <a:rPr lang="en-US" sz="2400"/>
              <a:t>An infectious disease caused by the bacterium </a:t>
            </a:r>
            <a:r>
              <a:rPr lang="en-US" sz="2400" i="1"/>
              <a:t>Mycobacterium tuberculosis </a:t>
            </a:r>
            <a:r>
              <a:rPr lang="en-US" sz="2400"/>
              <a:t>(Mtb)</a:t>
            </a:r>
          </a:p>
          <a:p>
            <a:pPr>
              <a:buClrTx/>
              <a:buFont typeface="Wingdings" panose="05000000000000000000" pitchFamily="2" charset="2"/>
              <a:buChar char="Ø"/>
            </a:pPr>
            <a:r>
              <a:rPr lang="en-US" sz="2400"/>
              <a:t>Most commonly affects the lungs (pulmonary)</a:t>
            </a:r>
          </a:p>
          <a:p>
            <a:pPr>
              <a:buClrTx/>
              <a:buFont typeface="Wingdings" panose="05000000000000000000" pitchFamily="2" charset="2"/>
              <a:buChar char="Ø"/>
            </a:pPr>
            <a:r>
              <a:rPr lang="en-US" sz="2400"/>
              <a:t>The most common cause of death from an infectious disease worldwide</a:t>
            </a:r>
          </a:p>
        </p:txBody>
      </p:sp>
      <p:sp>
        <p:nvSpPr>
          <p:cNvPr id="6" name="Text Placeholder 5">
            <a:extLst>
              <a:ext uri="{FF2B5EF4-FFF2-40B4-BE49-F238E27FC236}">
                <a16:creationId xmlns:a16="http://schemas.microsoft.com/office/drawing/2014/main" id="{8AF36D8B-9183-4D75-859C-55CA449DC81D}"/>
              </a:ext>
            </a:extLst>
          </p:cNvPr>
          <p:cNvSpPr>
            <a:spLocks noGrp="1"/>
          </p:cNvSpPr>
          <p:nvPr>
            <p:ph type="body" sz="quarter" idx="3"/>
          </p:nvPr>
        </p:nvSpPr>
        <p:spPr>
          <a:xfrm>
            <a:off x="6590413" y="2260806"/>
            <a:ext cx="5087073" cy="553373"/>
          </a:xfrm>
        </p:spPr>
        <p:txBody>
          <a:bodyPr/>
          <a:lstStyle/>
          <a:p>
            <a:r>
              <a:rPr lang="en-US" sz="3600" dirty="0">
                <a:solidFill>
                  <a:schemeClr val="bg2">
                    <a:lumMod val="75000"/>
                  </a:schemeClr>
                </a:solidFill>
              </a:rPr>
              <a:t>How is TB transmitted?</a:t>
            </a:r>
            <a:endParaRPr lang="en-GB" sz="3600" dirty="0">
              <a:solidFill>
                <a:schemeClr val="bg2">
                  <a:lumMod val="75000"/>
                </a:schemeClr>
              </a:solidFill>
            </a:endParaRPr>
          </a:p>
        </p:txBody>
      </p:sp>
      <p:sp>
        <p:nvSpPr>
          <p:cNvPr id="7" name="Content Placeholder 6">
            <a:extLst>
              <a:ext uri="{FF2B5EF4-FFF2-40B4-BE49-F238E27FC236}">
                <a16:creationId xmlns:a16="http://schemas.microsoft.com/office/drawing/2014/main" id="{D7313C0D-F458-4F93-B4C6-B11937DD02C7}"/>
              </a:ext>
            </a:extLst>
          </p:cNvPr>
          <p:cNvSpPr>
            <a:spLocks noGrp="1"/>
          </p:cNvSpPr>
          <p:nvPr>
            <p:ph sz="quarter" idx="4"/>
          </p:nvPr>
        </p:nvSpPr>
        <p:spPr>
          <a:xfrm>
            <a:off x="6590415" y="3120628"/>
            <a:ext cx="5087071" cy="3612681"/>
          </a:xfrm>
        </p:spPr>
        <p:txBody>
          <a:bodyPr>
            <a:noAutofit/>
          </a:bodyPr>
          <a:lstStyle/>
          <a:p>
            <a:pPr>
              <a:buClrTx/>
              <a:buFont typeface="Wingdings" panose="05000000000000000000" pitchFamily="2" charset="2"/>
              <a:buChar char="Ø"/>
            </a:pPr>
            <a:r>
              <a:rPr lang="en-US" sz="2400" dirty="0"/>
              <a:t>TB can only be spread by those with active TB disease (not just TB infection)</a:t>
            </a:r>
          </a:p>
          <a:p>
            <a:pPr>
              <a:buClrTx/>
              <a:buFont typeface="Wingdings" panose="05000000000000000000" pitchFamily="2" charset="2"/>
              <a:buChar char="Ø"/>
            </a:pPr>
            <a:r>
              <a:rPr lang="en-US" sz="2400" dirty="0"/>
              <a:t>TB is spread through the air</a:t>
            </a:r>
          </a:p>
          <a:p>
            <a:pPr>
              <a:buClrTx/>
              <a:buFont typeface="Wingdings" panose="05000000000000000000" pitchFamily="2" charset="2"/>
              <a:buChar char="Ø"/>
            </a:pPr>
            <a:r>
              <a:rPr lang="en-US" sz="2400" dirty="0"/>
              <a:t>Activities that can lead to transmission include speaking, singing, and coughing</a:t>
            </a:r>
          </a:p>
          <a:p>
            <a:pPr>
              <a:buClrTx/>
              <a:buFont typeface="Wingdings" panose="05000000000000000000" pitchFamily="2" charset="2"/>
              <a:buChar char="Ø"/>
            </a:pPr>
            <a:r>
              <a:rPr lang="en-US" sz="2400" dirty="0"/>
              <a:t>TB can remain in the air for hours</a:t>
            </a:r>
          </a:p>
        </p:txBody>
      </p:sp>
      <p:sp>
        <p:nvSpPr>
          <p:cNvPr id="9" name="Slide Number Placeholder 8">
            <a:extLst>
              <a:ext uri="{FF2B5EF4-FFF2-40B4-BE49-F238E27FC236}">
                <a16:creationId xmlns:a16="http://schemas.microsoft.com/office/drawing/2014/main" id="{9B026F44-1B9A-2BDF-2722-2DD4372DA999}"/>
              </a:ext>
            </a:extLst>
          </p:cNvPr>
          <p:cNvSpPr>
            <a:spLocks noGrp="1"/>
          </p:cNvSpPr>
          <p:nvPr>
            <p:ph type="sldNum" sz="quarter" idx="12"/>
          </p:nvPr>
        </p:nvSpPr>
        <p:spPr>
          <a:xfrm>
            <a:off x="10939300" y="6464137"/>
            <a:ext cx="1052510" cy="365125"/>
          </a:xfrm>
        </p:spPr>
        <p:txBody>
          <a:bodyPr/>
          <a:lstStyle/>
          <a:p>
            <a:fld id="{60C9998C-481B-484C-A730-C415AAD60CF4}" type="slidenum">
              <a:rPr lang="en-US" smtClean="0"/>
              <a:t>7</a:t>
            </a:fld>
            <a:endParaRPr lang="en-US"/>
          </a:p>
        </p:txBody>
      </p:sp>
      <p:sp>
        <p:nvSpPr>
          <p:cNvPr id="8" name="TextBox 7">
            <a:extLst>
              <a:ext uri="{FF2B5EF4-FFF2-40B4-BE49-F238E27FC236}">
                <a16:creationId xmlns:a16="http://schemas.microsoft.com/office/drawing/2014/main" id="{D3067656-587E-9DE9-A75C-275C5192424F}"/>
              </a:ext>
            </a:extLst>
          </p:cNvPr>
          <p:cNvSpPr txBox="1"/>
          <p:nvPr/>
        </p:nvSpPr>
        <p:spPr>
          <a:xfrm>
            <a:off x="8815809" y="6581001"/>
            <a:ext cx="3176001" cy="276999"/>
          </a:xfrm>
          <a:prstGeom prst="rect">
            <a:avLst/>
          </a:prstGeom>
          <a:noFill/>
        </p:spPr>
        <p:txBody>
          <a:bodyPr wrap="square">
            <a:spAutoFit/>
          </a:bodyPr>
          <a:lstStyle/>
          <a:p>
            <a:pPr algn="l"/>
            <a:r>
              <a:rPr lang="en-US" sz="1200" dirty="0">
                <a:hlinkClick r:id="rId2"/>
              </a:rPr>
              <a:t>Global tuberculosis report 2023 (who.int)</a:t>
            </a:r>
            <a:endParaRPr lang="en-US" sz="1200" b="1" i="0" dirty="0">
              <a:solidFill>
                <a:srgbClr val="3C4245"/>
              </a:solidFill>
              <a:effectLst/>
              <a:latin typeface="Noto Sans" panose="020B0502040504020204" pitchFamily="34" charset="0"/>
            </a:endParaRPr>
          </a:p>
        </p:txBody>
      </p:sp>
    </p:spTree>
    <p:extLst>
      <p:ext uri="{BB962C8B-B14F-4D97-AF65-F5344CB8AC3E}">
        <p14:creationId xmlns:p14="http://schemas.microsoft.com/office/powerpoint/2010/main" val="1985602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D2CC321-77EF-F089-8848-D8DB2D225037}"/>
              </a:ext>
            </a:extLst>
          </p:cNvPr>
          <p:cNvSpPr>
            <a:spLocks noGrp="1"/>
          </p:cNvSpPr>
          <p:nvPr>
            <p:ph type="sldNum" sz="quarter" idx="12"/>
          </p:nvPr>
        </p:nvSpPr>
        <p:spPr/>
        <p:txBody>
          <a:bodyPr/>
          <a:lstStyle/>
          <a:p>
            <a:fld id="{60C9998C-481B-484C-A730-C415AAD60CF4}" type="slidenum">
              <a:rPr lang="en-US" smtClean="0"/>
              <a:t>8</a:t>
            </a:fld>
            <a:endParaRPr lang="en-US"/>
          </a:p>
        </p:txBody>
      </p:sp>
      <p:sp>
        <p:nvSpPr>
          <p:cNvPr id="8" name="Title 1">
            <a:extLst>
              <a:ext uri="{FF2B5EF4-FFF2-40B4-BE49-F238E27FC236}">
                <a16:creationId xmlns:a16="http://schemas.microsoft.com/office/drawing/2014/main" id="{98E83CC1-0775-9BF8-4E97-F4B2E0D7D4A7}"/>
              </a:ext>
            </a:extLst>
          </p:cNvPr>
          <p:cNvSpPr>
            <a:spLocks noGrp="1"/>
          </p:cNvSpPr>
          <p:nvPr>
            <p:ph type="title"/>
          </p:nvPr>
        </p:nvSpPr>
        <p:spPr>
          <a:xfrm>
            <a:off x="496971" y="856404"/>
            <a:ext cx="11113837" cy="987425"/>
          </a:xfrm>
        </p:spPr>
        <p:txBody>
          <a:bodyPr vert="horz" lIns="91440" tIns="45720" rIns="91440" bIns="45720" rtlCol="0" anchor="b">
            <a:noAutofit/>
          </a:bodyPr>
          <a:lstStyle/>
          <a:p>
            <a:r>
              <a:rPr lang="en-US" sz="3800"/>
              <a:t>HIV co-infection impact on TB/HIV patients</a:t>
            </a:r>
          </a:p>
        </p:txBody>
      </p:sp>
      <p:sp>
        <p:nvSpPr>
          <p:cNvPr id="10" name="TextBox 9">
            <a:extLst>
              <a:ext uri="{FF2B5EF4-FFF2-40B4-BE49-F238E27FC236}">
                <a16:creationId xmlns:a16="http://schemas.microsoft.com/office/drawing/2014/main" id="{BC8B871B-08F9-745C-BC46-CF4ED67CB921}"/>
              </a:ext>
            </a:extLst>
          </p:cNvPr>
          <p:cNvSpPr txBox="1"/>
          <p:nvPr/>
        </p:nvSpPr>
        <p:spPr>
          <a:xfrm>
            <a:off x="496971" y="2160576"/>
            <a:ext cx="11198055" cy="4355038"/>
          </a:xfrm>
          <a:prstGeom prst="rect">
            <a:avLst/>
          </a:prstGeom>
          <a:noFill/>
        </p:spPr>
        <p:txBody>
          <a:bodyPr wrap="square">
            <a:spAutoFit/>
          </a:bodyPr>
          <a:lstStyle/>
          <a:p>
            <a:pPr marL="342900" indent="-342900">
              <a:spcBef>
                <a:spcPct val="20000"/>
              </a:spcBef>
              <a:spcAft>
                <a:spcPts val="600"/>
              </a:spcAft>
              <a:buSzPct val="92000"/>
              <a:buFont typeface="Wingdings" panose="05000000000000000000" pitchFamily="2" charset="2"/>
              <a:buChar char="Ø"/>
            </a:pPr>
            <a:r>
              <a:rPr lang="en-US" sz="2800" dirty="0">
                <a:solidFill>
                  <a:schemeClr val="tx2"/>
                </a:solidFill>
              </a:rPr>
              <a:t>TB continues to be the leading cause of death among HIV-infected people</a:t>
            </a:r>
          </a:p>
          <a:p>
            <a:pPr marL="342900" indent="-342900">
              <a:spcBef>
                <a:spcPct val="20000"/>
              </a:spcBef>
              <a:spcAft>
                <a:spcPts val="600"/>
              </a:spcAft>
              <a:buSzPct val="92000"/>
              <a:buFont typeface="Wingdings" panose="05000000000000000000" pitchFamily="2" charset="2"/>
              <a:buChar char="Ø"/>
            </a:pPr>
            <a:r>
              <a:rPr lang="en-US" sz="2800" dirty="0">
                <a:solidFill>
                  <a:schemeClr val="tx2"/>
                </a:solidFill>
              </a:rPr>
              <a:t>People living with HIV (PLHIV) are 18 times more likely to fall ill with TB and experience more TB symptoms</a:t>
            </a:r>
          </a:p>
          <a:p>
            <a:pPr marL="342900" indent="-342900">
              <a:spcBef>
                <a:spcPct val="20000"/>
              </a:spcBef>
              <a:spcAft>
                <a:spcPts val="600"/>
              </a:spcAft>
              <a:buSzPct val="92000"/>
              <a:buFont typeface="Wingdings" panose="05000000000000000000" pitchFamily="2" charset="2"/>
              <a:buChar char="Ø"/>
            </a:pPr>
            <a:r>
              <a:rPr lang="en-US" sz="2800" dirty="0">
                <a:solidFill>
                  <a:schemeClr val="tx2"/>
                </a:solidFill>
              </a:rPr>
              <a:t>Early TB/HIV diagnosis and prompt initiation of TB treatment:</a:t>
            </a:r>
          </a:p>
          <a:p>
            <a:pPr marL="800100" lvl="1" indent="-342900">
              <a:spcBef>
                <a:spcPct val="20000"/>
              </a:spcBef>
              <a:spcAft>
                <a:spcPts val="600"/>
              </a:spcAft>
              <a:buSzPct val="92000"/>
              <a:buFont typeface="Wingdings" panose="05000000000000000000" pitchFamily="2" charset="2"/>
              <a:buChar char="§"/>
            </a:pPr>
            <a:r>
              <a:rPr lang="en-US" sz="2800" dirty="0">
                <a:solidFill>
                  <a:schemeClr val="tx2"/>
                </a:solidFill>
              </a:rPr>
              <a:t>Reduces mortality </a:t>
            </a:r>
          </a:p>
          <a:p>
            <a:pPr marL="800100" lvl="1" indent="-342900">
              <a:spcBef>
                <a:spcPct val="20000"/>
              </a:spcBef>
              <a:spcAft>
                <a:spcPts val="600"/>
              </a:spcAft>
              <a:buSzPct val="92000"/>
              <a:buFont typeface="Wingdings" panose="05000000000000000000" pitchFamily="2" charset="2"/>
              <a:buChar char="§"/>
            </a:pPr>
            <a:r>
              <a:rPr lang="en-US" sz="2800" dirty="0">
                <a:solidFill>
                  <a:schemeClr val="tx2"/>
                </a:solidFill>
              </a:rPr>
              <a:t>Improves treatment outcomes and patient quality of life</a:t>
            </a:r>
          </a:p>
          <a:p>
            <a:pPr marL="800100" lvl="1" indent="-342900">
              <a:spcBef>
                <a:spcPct val="20000"/>
              </a:spcBef>
              <a:spcAft>
                <a:spcPts val="600"/>
              </a:spcAft>
              <a:buSzPct val="92000"/>
              <a:buFont typeface="Wingdings" panose="05000000000000000000" pitchFamily="2" charset="2"/>
              <a:buChar char="§"/>
            </a:pPr>
            <a:r>
              <a:rPr lang="en-US" sz="2800" dirty="0">
                <a:solidFill>
                  <a:schemeClr val="tx2"/>
                </a:solidFill>
              </a:rPr>
              <a:t>Reduces transmission of TB</a:t>
            </a:r>
          </a:p>
        </p:txBody>
      </p:sp>
      <p:sp>
        <p:nvSpPr>
          <p:cNvPr id="11" name="TextBox 10">
            <a:extLst>
              <a:ext uri="{FF2B5EF4-FFF2-40B4-BE49-F238E27FC236}">
                <a16:creationId xmlns:a16="http://schemas.microsoft.com/office/drawing/2014/main" id="{85A50463-DF2E-AD79-1637-A1254A19FA68}"/>
              </a:ext>
            </a:extLst>
          </p:cNvPr>
          <p:cNvSpPr txBox="1"/>
          <p:nvPr/>
        </p:nvSpPr>
        <p:spPr>
          <a:xfrm>
            <a:off x="8904991" y="6581001"/>
            <a:ext cx="3306618"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hlinkClick r:id="rId2"/>
              </a:rPr>
              <a:t>*Fact sheet – World TB Day 2022 (unaids.org)</a:t>
            </a:r>
            <a:endParaRPr lang="en-US" sz="1200" dirty="0"/>
          </a:p>
        </p:txBody>
      </p:sp>
    </p:spTree>
    <p:extLst>
      <p:ext uri="{BB962C8B-B14F-4D97-AF65-F5344CB8AC3E}">
        <p14:creationId xmlns:p14="http://schemas.microsoft.com/office/powerpoint/2010/main" val="1809917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C18CE4-9D0B-4FBC-AAD7-DE338A1682C0}"/>
              </a:ext>
            </a:extLst>
          </p:cNvPr>
          <p:cNvSpPr>
            <a:spLocks noGrp="1"/>
          </p:cNvSpPr>
          <p:nvPr>
            <p:ph type="title"/>
          </p:nvPr>
        </p:nvSpPr>
        <p:spPr>
          <a:xfrm>
            <a:off x="1030110" y="1071611"/>
            <a:ext cx="11299852" cy="1013800"/>
          </a:xfrm>
        </p:spPr>
        <p:txBody>
          <a:bodyPr>
            <a:normAutofit fontScale="90000"/>
          </a:bodyPr>
          <a:lstStyle/>
          <a:p>
            <a:r>
              <a:rPr lang="en-GB" sz="3200" dirty="0"/>
              <a:t>          Knowledge Check – Questions </a:t>
            </a:r>
            <a:r>
              <a:rPr lang="en-GB" sz="1300" dirty="0"/>
              <a:t>(Select the most accurate choice)  </a:t>
            </a:r>
            <a:br>
              <a:rPr lang="en-GB" sz="3200" dirty="0"/>
            </a:br>
            <a:endParaRPr lang="en-GB" sz="3200" dirty="0"/>
          </a:p>
        </p:txBody>
      </p:sp>
      <p:sp>
        <p:nvSpPr>
          <p:cNvPr id="8" name="Content Placeholder 7">
            <a:extLst>
              <a:ext uri="{FF2B5EF4-FFF2-40B4-BE49-F238E27FC236}">
                <a16:creationId xmlns:a16="http://schemas.microsoft.com/office/drawing/2014/main" id="{00E25815-423A-4F3C-B33B-3D185471EB00}"/>
              </a:ext>
            </a:extLst>
          </p:cNvPr>
          <p:cNvSpPr>
            <a:spLocks noGrp="1"/>
          </p:cNvSpPr>
          <p:nvPr>
            <p:ph idx="1"/>
          </p:nvPr>
        </p:nvSpPr>
        <p:spPr>
          <a:xfrm>
            <a:off x="434798" y="1857676"/>
            <a:ext cx="11029615" cy="4981594"/>
          </a:xfrm>
        </p:spPr>
        <p:txBody>
          <a:bodyPr>
            <a:noAutofit/>
          </a:bodyPr>
          <a:lstStyle/>
          <a:p>
            <a:pPr marL="0" indent="0">
              <a:buClrTx/>
              <a:buNone/>
            </a:pPr>
            <a:r>
              <a:rPr lang="en-US" sz="1600" dirty="0"/>
              <a:t>1. TB is a virus. </a:t>
            </a:r>
          </a:p>
          <a:p>
            <a:pPr marL="704850" lvl="1" indent="-342900">
              <a:buClrTx/>
              <a:buFont typeface="+mj-lt"/>
              <a:buAutoNum type="alphaLcPeriod"/>
            </a:pPr>
            <a:r>
              <a:rPr lang="en-US" dirty="0"/>
              <a:t>True</a:t>
            </a:r>
          </a:p>
          <a:p>
            <a:pPr marL="704850" lvl="1" indent="-342900">
              <a:buClrTx/>
              <a:buFont typeface="+mj-lt"/>
              <a:buAutoNum type="alphaLcPeriod"/>
            </a:pPr>
            <a:r>
              <a:rPr lang="en-US" dirty="0"/>
              <a:t>False</a:t>
            </a:r>
          </a:p>
          <a:p>
            <a:pPr marL="0" indent="0">
              <a:buClrTx/>
              <a:buNone/>
            </a:pPr>
            <a:r>
              <a:rPr lang="en-US" sz="1600" dirty="0"/>
              <a:t>2. TB is transmitted when someone who is infected: </a:t>
            </a:r>
          </a:p>
          <a:p>
            <a:pPr marL="667385" lvl="1" indent="-342900">
              <a:buClrTx/>
              <a:buFont typeface="+mj-lt"/>
              <a:buAutoNum type="alphaLcPeriod"/>
            </a:pPr>
            <a:r>
              <a:rPr lang="en-US" dirty="0"/>
              <a:t>Coughs</a:t>
            </a:r>
          </a:p>
          <a:p>
            <a:pPr marL="667385" lvl="1" indent="-342900">
              <a:buClrTx/>
              <a:buFont typeface="+mj-lt"/>
              <a:buAutoNum type="alphaLcPeriod"/>
            </a:pPr>
            <a:r>
              <a:rPr lang="en-US" dirty="0"/>
              <a:t>Speaks</a:t>
            </a:r>
          </a:p>
          <a:p>
            <a:pPr marL="667385" lvl="1" indent="-342900">
              <a:buClrTx/>
              <a:buFont typeface="+mj-lt"/>
              <a:buAutoNum type="alphaLcPeriod"/>
            </a:pPr>
            <a:r>
              <a:rPr lang="en-US" dirty="0"/>
              <a:t>Singing</a:t>
            </a:r>
          </a:p>
          <a:p>
            <a:pPr marL="667385" lvl="1" indent="-342900">
              <a:buClrTx/>
              <a:buFont typeface="+mj-lt"/>
              <a:buAutoNum type="alphaLcPeriod"/>
            </a:pPr>
            <a:r>
              <a:rPr lang="en-US" dirty="0"/>
              <a:t>All of the above</a:t>
            </a:r>
          </a:p>
          <a:p>
            <a:pPr marL="0" indent="0">
              <a:buClrTx/>
              <a:buNone/>
            </a:pPr>
            <a:r>
              <a:rPr lang="en-US" sz="1600" dirty="0"/>
              <a:t>3. HIV infection increases a TB patient’s risk for which of the following?</a:t>
            </a:r>
          </a:p>
          <a:p>
            <a:pPr marL="667385" indent="-342900">
              <a:buClrTx/>
              <a:buFont typeface="+mj-lt"/>
              <a:buAutoNum type="alphaLcPeriod"/>
            </a:pPr>
            <a:r>
              <a:rPr lang="en-US" sz="1600" dirty="0"/>
              <a:t>Becoming sick with TB</a:t>
            </a:r>
          </a:p>
          <a:p>
            <a:pPr marL="667385" lvl="1" indent="-342900">
              <a:buClrTx/>
              <a:buFont typeface="+mj-lt"/>
              <a:buAutoNum type="alphaLcPeriod"/>
            </a:pPr>
            <a:r>
              <a:rPr lang="en-US" dirty="0"/>
              <a:t>Experiencing symptoms of TB</a:t>
            </a:r>
          </a:p>
          <a:p>
            <a:pPr marL="667385" lvl="1" indent="-342900">
              <a:buClrTx/>
              <a:buFont typeface="+mj-lt"/>
              <a:buAutoNum type="alphaLcPeriod"/>
            </a:pPr>
            <a:r>
              <a:rPr lang="en-US" dirty="0"/>
              <a:t>Dying from TB</a:t>
            </a:r>
          </a:p>
          <a:p>
            <a:pPr marL="667385" lvl="1" indent="-342900">
              <a:buClrTx/>
              <a:buFont typeface="+mj-lt"/>
              <a:buAutoNum type="alphaLcPeriod"/>
            </a:pPr>
            <a:r>
              <a:rPr lang="en-US" dirty="0"/>
              <a:t>All of the above</a:t>
            </a:r>
          </a:p>
          <a:p>
            <a:pPr marL="342900" indent="-342900">
              <a:buClrTx/>
              <a:buFont typeface="+mj-lt"/>
              <a:buAutoNum type="alphaLcPeriod"/>
            </a:pPr>
            <a:endParaRPr lang="en-GB" sz="1600" dirty="0"/>
          </a:p>
        </p:txBody>
      </p:sp>
      <p:sp>
        <p:nvSpPr>
          <p:cNvPr id="2" name="Slide Number Placeholder 1">
            <a:extLst>
              <a:ext uri="{FF2B5EF4-FFF2-40B4-BE49-F238E27FC236}">
                <a16:creationId xmlns:a16="http://schemas.microsoft.com/office/drawing/2014/main" id="{4A5A71AD-F2B3-209A-29AA-51F1EE4FE049}"/>
              </a:ext>
            </a:extLst>
          </p:cNvPr>
          <p:cNvSpPr>
            <a:spLocks noGrp="1"/>
          </p:cNvSpPr>
          <p:nvPr>
            <p:ph type="sldNum" sz="quarter" idx="12"/>
          </p:nvPr>
        </p:nvSpPr>
        <p:spPr>
          <a:xfrm>
            <a:off x="10687696" y="6373080"/>
            <a:ext cx="1052508" cy="365125"/>
          </a:xfrm>
        </p:spPr>
        <p:txBody>
          <a:bodyPr/>
          <a:lstStyle/>
          <a:p>
            <a:fld id="{60C9998C-481B-484C-A730-C415AAD60CF4}" type="slidenum">
              <a:rPr lang="en-US" smtClean="0"/>
              <a:t>9</a:t>
            </a:fld>
            <a:endParaRPr lang="en-US"/>
          </a:p>
        </p:txBody>
      </p:sp>
      <p:pic>
        <p:nvPicPr>
          <p:cNvPr id="4" name="Picture 4" descr="A picture containing text, clipart&#10;&#10;Description automatically generated">
            <a:extLst>
              <a:ext uri="{FF2B5EF4-FFF2-40B4-BE49-F238E27FC236}">
                <a16:creationId xmlns:a16="http://schemas.microsoft.com/office/drawing/2014/main" id="{C03A4A2C-B940-3A67-ECF0-03CB42980BE1}"/>
              </a:ext>
            </a:extLst>
          </p:cNvPr>
          <p:cNvPicPr>
            <a:picLocks noChangeAspect="1"/>
          </p:cNvPicPr>
          <p:nvPr/>
        </p:nvPicPr>
        <p:blipFill>
          <a:blip r:embed="rId3"/>
          <a:stretch>
            <a:fillRect/>
          </a:stretch>
        </p:blipFill>
        <p:spPr>
          <a:xfrm>
            <a:off x="434798" y="699028"/>
            <a:ext cx="1190625" cy="1057275"/>
          </a:xfrm>
          <a:prstGeom prst="rect">
            <a:avLst/>
          </a:prstGeom>
        </p:spPr>
      </p:pic>
    </p:spTree>
    <p:extLst>
      <p:ext uri="{BB962C8B-B14F-4D97-AF65-F5344CB8AC3E}">
        <p14:creationId xmlns:p14="http://schemas.microsoft.com/office/powerpoint/2010/main" val="855865992"/>
      </p:ext>
    </p:extLst>
  </p:cSld>
  <p:clrMapOvr>
    <a:masterClrMapping/>
  </p:clrMapOvr>
</p:sld>
</file>

<file path=ppt/theme/theme1.xml><?xml version="1.0" encoding="utf-8"?>
<a:theme xmlns:a="http://schemas.openxmlformats.org/drawingml/2006/main" name="Dividend">
  <a:themeElements>
    <a:clrScheme name="Custom 3">
      <a:dk1>
        <a:srgbClr val="0D304A"/>
      </a:dk1>
      <a:lt1>
        <a:sysClr val="window" lastClr="FFFFFF"/>
      </a:lt1>
      <a:dk2>
        <a:srgbClr val="0D304A"/>
      </a:dk2>
      <a:lt2>
        <a:srgbClr val="0066CC"/>
      </a:lt2>
      <a:accent1>
        <a:srgbClr val="1C6AA3"/>
      </a:accent1>
      <a:accent2>
        <a:srgbClr val="FFC000"/>
      </a:accent2>
      <a:accent3>
        <a:srgbClr val="75BDA7"/>
      </a:accent3>
      <a:accent4>
        <a:srgbClr val="88FCD5"/>
      </a:accent4>
      <a:accent5>
        <a:srgbClr val="84ACB6"/>
      </a:accent5>
      <a:accent6>
        <a:srgbClr val="124163"/>
      </a:accent6>
      <a:hlink>
        <a:srgbClr val="6B9F25"/>
      </a:hlink>
      <a:folHlink>
        <a:srgbClr val="9F6715"/>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file>

<file path=customXml/item2.xml><?xml version="1.0" encoding="utf-8"?>
<p:properties xmlns:p="http://schemas.microsoft.com/office/2006/metadata/properties" xmlns:xsi="http://www.w3.org/2001/XMLSchema-instance" xmlns:pc="http://schemas.microsoft.com/office/infopath/2007/PartnerControls">
  <documentManagement>
    <Review_x0020_Round xmlns="0969b113-a2ac-4c78-932a-0648f4a8bf74">Round 1</Review_x0020_Round>
    <Publications_Document_Path_Updater xmlns="0969b113-a2ac-4c78-932a-0648f4a8bf74">
      <Url xsi:nil="true"/>
      <Description xsi:nil="true"/>
    </Publications_Document_Path_Updater>
    <Test_Artifact xmlns="0969b113-a2ac-4c78-932a-0648f4a8bf74">false</Test_Artifact>
    <Download_link xmlns="0969b113-a2ac-4c78-932a-0648f4a8bf74">https://cdc.sharepoint.com/sites/CGH-DGHT-SIBeR/Publications_Documents/3688-V1-Reviewer-Inlie-Edits_Training%20Slides_LF-LAM%20Testing.pptx?d=wcce3ed5fe7a44b839f153623451886f8</Download_link>
    <Active_Archive_Status xmlns="0969b113-a2ac-4c78-932a-0648f4a8bf74">Active</Active_Archive_Status>
    <Review_ID xmlns="0969b113-a2ac-4c78-932a-0648f4a8bf74" xsi:nil="true"/>
    <lcf76f155ced4ddcb4097134ff3c332f xmlns="0969b113-a2ac-4c78-932a-0648f4a8bf74">
      <Terms xmlns="http://schemas.microsoft.com/office/infopath/2007/PartnerControls"/>
    </lcf76f155ced4ddcb4097134ff3c332f>
    <TaxCatchAll xmlns="a3fd056c-4213-493c-ac16-4cf0949e3de6" xsi:nil="true"/>
    <Reviewer_x0020_Branch xmlns="0969b113-a2ac-4c78-932a-0648f4a8bf74">1</Reviewer_x0020_Branch>
    <Publication_ID xmlns="0969b113-a2ac-4c78-932a-0648f4a8bf74" xsi:nil="true"/>
    <Routing_x0020_Sheet_x0020_ID xmlns="0969b113-a2ac-4c78-932a-0648f4a8bf74">3688</Routing_x0020_Sheet_x0020_ID>
    <NFFormData xmlns="0969b113-a2ac-4c78-932a-0648f4a8bf74">&lt;?xml version="1.0" encoding="utf-8"?&gt;&lt;FormVariables&gt;&lt;Version&gt;1.0&lt;/Version&gt;&lt;PublicationTitle_Lookup type="System.String"&gt;Quality Assurance Package for TB LF-LAM Testing- A User Guide&lt;/PublicationTitle_Lookup&gt;&lt;RoutingSheet_Lookup type="System.String"&gt;3688&lt;/RoutingSheet_Lookup&gt;&lt;/FormVariables&gt;</NFFormData>
    <P3_Test_Document xmlns="0969b113-a2ac-4c78-932a-0648f4a8bf74">No</P3_Test_Document>
    <Original_Filename xmlns="0969b113-a2ac-4c78-932a-0648f4a8bf74" xsi:nil="true"/>
    <Document_x0020_Type xmlns="0969b113-a2ac-4c78-932a-0648f4a8bf74">Publications</Document_x0020_Type>
    <Publication_Documents_Confirmation xmlns="0969b113-a2ac-4c78-932a-0648f4a8bf74">
      <Url xsi:nil="true"/>
      <Description xsi:nil="true"/>
    </Publication_Documents_Confirmation>
    <New_Item xmlns="0969b113-a2ac-4c78-932a-0648f4a8bf74" xsi:nil="true"/>
    <SharedWithUsers xmlns="a3fd056c-4213-493c-ac16-4cf0949e3de6">
      <UserInfo>
        <DisplayName>Ghosh, Smita G. (CDC/GHC/DGHT)</DisplayName>
        <AccountId>243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BB64849B9A3A6439E5B53E07B2274E3" ma:contentTypeVersion="51" ma:contentTypeDescription="Create a new document." ma:contentTypeScope="" ma:versionID="2495201ec840172322e3871c4a8069e5">
  <xsd:schema xmlns:xsd="http://www.w3.org/2001/XMLSchema" xmlns:xs="http://www.w3.org/2001/XMLSchema" xmlns:p="http://schemas.microsoft.com/office/2006/metadata/properties" xmlns:ns2="0969b113-a2ac-4c78-932a-0648f4a8bf74" xmlns:ns3="a3fd056c-4213-493c-ac16-4cf0949e3de6" targetNamespace="http://schemas.microsoft.com/office/2006/metadata/properties" ma:root="true" ma:fieldsID="a631a7d3231916c00dd9e5f6a82d7904" ns2:_="" ns3:_="">
    <xsd:import namespace="0969b113-a2ac-4c78-932a-0648f4a8bf74"/>
    <xsd:import namespace="a3fd056c-4213-493c-ac16-4cf0949e3de6"/>
    <xsd:element name="properties">
      <xsd:complexType>
        <xsd:sequence>
          <xsd:element name="documentManagement">
            <xsd:complexType>
              <xsd:all>
                <xsd:element ref="ns2:Document_x0020_Type" minOccurs="0"/>
                <xsd:element ref="ns2:Active_Archive_Status" minOccurs="0"/>
                <xsd:element ref="ns2:Routing_x0020_Sheet_x0020_ID" minOccurs="0"/>
                <xsd:element ref="ns2:Reviewer_x0020_Branch" minOccurs="0"/>
                <xsd:element ref="ns2:Review_x0020_Round" minOccurs="0"/>
                <xsd:element ref="ns2:Routing_x0020_Sheet_x0020_ID_x003a_PublicationTitle" minOccurs="0"/>
                <xsd:element ref="ns2:Routing_x0020_Sheet_x0020_ID_x003a_InformationProductLK" minOccurs="0"/>
                <xsd:element ref="ns2:NFFormData" minOccurs="0"/>
                <xsd:element ref="ns2:Publication_Documents_Confirmation" minOccurs="0"/>
                <xsd:element ref="ns2:MediaServiceMetadata" minOccurs="0"/>
                <xsd:element ref="ns2:MediaServiceFastMetadata" minOccurs="0"/>
                <xsd:element ref="ns2:Review_ID" minOccurs="0"/>
                <xsd:element ref="ns2:Publications_Document_Path_Updater"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Test_Artifact" minOccurs="0"/>
                <xsd:element ref="ns2:Download_link" minOccurs="0"/>
                <xsd:element ref="ns2:Original_Filename" minOccurs="0"/>
                <xsd:element ref="ns2:Publication_ID" minOccurs="0"/>
                <xsd:element ref="ns2:P3_Test_Document" minOccurs="0"/>
                <xsd:element ref="ns2:lcf76f155ced4ddcb4097134ff3c332f" minOccurs="0"/>
                <xsd:element ref="ns3:TaxCatchAll" minOccurs="0"/>
                <xsd:element ref="ns2:New_Item" minOccurs="0"/>
                <xsd:element ref="ns2:MediaServiceDateTake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69b113-a2ac-4c78-932a-0648f4a8bf74" elementFormDefault="qualified">
    <xsd:import namespace="http://schemas.microsoft.com/office/2006/documentManagement/types"/>
    <xsd:import namespace="http://schemas.microsoft.com/office/infopath/2007/PartnerControls"/>
    <xsd:element name="Document_x0020_Type" ma:index="1" nillable="true" ma:displayName="Document_Type" ma:format="Dropdown" ma:indexed="true" ma:internalName="Document_x0020_Type">
      <xsd:simpleType>
        <xsd:restriction base="dms:Choice">
          <xsd:enumeration value="Author"/>
          <xsd:enumeration value="Publications"/>
          <xsd:enumeration value="Reviewer"/>
          <xsd:enumeration value="Internal"/>
          <xsd:enumeration value="Review - UL Comments"/>
          <xsd:enumeration value="CGH/XC"/>
          <xsd:enumeration value="Other"/>
        </xsd:restriction>
      </xsd:simpleType>
    </xsd:element>
    <xsd:element name="Active_Archive_Status" ma:index="3" nillable="true" ma:displayName="Active_Archive_Status" ma:default="Active" ma:format="Dropdown" ma:indexed="true" ma:internalName="Active_Archive_Status">
      <xsd:simpleType>
        <xsd:restriction base="dms:Choice">
          <xsd:enumeration value="Active"/>
          <xsd:enumeration value="Archive"/>
        </xsd:restriction>
      </xsd:simpleType>
    </xsd:element>
    <xsd:element name="Routing_x0020_Sheet_x0020_ID" ma:index="4" nillable="true" ma:displayName="Routing_Sheet_ID" ma:indexed="true" ma:list="{0f32a464-518b-4531-a135-6c70c6c94686}" ma:internalName="Routing_x0020_Sheet_x0020_ID" ma:showField="ID">
      <xsd:simpleType>
        <xsd:restriction base="dms:Lookup"/>
      </xsd:simpleType>
    </xsd:element>
    <xsd:element name="Reviewer_x0020_Branch" ma:index="5" nillable="true" ma:displayName="Reviewer_Branch" ma:indexed="true" ma:list="{5016d1fc-7ff5-451f-ab72-7e3b218ceeb4}" ma:internalName="Reviewer_x0020_Branch" ma:showField="Title">
      <xsd:simpleType>
        <xsd:restriction base="dms:Lookup"/>
      </xsd:simpleType>
    </xsd:element>
    <xsd:element name="Review_x0020_Round" ma:index="6" nillable="true" ma:displayName="Review_Round" ma:default="Round 1" ma:format="Dropdown" ma:indexed="true" ma:internalName="Review_x0020_Round">
      <xsd:simpleType>
        <xsd:restriction base="dms:Choice">
          <xsd:enumeration value="Round 1"/>
          <xsd:enumeration value="Round 2"/>
          <xsd:enumeration value="Round 3"/>
          <xsd:enumeration value="Round 4"/>
          <xsd:enumeration value="Round 5"/>
          <xsd:enumeration value="Round 6"/>
          <xsd:enumeration value="Round 7"/>
          <xsd:enumeration value="Final"/>
        </xsd:restriction>
      </xsd:simpleType>
    </xsd:element>
    <xsd:element name="Routing_x0020_Sheet_x0020_ID_x003a_PublicationTitle" ma:index="11" nillable="true" ma:displayName="Publication_Title" ma:list="{0f32a464-518b-4531-a135-6c70c6c94686}" ma:internalName="Routing_x0020_Sheet_x0020_ID_x003a_PublicationTitle" ma:readOnly="true" ma:showField="Title">
      <xsd:simpleType>
        <xsd:restriction base="dms:Lookup"/>
      </xsd:simpleType>
    </xsd:element>
    <xsd:element name="Routing_x0020_Sheet_x0020_ID_x003a_InformationProductLK" ma:index="12" nillable="true" ma:displayName="Information_Product" ma:list="{0f32a464-518b-4531-a135-6c70c6c94686}" ma:internalName="Routing_x0020_Sheet_x0020_ID_x003a_InformationProductLK" ma:readOnly="true" ma:showField="InformationProductLK">
      <xsd:simpleType>
        <xsd:restriction base="dms:Lookup"/>
      </xsd:simpleType>
    </xsd:element>
    <xsd:element name="NFFormData" ma:index="14" nillable="true" ma:displayName="NFFormData" ma:hidden="true" ma:internalName="NFFormData">
      <xsd:simpleType>
        <xsd:restriction base="dms:Note"/>
      </xsd:simpleType>
    </xsd:element>
    <xsd:element name="Publication_Documents_Confirmation" ma:index="16" nillable="true" ma:displayName="Publication_Documents_Confirmation" ma:format="Hyperlink" ma:internalName="Publication_Documents_Confirmation">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element name="Review_ID" ma:index="19" nillable="true" ma:displayName="Review_ID" ma:list="{3ec2227e-e2a6-478e-aec2-19a0afa44cdb}" ma:internalName="Review_ID" ma:showField="ID">
      <xsd:simpleType>
        <xsd:restriction base="dms:Lookup"/>
      </xsd:simpleType>
    </xsd:element>
    <xsd:element name="Publications_Document_Path_Updater" ma:index="20" nillable="true" ma:displayName="Publications_Document_Path_Updater" ma:internalName="Publications_Document_Path_Updater">
      <xsd:complexType>
        <xsd:complexContent>
          <xsd:extension base="dms:URL">
            <xsd:sequence>
              <xsd:element name="Url" type="dms:ValidUrl" minOccurs="0" nillable="true"/>
              <xsd:element name="Description" type="xsd:string" nillable="true"/>
            </xsd:sequence>
          </xsd:extension>
        </xsd:complexContent>
      </xsd:complexType>
    </xsd:element>
    <xsd:element name="MediaServiceAutoTags" ma:index="23" nillable="true" ma:displayName="Tags" ma:internalName="MediaServiceAutoTags"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element name="Test_Artifact" ma:index="27" nillable="true" ma:displayName="Test_Artifact" ma:default="0" ma:format="Dropdown" ma:indexed="true" ma:internalName="Test_Artifact">
      <xsd:simpleType>
        <xsd:restriction base="dms:Boolean"/>
      </xsd:simpleType>
    </xsd:element>
    <xsd:element name="Download_link" ma:index="28" nillable="true" ma:displayName="Download_link" ma:internalName="Download_link">
      <xsd:simpleType>
        <xsd:restriction base="dms:Note">
          <xsd:maxLength value="255"/>
        </xsd:restriction>
      </xsd:simpleType>
    </xsd:element>
    <xsd:element name="Original_Filename" ma:index="29" nillable="true" ma:displayName="Original_Filename" ma:internalName="Original_Filename">
      <xsd:simpleType>
        <xsd:restriction base="dms:Text">
          <xsd:maxLength value="255"/>
        </xsd:restriction>
      </xsd:simpleType>
    </xsd:element>
    <xsd:element name="Publication_ID" ma:index="30" nillable="true" ma:displayName="Publication_ID" ma:indexed="true" ma:internalName="Publication_ID">
      <xsd:simpleType>
        <xsd:restriction base="dms:Text">
          <xsd:maxLength value="255"/>
        </xsd:restriction>
      </xsd:simpleType>
    </xsd:element>
    <xsd:element name="P3_Test_Document" ma:index="31" nillable="true" ma:displayName="P3_Test_Document" ma:format="Dropdown" ma:internalName="P3_Test_Document">
      <xsd:simpleType>
        <xsd:restriction base="dms:Choice">
          <xsd:enumeration value="Yes"/>
          <xsd:enumeration value="No"/>
        </xsd:restriction>
      </xsd:simpleType>
    </xsd:element>
    <xsd:element name="lcf76f155ced4ddcb4097134ff3c332f" ma:index="33"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New_Item" ma:index="35" nillable="true" ma:displayName="New_Item" ma:default="Yes" ma:format="Dropdown" ma:internalName="New_Item">
      <xsd:simpleType>
        <xsd:restriction base="dms:Text">
          <xsd:maxLength value="255"/>
        </xsd:restriction>
      </xsd:simpleType>
    </xsd:element>
    <xsd:element name="MediaServiceDateTaken" ma:index="36" nillable="true" ma:displayName="MediaServiceDateTaken" ma:hidden="true" ma:indexed="true" ma:internalName="MediaServiceDateTaken" ma:readOnly="true">
      <xsd:simpleType>
        <xsd:restriction base="dms:Text"/>
      </xsd:simpleType>
    </xsd:element>
    <xsd:element name="MediaServiceObjectDetectorVersions" ma:index="3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fd056c-4213-493c-ac16-4cf0949e3de6"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TaxCatchAll" ma:index="34" nillable="true" ma:displayName="Taxonomy Catch All Column" ma:hidden="true" ma:list="{39cc2a84-9034-454a-91c8-9c844544d3ba}" ma:internalName="TaxCatchAll" ma:showField="CatchAllData" ma:web="a3fd056c-4213-493c-ac16-4cf0949e3d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2" ma:displayName="Document_Path"/>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Urls xmlns="http://schemas.microsoft.com/sharepoint/v3/contenttype/forms/url">
  <Display>FormsApp/UFRuntime.aspx?remoteAppUrl=https://formso365.nintex.com&amp;SPAppWebUrl=https://cdc-6afd09c0fc7037.sharepoint.com/sites/CGH-DGHT-SIBeR/FormsApp&amp;SPHostUrl=https://cdc.sharepoint.com/sites/CGH-DGHT-SIBeR&amp;ctype=0x0101008BB64849B9A3A6439E5B53E07B2274E3&amp;client_id=73d49b7f-c0a4-4891-b2bb-65f7f7142c79&amp;mode=2</Display>
  <Edit>FormsApp/UFRuntime.aspx?remoteAppUrl=https://formso365.nintex.com&amp;SPAppWebUrl=https://cdc-6afd09c0fc7037.sharepoint.com/sites/CGH-DGHT-SIBeR/FormsApp&amp;SPHostUrl=https://cdc.sharepoint.com/sites/CGH-DGHT-SIBeR&amp;ctype=0x0101008BB64849B9A3A6439E5B53E07B2274E3&amp;client_id=73d49b7f-c0a4-4891-b2bb-65f7f7142c79&amp;mode=1</Edit>
  <New>FormsApp/UFRuntime.aspx?remoteAppUrl=https://formso365.nintex.com&amp;SPAppWebUrl=https://cdc-6afd09c0fc7037.sharepoint.com/sites/CGH-DGHT-SIBeR/FormsApp&amp;SPHostUrl=https://cdc.sharepoint.com/sites/CGH-DGHT-SIBeR&amp;ctype=0x0101008BB64849B9A3A6439E5B53E07B2274E3&amp;client_id=73d49b7f-c0a4-4891-b2bb-65f7f7142c79&amp;mode=0</New>
  <DisplayFormTarget>NewWindow</DisplayFormTarget>
  <EditFormTarget>NewWindow</EditFormTarget>
  <NewFormTarget>NewWindow</NewFormTarget>
</FormUrls>
</file>

<file path=customXml/itemProps1.xml><?xml version="1.0" encoding="utf-8"?>
<ds:datastoreItem xmlns:ds="http://schemas.openxmlformats.org/officeDocument/2006/customXml" ds:itemID="{E1D2619E-0140-4259-95F1-D26027003A24}">
  <ds:schemaRefs>
    <ds:schemaRef ds:uri="http://schemas.microsoft.com/sharepoint/v3/contenttype/forms"/>
  </ds:schemaRefs>
</ds:datastoreItem>
</file>

<file path=customXml/itemProps2.xml><?xml version="1.0" encoding="utf-8"?>
<ds:datastoreItem xmlns:ds="http://schemas.openxmlformats.org/officeDocument/2006/customXml" ds:itemID="{3B74E61F-09A6-4E81-BC00-9188FACB6ADF}">
  <ds:schemaRefs>
    <ds:schemaRef ds:uri="0969b113-a2ac-4c78-932a-0648f4a8bf74"/>
    <ds:schemaRef ds:uri="a3fd056c-4213-493c-ac16-4cf0949e3de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B687EE9-1910-4275-BAFA-1334B9DBF74D}">
  <ds:schemaRefs>
    <ds:schemaRef ds:uri="0969b113-a2ac-4c78-932a-0648f4a8bf74"/>
    <ds:schemaRef ds:uri="a3fd056c-4213-493c-ac16-4cf0949e3de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27B805D9-66FD-4113-AABD-9F5026647EE7}">
  <ds:schemaRefs>
    <ds:schemaRef ds:uri="http://schemas.microsoft.com/sharepoint/v3/contenttype/forms/url"/>
  </ds:schemaRefs>
</ds:datastoreItem>
</file>

<file path=docProps/app.xml><?xml version="1.0" encoding="utf-8"?>
<Properties xmlns="http://schemas.openxmlformats.org/officeDocument/2006/extended-properties" xmlns:vt="http://schemas.openxmlformats.org/officeDocument/2006/docPropsVTypes">
  <Template>TM03457464[[fn=Dividend]]</Template>
  <TotalTime>239</TotalTime>
  <Words>4260</Words>
  <Application>Microsoft Office PowerPoint</Application>
  <PresentationFormat>Widescreen</PresentationFormat>
  <Paragraphs>487</Paragraphs>
  <Slides>51</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Calibri</vt:lpstr>
      <vt:lpstr>Cambria</vt:lpstr>
      <vt:lpstr>Corbel</vt:lpstr>
      <vt:lpstr>Noto Sans</vt:lpstr>
      <vt:lpstr>Wingdings</vt:lpstr>
      <vt:lpstr>Wingdings 2</vt:lpstr>
      <vt:lpstr>Dividend</vt:lpstr>
      <vt:lpstr>Lateral flow lipoarabinomannan testING and quality assurance training materials  </vt:lpstr>
      <vt:lpstr>TRAINING agenda</vt:lpstr>
      <vt:lpstr>Trainer &amp; Participant Introductions</vt:lpstr>
      <vt:lpstr>Training GOAL AND objectives </vt:lpstr>
      <vt:lpstr>Participants</vt:lpstr>
      <vt:lpstr>Overview of TB Disease and TB/HIV Co-Infection  </vt:lpstr>
      <vt:lpstr>TUBERCULOSIS (TB)</vt:lpstr>
      <vt:lpstr>HIV co-infection impact on TB/HIV patients</vt:lpstr>
      <vt:lpstr>          Knowledge Check – Questions (Select the most accurate choice)   </vt:lpstr>
      <vt:lpstr>AN Introduction to LF-LAM testing </vt:lpstr>
      <vt:lpstr>What is LF-LAM?</vt:lpstr>
      <vt:lpstr>What is lipoarabinomannan (LAM)? </vt:lpstr>
      <vt:lpstr>Principle of the determine tb lam ag TEST</vt:lpstr>
      <vt:lpstr>ADVANTAGES AND BENEFITS OF LF-LAM TESTING FOR TB DETECTION AMONG PLHIV </vt:lpstr>
      <vt:lpstr>PRACTICAL LIMITATIONS OF LF-LAM TESTING</vt:lpstr>
      <vt:lpstr>WHEN to USE LF-LAM:  [COUNTRY] LF-LAM testing algorithm</vt:lpstr>
      <vt:lpstr>when not to USE LF-LAM: 2021 WHO Global Guidelines</vt:lpstr>
      <vt:lpstr>          Knowledge Check – Question                                                                (Use the questions below for trainee response and group discussion)</vt:lpstr>
      <vt:lpstr>Applying the LF-LAM testing algorithm:  Case scenario review &amp; practice</vt:lpstr>
      <vt:lpstr>Notes on applying the algorithm:  Clinic-tester coordination for success</vt:lpstr>
      <vt:lpstr>Case scenario 1</vt:lpstr>
      <vt:lpstr>Case scenario 1</vt:lpstr>
      <vt:lpstr>Case scenario 2</vt:lpstr>
      <vt:lpstr>Case scenario 2</vt:lpstr>
      <vt:lpstr>Case scenario 3</vt:lpstr>
      <vt:lpstr>Case scenario 3</vt:lpstr>
      <vt:lpstr>Case scenario 4</vt:lpstr>
      <vt:lpstr>Case scenario 4</vt:lpstr>
      <vt:lpstr>Abbott/ Alere Determine TB LAM Ag testing Procedure</vt:lpstr>
      <vt:lpstr>Requesting an LF-LAM Test</vt:lpstr>
      <vt:lpstr>Getting Ready</vt:lpstr>
      <vt:lpstr>Importance of biosafety</vt:lpstr>
      <vt:lpstr>LF-LAM biosafety considerations</vt:lpstr>
      <vt:lpstr>Ensure Proper Storage of LF-LAM test kits</vt:lpstr>
      <vt:lpstr>Collecting urine for LF-LAM testing</vt:lpstr>
      <vt:lpstr>Using the Abbott Determine TB lam Ag Test</vt:lpstr>
      <vt:lpstr>Result reading, interpretation and reporting </vt:lpstr>
      <vt:lpstr>Troubleshooting Invalid Results</vt:lpstr>
      <vt:lpstr>PowerPoint Presentation</vt:lpstr>
      <vt:lpstr>OPTIONAL Demonstration of LF-LAM testing </vt:lpstr>
      <vt:lpstr>Continuous Quality Improvement of LF-LAM Testing</vt:lpstr>
      <vt:lpstr>Continuous Quality Improvement </vt:lpstr>
      <vt:lpstr>Considerations for LF-LAM Test Quality Assurance</vt:lpstr>
      <vt:lpstr>Examples of quality assurance gaps and solutions for pre-testing, testing, and post-testing phases of the lf-lam procedure</vt:lpstr>
      <vt:lpstr>Types of Quality Controls: internal and external</vt:lpstr>
      <vt:lpstr>MONITORING AND EVALUATION </vt:lpstr>
      <vt:lpstr>Who conducts Monitoring and evaluation?</vt:lpstr>
      <vt:lpstr>M &amp; E indicators for lf-lam testing</vt:lpstr>
      <vt:lpstr>Quality Improvement Tools</vt:lpstr>
      <vt:lpstr>SUMMARY – KEY Lessons Learned</vt:lpstr>
      <vt:lpstr>Acknowledgements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https://cdc.sharepoint.com/sites/CGH-DGHT-SIBeR/Publications_Documents/3688-V1-Reviewer-Inlie-Edits_Training%20Slides_LF-LAM%20Testing.pptx?d=wcce3ed5fe7a44b839f153623451886f8</dc:title>
  <dc:creator>Rogers Kisame</dc:creator>
  <cp:lastModifiedBy>Nandakumar, Subhadra (CDC/GHC/DGHT)</cp:lastModifiedBy>
  <cp:revision>4</cp:revision>
  <dcterms:created xsi:type="dcterms:W3CDTF">2021-10-02T23:39:06Z</dcterms:created>
  <dcterms:modified xsi:type="dcterms:W3CDTF">2023-11-09T19:39:35Z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2021-10-04T13:51:37Z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186ece50-b738-41e5-8961-b198b4c74c14</vt:lpwstr>
  </property>
  <property fmtid="{D5CDD505-2E9C-101B-9397-08002B2CF9AE}" pid="8" name="MSIP_Label_7b94a7b8-f06c-4dfe-bdcc-9b548fd58c31_ContentBits">
    <vt:lpwstr>0</vt:lpwstr>
  </property>
  <property fmtid="{D5CDD505-2E9C-101B-9397-08002B2CF9AE}" pid="9" name="ContentTypeId">
    <vt:lpwstr>0x0101008BB64849B9A3A6439E5B53E07B2274E3</vt:lpwstr>
  </property>
  <property fmtid="{D5CDD505-2E9C-101B-9397-08002B2CF9AE}" pid="10" name="MediaServiceImageTags">
    <vt:lpwstr/>
  </property>
</Properties>
</file>