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16" r:id="rId2"/>
  </p:sldMasterIdLst>
  <p:notesMasterIdLst>
    <p:notesMasterId r:id="rId5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7" r:id="rId42"/>
    <p:sldId id="298" r:id="rId43"/>
    <p:sldId id="309" r:id="rId44"/>
    <p:sldId id="310" r:id="rId45"/>
    <p:sldId id="299" r:id="rId46"/>
    <p:sldId id="300" r:id="rId47"/>
    <p:sldId id="301" r:id="rId48"/>
    <p:sldId id="302" r:id="rId49"/>
    <p:sldId id="303" r:id="rId50"/>
    <p:sldId id="304" r:id="rId51"/>
    <p:sldId id="305" r:id="rId52"/>
    <p:sldId id="306" r:id="rId53"/>
    <p:sldId id="307" r:id="rId54"/>
    <p:sldId id="308" r:id="rId55"/>
    <p:sldId id="314" r:id="rId56"/>
  </p:sldIdLst>
  <p:sldSz cx="12192000" cy="6858000"/>
  <p:notesSz cx="6858000" cy="9144000"/>
  <p:embeddedFontLst>
    <p:embeddedFont>
      <p:font typeface="DM Sans" pitchFamily="2" charset="0"/>
      <p:regular r:id="rId58"/>
      <p:bold r:id="rId59"/>
      <p:italic r:id="rId60"/>
      <p:boldItalic r:id="rId61"/>
    </p:embeddedFont>
    <p:embeddedFont>
      <p:font typeface="DM Sans Medium"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9xa0PHpEXoFl5yiBhnb2WlQak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hi Zhen QIN" initials="" lastIdx="1" clrIdx="0"/>
  <p:cmAuthor id="1" name="Syed Muhammad Shihab ZAFAR"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4BAC74-0475-4124-B654-1660A16EFDED}">
  <a:tblStyle styleId="{094BAC74-0475-4124-B654-1660A16EFDE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DFC"/>
          </a:solidFill>
        </a:fill>
      </a:tcStyle>
    </a:wholeTbl>
    <a:band1H>
      <a:tcTxStyle b="off" i="off"/>
      <a:tcStyle>
        <a:tcBdr/>
        <a:fill>
          <a:solidFill>
            <a:srgbClr val="CAD8FA"/>
          </a:solidFill>
        </a:fill>
      </a:tcStyle>
    </a:band1H>
    <a:band2H>
      <a:tcTxStyle b="off" i="off"/>
      <a:tcStyle>
        <a:tcBdr/>
      </a:tcStyle>
    </a:band2H>
    <a:band1V>
      <a:tcTxStyle b="off" i="off"/>
      <a:tcStyle>
        <a:tcBdr/>
        <a:fill>
          <a:solidFill>
            <a:srgbClr val="CAD8FA"/>
          </a:solidFill>
        </a:fill>
      </a:tcStyle>
    </a:band1V>
    <a:band2V>
      <a:tcTxStyle b="off" i="off"/>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 styleId="{2F44180E-3327-4987-ABE5-0E167C3BFADA}"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6DDC587-2650-4B45-8BD6-E76C70C64434}" styleName="Table_2">
    <a:wholeTbl>
      <a:tcTxStyle b="off" i="off">
        <a:font>
          <a:latin typeface="Arial"/>
          <a:ea typeface="Arial"/>
          <a:cs typeface="Arial"/>
        </a:font>
        <a:schemeClr val="dk1"/>
      </a:tcTxStyle>
      <a:tcStyle>
        <a:tcBdr>
          <a:left>
            <a:ln w="12700" cap="flat" cmpd="sng">
              <a:solidFill>
                <a:schemeClr val="accent4"/>
              </a:solidFill>
              <a:prstDash val="solid"/>
              <a:round/>
              <a:headEnd type="none" w="sm" len="sm"/>
              <a:tailEnd type="none" w="sm" len="sm"/>
            </a:ln>
          </a:left>
          <a:right>
            <a:ln w="12700" cap="flat" cmpd="sng">
              <a:solidFill>
                <a:schemeClr val="accent4"/>
              </a:solidFill>
              <a:prstDash val="solid"/>
              <a:round/>
              <a:headEnd type="none" w="sm" len="sm"/>
              <a:tailEnd type="none" w="sm" len="sm"/>
            </a:ln>
          </a:right>
          <a:top>
            <a:ln w="12700" cap="flat" cmpd="sng">
              <a:solidFill>
                <a:schemeClr val="accent4"/>
              </a:solidFill>
              <a:prstDash val="solid"/>
              <a:round/>
              <a:headEnd type="none" w="sm" len="sm"/>
              <a:tailEnd type="none" w="sm" len="sm"/>
            </a:ln>
          </a:top>
          <a:bottom>
            <a:ln w="12700" cap="flat" cmpd="sng">
              <a:solidFill>
                <a:schemeClr val="accent4"/>
              </a:solidFill>
              <a:prstDash val="solid"/>
              <a:round/>
              <a:headEnd type="none" w="sm" len="sm"/>
              <a:tailEnd type="none" w="sm" len="sm"/>
            </a:ln>
          </a:bottom>
          <a:insideH>
            <a:ln w="12700"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9F6FD"/>
          </a:solidFill>
        </a:fill>
      </a:tcStyle>
    </a:band1H>
    <a:band2H>
      <a:tcTxStyle b="off" i="off"/>
      <a:tcStyle>
        <a:tcBdr/>
      </a:tcStyle>
    </a:band2H>
    <a:band1V>
      <a:tcTxStyle b="off" i="off"/>
      <a:tcStyle>
        <a:tcBdr/>
        <a:fill>
          <a:solidFill>
            <a:srgbClr val="E9F6FD"/>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4"/>
              </a:solidFill>
              <a:prstDash val="solid"/>
              <a:round/>
              <a:headEnd type="none" w="sm" len="sm"/>
              <a:tailEnd type="none" w="sm" len="sm"/>
            </a:ln>
          </a:top>
        </a:tcBdr>
        <a:fill>
          <a:solidFill>
            <a:schemeClr val="l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fill>
          <a:solidFill>
            <a:schemeClr val="accent4"/>
          </a:solidFill>
        </a:fill>
      </a:tcStyle>
    </a:firstRow>
    <a:neCell>
      <a:tcTxStyle b="off" i="off"/>
      <a:tcStyle>
        <a:tcBdr/>
      </a:tcStyle>
    </a:neCell>
    <a:nwCell>
      <a:tcTxStyle b="off" i="off"/>
      <a:tcStyle>
        <a:tcBdr/>
      </a:tcStyle>
    </a:nwCell>
  </a:tblStyle>
  <a:tblStyle styleId="{652C6A28-C729-484A-8784-DD002ED9E575}"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Pardo Schneider" userId="a875a72dd726dcb2" providerId="LiveId" clId="{CD64700D-F301-46F2-83D7-F27F9E45FAD1}"/>
    <pc:docChg chg="undo custSel modSld">
      <pc:chgData name="Daniel Pardo Schneider" userId="a875a72dd726dcb2" providerId="LiveId" clId="{CD64700D-F301-46F2-83D7-F27F9E45FAD1}" dt="2024-05-22T15:11:30.857" v="120" actId="27636"/>
      <pc:docMkLst>
        <pc:docMk/>
      </pc:docMkLst>
      <pc:sldChg chg="modSp mod">
        <pc:chgData name="Daniel Pardo Schneider" userId="a875a72dd726dcb2" providerId="LiveId" clId="{CD64700D-F301-46F2-83D7-F27F9E45FAD1}" dt="2024-05-22T15:07:29.757" v="0" actId="404"/>
        <pc:sldMkLst>
          <pc:docMk/>
          <pc:sldMk cId="0" sldId="257"/>
        </pc:sldMkLst>
        <pc:spChg chg="mod">
          <ac:chgData name="Daniel Pardo Schneider" userId="a875a72dd726dcb2" providerId="LiveId" clId="{CD64700D-F301-46F2-83D7-F27F9E45FAD1}" dt="2024-05-22T15:07:29.757" v="0" actId="404"/>
          <ac:spMkLst>
            <pc:docMk/>
            <pc:sldMk cId="0" sldId="257"/>
            <ac:spMk id="1808" creationId="{00000000-0000-0000-0000-000000000000}"/>
          </ac:spMkLst>
        </pc:spChg>
        <pc:spChg chg="mod">
          <ac:chgData name="Daniel Pardo Schneider" userId="a875a72dd726dcb2" providerId="LiveId" clId="{CD64700D-F301-46F2-83D7-F27F9E45FAD1}" dt="2024-05-22T15:07:29.757" v="0" actId="404"/>
          <ac:spMkLst>
            <pc:docMk/>
            <pc:sldMk cId="0" sldId="257"/>
            <ac:spMk id="1809" creationId="{00000000-0000-0000-0000-000000000000}"/>
          </ac:spMkLst>
        </pc:spChg>
      </pc:sldChg>
      <pc:sldChg chg="modSp mod">
        <pc:chgData name="Daniel Pardo Schneider" userId="a875a72dd726dcb2" providerId="LiveId" clId="{CD64700D-F301-46F2-83D7-F27F9E45FAD1}" dt="2024-05-22T15:07:32.968" v="2" actId="27636"/>
        <pc:sldMkLst>
          <pc:docMk/>
          <pc:sldMk cId="0" sldId="259"/>
        </pc:sldMkLst>
        <pc:spChg chg="mod">
          <ac:chgData name="Daniel Pardo Schneider" userId="a875a72dd726dcb2" providerId="LiveId" clId="{CD64700D-F301-46F2-83D7-F27F9E45FAD1}" dt="2024-05-22T15:07:32.963" v="1" actId="404"/>
          <ac:spMkLst>
            <pc:docMk/>
            <pc:sldMk cId="0" sldId="259"/>
            <ac:spMk id="1848" creationId="{00000000-0000-0000-0000-000000000000}"/>
          </ac:spMkLst>
        </pc:spChg>
        <pc:spChg chg="mod">
          <ac:chgData name="Daniel Pardo Schneider" userId="a875a72dd726dcb2" providerId="LiveId" clId="{CD64700D-F301-46F2-83D7-F27F9E45FAD1}" dt="2024-05-22T15:07:32.968" v="2" actId="27636"/>
          <ac:spMkLst>
            <pc:docMk/>
            <pc:sldMk cId="0" sldId="259"/>
            <ac:spMk id="1849" creationId="{00000000-0000-0000-0000-000000000000}"/>
          </ac:spMkLst>
        </pc:spChg>
        <pc:spChg chg="mod">
          <ac:chgData name="Daniel Pardo Schneider" userId="a875a72dd726dcb2" providerId="LiveId" clId="{CD64700D-F301-46F2-83D7-F27F9E45FAD1}" dt="2024-05-22T15:07:32.963" v="1" actId="404"/>
          <ac:spMkLst>
            <pc:docMk/>
            <pc:sldMk cId="0" sldId="259"/>
            <ac:spMk id="1850" creationId="{00000000-0000-0000-0000-000000000000}"/>
          </ac:spMkLst>
        </pc:spChg>
      </pc:sldChg>
      <pc:sldChg chg="modSp mod">
        <pc:chgData name="Daniel Pardo Schneider" userId="a875a72dd726dcb2" providerId="LiveId" clId="{CD64700D-F301-46F2-83D7-F27F9E45FAD1}" dt="2024-05-22T15:07:35.298" v="3" actId="404"/>
        <pc:sldMkLst>
          <pc:docMk/>
          <pc:sldMk cId="0" sldId="260"/>
        </pc:sldMkLst>
        <pc:spChg chg="mod">
          <ac:chgData name="Daniel Pardo Schneider" userId="a875a72dd726dcb2" providerId="LiveId" clId="{CD64700D-F301-46F2-83D7-F27F9E45FAD1}" dt="2024-05-22T15:07:35.298" v="3" actId="404"/>
          <ac:spMkLst>
            <pc:docMk/>
            <pc:sldMk cId="0" sldId="260"/>
            <ac:spMk id="1855" creationId="{00000000-0000-0000-0000-000000000000}"/>
          </ac:spMkLst>
        </pc:spChg>
        <pc:spChg chg="mod">
          <ac:chgData name="Daniel Pardo Schneider" userId="a875a72dd726dcb2" providerId="LiveId" clId="{CD64700D-F301-46F2-83D7-F27F9E45FAD1}" dt="2024-05-22T15:07:35.298" v="3" actId="404"/>
          <ac:spMkLst>
            <pc:docMk/>
            <pc:sldMk cId="0" sldId="260"/>
            <ac:spMk id="1856" creationId="{00000000-0000-0000-0000-000000000000}"/>
          </ac:spMkLst>
        </pc:spChg>
      </pc:sldChg>
      <pc:sldChg chg="modSp mod">
        <pc:chgData name="Daniel Pardo Schneider" userId="a875a72dd726dcb2" providerId="LiveId" clId="{CD64700D-F301-46F2-83D7-F27F9E45FAD1}" dt="2024-05-22T15:07:39.018" v="4" actId="404"/>
        <pc:sldMkLst>
          <pc:docMk/>
          <pc:sldMk cId="0" sldId="262"/>
        </pc:sldMkLst>
        <pc:spChg chg="mod">
          <ac:chgData name="Daniel Pardo Schneider" userId="a875a72dd726dcb2" providerId="LiveId" clId="{CD64700D-F301-46F2-83D7-F27F9E45FAD1}" dt="2024-05-22T15:07:39.018" v="4" actId="404"/>
          <ac:spMkLst>
            <pc:docMk/>
            <pc:sldMk cId="0" sldId="262"/>
            <ac:spMk id="1873" creationId="{00000000-0000-0000-0000-000000000000}"/>
          </ac:spMkLst>
        </pc:spChg>
        <pc:spChg chg="mod">
          <ac:chgData name="Daniel Pardo Schneider" userId="a875a72dd726dcb2" providerId="LiveId" clId="{CD64700D-F301-46F2-83D7-F27F9E45FAD1}" dt="2024-05-22T15:07:39.018" v="4" actId="404"/>
          <ac:spMkLst>
            <pc:docMk/>
            <pc:sldMk cId="0" sldId="262"/>
            <ac:spMk id="1874" creationId="{00000000-0000-0000-0000-000000000000}"/>
          </ac:spMkLst>
        </pc:spChg>
        <pc:spChg chg="mod">
          <ac:chgData name="Daniel Pardo Schneider" userId="a875a72dd726dcb2" providerId="LiveId" clId="{CD64700D-F301-46F2-83D7-F27F9E45FAD1}" dt="2024-05-22T15:07:39.018" v="4" actId="404"/>
          <ac:spMkLst>
            <pc:docMk/>
            <pc:sldMk cId="0" sldId="262"/>
            <ac:spMk id="1875" creationId="{00000000-0000-0000-0000-000000000000}"/>
          </ac:spMkLst>
        </pc:spChg>
        <pc:spChg chg="mod">
          <ac:chgData name="Daniel Pardo Schneider" userId="a875a72dd726dcb2" providerId="LiveId" clId="{CD64700D-F301-46F2-83D7-F27F9E45FAD1}" dt="2024-05-22T15:07:39.018" v="4" actId="404"/>
          <ac:spMkLst>
            <pc:docMk/>
            <pc:sldMk cId="0" sldId="262"/>
            <ac:spMk id="1877" creationId="{00000000-0000-0000-0000-000000000000}"/>
          </ac:spMkLst>
        </pc:spChg>
      </pc:sldChg>
      <pc:sldChg chg="modSp mod">
        <pc:chgData name="Daniel Pardo Schneider" userId="a875a72dd726dcb2" providerId="LiveId" clId="{CD64700D-F301-46F2-83D7-F27F9E45FAD1}" dt="2024-05-22T15:07:45.045" v="6" actId="1076"/>
        <pc:sldMkLst>
          <pc:docMk/>
          <pc:sldMk cId="0" sldId="263"/>
        </pc:sldMkLst>
        <pc:spChg chg="mod">
          <ac:chgData name="Daniel Pardo Schneider" userId="a875a72dd726dcb2" providerId="LiveId" clId="{CD64700D-F301-46F2-83D7-F27F9E45FAD1}" dt="2024-05-22T15:07:45.045" v="6" actId="1076"/>
          <ac:spMkLst>
            <pc:docMk/>
            <pc:sldMk cId="0" sldId="263"/>
            <ac:spMk id="1883" creationId="{00000000-0000-0000-0000-000000000000}"/>
          </ac:spMkLst>
        </pc:spChg>
        <pc:spChg chg="mod">
          <ac:chgData name="Daniel Pardo Schneider" userId="a875a72dd726dcb2" providerId="LiveId" clId="{CD64700D-F301-46F2-83D7-F27F9E45FAD1}" dt="2024-05-22T15:07:41.387" v="5" actId="404"/>
          <ac:spMkLst>
            <pc:docMk/>
            <pc:sldMk cId="0" sldId="263"/>
            <ac:spMk id="1884" creationId="{00000000-0000-0000-0000-000000000000}"/>
          </ac:spMkLst>
        </pc:spChg>
        <pc:spChg chg="mod">
          <ac:chgData name="Daniel Pardo Schneider" userId="a875a72dd726dcb2" providerId="LiveId" clId="{CD64700D-F301-46F2-83D7-F27F9E45FAD1}" dt="2024-05-22T15:07:41.387" v="5" actId="404"/>
          <ac:spMkLst>
            <pc:docMk/>
            <pc:sldMk cId="0" sldId="263"/>
            <ac:spMk id="1885" creationId="{00000000-0000-0000-0000-000000000000}"/>
          </ac:spMkLst>
        </pc:spChg>
      </pc:sldChg>
      <pc:sldChg chg="modSp mod">
        <pc:chgData name="Daniel Pardo Schneider" userId="a875a72dd726dcb2" providerId="LiveId" clId="{CD64700D-F301-46F2-83D7-F27F9E45FAD1}" dt="2024-05-22T15:07:46.986" v="7" actId="404"/>
        <pc:sldMkLst>
          <pc:docMk/>
          <pc:sldMk cId="0" sldId="264"/>
        </pc:sldMkLst>
        <pc:spChg chg="mod">
          <ac:chgData name="Daniel Pardo Schneider" userId="a875a72dd726dcb2" providerId="LiveId" clId="{CD64700D-F301-46F2-83D7-F27F9E45FAD1}" dt="2024-05-22T15:07:46.986" v="7" actId="404"/>
          <ac:spMkLst>
            <pc:docMk/>
            <pc:sldMk cId="0" sldId="264"/>
            <ac:spMk id="1894" creationId="{00000000-0000-0000-0000-000000000000}"/>
          </ac:spMkLst>
        </pc:spChg>
        <pc:spChg chg="mod">
          <ac:chgData name="Daniel Pardo Schneider" userId="a875a72dd726dcb2" providerId="LiveId" clId="{CD64700D-F301-46F2-83D7-F27F9E45FAD1}" dt="2024-05-22T15:07:46.986" v="7" actId="404"/>
          <ac:spMkLst>
            <pc:docMk/>
            <pc:sldMk cId="0" sldId="264"/>
            <ac:spMk id="1895" creationId="{00000000-0000-0000-0000-000000000000}"/>
          </ac:spMkLst>
        </pc:spChg>
      </pc:sldChg>
      <pc:sldChg chg="modSp mod">
        <pc:chgData name="Daniel Pardo Schneider" userId="a875a72dd726dcb2" providerId="LiveId" clId="{CD64700D-F301-46F2-83D7-F27F9E45FAD1}" dt="2024-05-22T15:07:49.270" v="8" actId="404"/>
        <pc:sldMkLst>
          <pc:docMk/>
          <pc:sldMk cId="0" sldId="265"/>
        </pc:sldMkLst>
        <pc:spChg chg="mod">
          <ac:chgData name="Daniel Pardo Schneider" userId="a875a72dd726dcb2" providerId="LiveId" clId="{CD64700D-F301-46F2-83D7-F27F9E45FAD1}" dt="2024-05-22T15:07:49.270" v="8" actId="404"/>
          <ac:spMkLst>
            <pc:docMk/>
            <pc:sldMk cId="0" sldId="265"/>
            <ac:spMk id="1901" creationId="{00000000-0000-0000-0000-000000000000}"/>
          </ac:spMkLst>
        </pc:spChg>
        <pc:spChg chg="mod">
          <ac:chgData name="Daniel Pardo Schneider" userId="a875a72dd726dcb2" providerId="LiveId" clId="{CD64700D-F301-46F2-83D7-F27F9E45FAD1}" dt="2024-05-22T15:07:49.270" v="8" actId="404"/>
          <ac:spMkLst>
            <pc:docMk/>
            <pc:sldMk cId="0" sldId="265"/>
            <ac:spMk id="1902" creationId="{00000000-0000-0000-0000-000000000000}"/>
          </ac:spMkLst>
        </pc:spChg>
        <pc:spChg chg="mod">
          <ac:chgData name="Daniel Pardo Schneider" userId="a875a72dd726dcb2" providerId="LiveId" clId="{CD64700D-F301-46F2-83D7-F27F9E45FAD1}" dt="2024-05-22T15:07:49.270" v="8" actId="404"/>
          <ac:spMkLst>
            <pc:docMk/>
            <pc:sldMk cId="0" sldId="265"/>
            <ac:spMk id="1903" creationId="{00000000-0000-0000-0000-000000000000}"/>
          </ac:spMkLst>
        </pc:spChg>
        <pc:spChg chg="mod">
          <ac:chgData name="Daniel Pardo Schneider" userId="a875a72dd726dcb2" providerId="LiveId" clId="{CD64700D-F301-46F2-83D7-F27F9E45FAD1}" dt="2024-05-22T15:07:49.270" v="8" actId="404"/>
          <ac:spMkLst>
            <pc:docMk/>
            <pc:sldMk cId="0" sldId="265"/>
            <ac:spMk id="1905" creationId="{00000000-0000-0000-0000-000000000000}"/>
          </ac:spMkLst>
        </pc:spChg>
      </pc:sldChg>
      <pc:sldChg chg="modSp mod">
        <pc:chgData name="Daniel Pardo Schneider" userId="a875a72dd726dcb2" providerId="LiveId" clId="{CD64700D-F301-46F2-83D7-F27F9E45FAD1}" dt="2024-05-22T15:07:51.863" v="9" actId="404"/>
        <pc:sldMkLst>
          <pc:docMk/>
          <pc:sldMk cId="0" sldId="266"/>
        </pc:sldMkLst>
        <pc:spChg chg="mod">
          <ac:chgData name="Daniel Pardo Schneider" userId="a875a72dd726dcb2" providerId="LiveId" clId="{CD64700D-F301-46F2-83D7-F27F9E45FAD1}" dt="2024-05-22T15:07:51.863" v="9" actId="404"/>
          <ac:spMkLst>
            <pc:docMk/>
            <pc:sldMk cId="0" sldId="266"/>
            <ac:spMk id="1911" creationId="{00000000-0000-0000-0000-000000000000}"/>
          </ac:spMkLst>
        </pc:spChg>
        <pc:spChg chg="mod">
          <ac:chgData name="Daniel Pardo Schneider" userId="a875a72dd726dcb2" providerId="LiveId" clId="{CD64700D-F301-46F2-83D7-F27F9E45FAD1}" dt="2024-05-22T15:07:51.863" v="9" actId="404"/>
          <ac:spMkLst>
            <pc:docMk/>
            <pc:sldMk cId="0" sldId="266"/>
            <ac:spMk id="1912" creationId="{00000000-0000-0000-0000-000000000000}"/>
          </ac:spMkLst>
        </pc:spChg>
        <pc:spChg chg="mod">
          <ac:chgData name="Daniel Pardo Schneider" userId="a875a72dd726dcb2" providerId="LiveId" clId="{CD64700D-F301-46F2-83D7-F27F9E45FAD1}" dt="2024-05-22T15:07:51.863" v="9" actId="404"/>
          <ac:spMkLst>
            <pc:docMk/>
            <pc:sldMk cId="0" sldId="266"/>
            <ac:spMk id="1913" creationId="{00000000-0000-0000-0000-000000000000}"/>
          </ac:spMkLst>
        </pc:spChg>
        <pc:spChg chg="mod">
          <ac:chgData name="Daniel Pardo Schneider" userId="a875a72dd726dcb2" providerId="LiveId" clId="{CD64700D-F301-46F2-83D7-F27F9E45FAD1}" dt="2024-05-22T15:07:51.863" v="9" actId="404"/>
          <ac:spMkLst>
            <pc:docMk/>
            <pc:sldMk cId="0" sldId="266"/>
            <ac:spMk id="1916" creationId="{00000000-0000-0000-0000-000000000000}"/>
          </ac:spMkLst>
        </pc:spChg>
      </pc:sldChg>
      <pc:sldChg chg="modSp mod">
        <pc:chgData name="Daniel Pardo Schneider" userId="a875a72dd726dcb2" providerId="LiveId" clId="{CD64700D-F301-46F2-83D7-F27F9E45FAD1}" dt="2024-05-22T15:07:57.303" v="11" actId="1076"/>
        <pc:sldMkLst>
          <pc:docMk/>
          <pc:sldMk cId="0" sldId="267"/>
        </pc:sldMkLst>
        <pc:spChg chg="mod">
          <ac:chgData name="Daniel Pardo Schneider" userId="a875a72dd726dcb2" providerId="LiveId" clId="{CD64700D-F301-46F2-83D7-F27F9E45FAD1}" dt="2024-05-22T15:07:53.832" v="10" actId="404"/>
          <ac:spMkLst>
            <pc:docMk/>
            <pc:sldMk cId="0" sldId="267"/>
            <ac:spMk id="1921" creationId="{00000000-0000-0000-0000-000000000000}"/>
          </ac:spMkLst>
        </pc:spChg>
        <pc:spChg chg="mod">
          <ac:chgData name="Daniel Pardo Schneider" userId="a875a72dd726dcb2" providerId="LiveId" clId="{CD64700D-F301-46F2-83D7-F27F9E45FAD1}" dt="2024-05-22T15:07:53.832" v="10" actId="404"/>
          <ac:spMkLst>
            <pc:docMk/>
            <pc:sldMk cId="0" sldId="267"/>
            <ac:spMk id="1922" creationId="{00000000-0000-0000-0000-000000000000}"/>
          </ac:spMkLst>
        </pc:spChg>
        <pc:spChg chg="mod">
          <ac:chgData name="Daniel Pardo Schneider" userId="a875a72dd726dcb2" providerId="LiveId" clId="{CD64700D-F301-46F2-83D7-F27F9E45FAD1}" dt="2024-05-22T15:07:57.303" v="11" actId="1076"/>
          <ac:spMkLst>
            <pc:docMk/>
            <pc:sldMk cId="0" sldId="267"/>
            <ac:spMk id="1924" creationId="{00000000-0000-0000-0000-000000000000}"/>
          </ac:spMkLst>
        </pc:spChg>
        <pc:spChg chg="mod">
          <ac:chgData name="Daniel Pardo Schneider" userId="a875a72dd726dcb2" providerId="LiveId" clId="{CD64700D-F301-46F2-83D7-F27F9E45FAD1}" dt="2024-05-22T15:07:53.832" v="10" actId="404"/>
          <ac:spMkLst>
            <pc:docMk/>
            <pc:sldMk cId="0" sldId="267"/>
            <ac:spMk id="1925" creationId="{00000000-0000-0000-0000-000000000000}"/>
          </ac:spMkLst>
        </pc:spChg>
        <pc:spChg chg="mod">
          <ac:chgData name="Daniel Pardo Schneider" userId="a875a72dd726dcb2" providerId="LiveId" clId="{CD64700D-F301-46F2-83D7-F27F9E45FAD1}" dt="2024-05-22T15:07:53.832" v="10" actId="404"/>
          <ac:spMkLst>
            <pc:docMk/>
            <pc:sldMk cId="0" sldId="267"/>
            <ac:spMk id="1926" creationId="{00000000-0000-0000-0000-000000000000}"/>
          </ac:spMkLst>
        </pc:spChg>
      </pc:sldChg>
      <pc:sldChg chg="modSp mod">
        <pc:chgData name="Daniel Pardo Schneider" userId="a875a72dd726dcb2" providerId="LiveId" clId="{CD64700D-F301-46F2-83D7-F27F9E45FAD1}" dt="2024-05-22T15:07:59.415" v="12" actId="404"/>
        <pc:sldMkLst>
          <pc:docMk/>
          <pc:sldMk cId="0" sldId="268"/>
        </pc:sldMkLst>
        <pc:spChg chg="mod">
          <ac:chgData name="Daniel Pardo Schneider" userId="a875a72dd726dcb2" providerId="LiveId" clId="{CD64700D-F301-46F2-83D7-F27F9E45FAD1}" dt="2024-05-22T15:07:59.415" v="12" actId="404"/>
          <ac:spMkLst>
            <pc:docMk/>
            <pc:sldMk cId="0" sldId="268"/>
            <ac:spMk id="1932" creationId="{00000000-0000-0000-0000-000000000000}"/>
          </ac:spMkLst>
        </pc:spChg>
        <pc:spChg chg="mod">
          <ac:chgData name="Daniel Pardo Schneider" userId="a875a72dd726dcb2" providerId="LiveId" clId="{CD64700D-F301-46F2-83D7-F27F9E45FAD1}" dt="2024-05-22T15:07:59.415" v="12" actId="404"/>
          <ac:spMkLst>
            <pc:docMk/>
            <pc:sldMk cId="0" sldId="268"/>
            <ac:spMk id="1933" creationId="{00000000-0000-0000-0000-000000000000}"/>
          </ac:spMkLst>
        </pc:spChg>
        <pc:spChg chg="mod">
          <ac:chgData name="Daniel Pardo Schneider" userId="a875a72dd726dcb2" providerId="LiveId" clId="{CD64700D-F301-46F2-83D7-F27F9E45FAD1}" dt="2024-05-22T15:07:59.415" v="12" actId="404"/>
          <ac:spMkLst>
            <pc:docMk/>
            <pc:sldMk cId="0" sldId="268"/>
            <ac:spMk id="1934" creationId="{00000000-0000-0000-0000-000000000000}"/>
          </ac:spMkLst>
        </pc:spChg>
        <pc:spChg chg="mod">
          <ac:chgData name="Daniel Pardo Schneider" userId="a875a72dd726dcb2" providerId="LiveId" clId="{CD64700D-F301-46F2-83D7-F27F9E45FAD1}" dt="2024-05-22T15:07:59.415" v="12" actId="404"/>
          <ac:spMkLst>
            <pc:docMk/>
            <pc:sldMk cId="0" sldId="268"/>
            <ac:spMk id="1936" creationId="{00000000-0000-0000-0000-000000000000}"/>
          </ac:spMkLst>
        </pc:spChg>
        <pc:spChg chg="mod">
          <ac:chgData name="Daniel Pardo Schneider" userId="a875a72dd726dcb2" providerId="LiveId" clId="{CD64700D-F301-46F2-83D7-F27F9E45FAD1}" dt="2024-05-22T15:07:59.415" v="12" actId="404"/>
          <ac:spMkLst>
            <pc:docMk/>
            <pc:sldMk cId="0" sldId="268"/>
            <ac:spMk id="1938" creationId="{00000000-0000-0000-0000-000000000000}"/>
          </ac:spMkLst>
        </pc:spChg>
      </pc:sldChg>
      <pc:sldChg chg="modSp mod">
        <pc:chgData name="Daniel Pardo Schneider" userId="a875a72dd726dcb2" providerId="LiveId" clId="{CD64700D-F301-46F2-83D7-F27F9E45FAD1}" dt="2024-05-22T15:08:12.800" v="15" actId="1076"/>
        <pc:sldMkLst>
          <pc:docMk/>
          <pc:sldMk cId="0" sldId="269"/>
        </pc:sldMkLst>
        <pc:spChg chg="mod">
          <ac:chgData name="Daniel Pardo Schneider" userId="a875a72dd726dcb2" providerId="LiveId" clId="{CD64700D-F301-46F2-83D7-F27F9E45FAD1}" dt="2024-05-22T15:08:04.567" v="13" actId="404"/>
          <ac:spMkLst>
            <pc:docMk/>
            <pc:sldMk cId="0" sldId="269"/>
            <ac:spMk id="1945" creationId="{00000000-0000-0000-0000-000000000000}"/>
          </ac:spMkLst>
        </pc:spChg>
        <pc:spChg chg="mod">
          <ac:chgData name="Daniel Pardo Schneider" userId="a875a72dd726dcb2" providerId="LiveId" clId="{CD64700D-F301-46F2-83D7-F27F9E45FAD1}" dt="2024-05-22T15:08:04.567" v="13" actId="404"/>
          <ac:spMkLst>
            <pc:docMk/>
            <pc:sldMk cId="0" sldId="269"/>
            <ac:spMk id="1946" creationId="{00000000-0000-0000-0000-000000000000}"/>
          </ac:spMkLst>
        </pc:spChg>
        <pc:spChg chg="mod">
          <ac:chgData name="Daniel Pardo Schneider" userId="a875a72dd726dcb2" providerId="LiveId" clId="{CD64700D-F301-46F2-83D7-F27F9E45FAD1}" dt="2024-05-22T15:08:04.567" v="13" actId="404"/>
          <ac:spMkLst>
            <pc:docMk/>
            <pc:sldMk cId="0" sldId="269"/>
            <ac:spMk id="1947" creationId="{00000000-0000-0000-0000-000000000000}"/>
          </ac:spMkLst>
        </pc:spChg>
        <pc:spChg chg="mod">
          <ac:chgData name="Daniel Pardo Schneider" userId="a875a72dd726dcb2" providerId="LiveId" clId="{CD64700D-F301-46F2-83D7-F27F9E45FAD1}" dt="2024-05-22T15:08:09.144" v="14" actId="14100"/>
          <ac:spMkLst>
            <pc:docMk/>
            <pc:sldMk cId="0" sldId="269"/>
            <ac:spMk id="1948" creationId="{00000000-0000-0000-0000-000000000000}"/>
          </ac:spMkLst>
        </pc:spChg>
        <pc:spChg chg="mod">
          <ac:chgData name="Daniel Pardo Schneider" userId="a875a72dd726dcb2" providerId="LiveId" clId="{CD64700D-F301-46F2-83D7-F27F9E45FAD1}" dt="2024-05-22T15:08:04.567" v="13" actId="404"/>
          <ac:spMkLst>
            <pc:docMk/>
            <pc:sldMk cId="0" sldId="269"/>
            <ac:spMk id="1949" creationId="{00000000-0000-0000-0000-000000000000}"/>
          </ac:spMkLst>
        </pc:spChg>
        <pc:spChg chg="mod">
          <ac:chgData name="Daniel Pardo Schneider" userId="a875a72dd726dcb2" providerId="LiveId" clId="{CD64700D-F301-46F2-83D7-F27F9E45FAD1}" dt="2024-05-22T15:08:12.800" v="15" actId="1076"/>
          <ac:spMkLst>
            <pc:docMk/>
            <pc:sldMk cId="0" sldId="269"/>
            <ac:spMk id="1950" creationId="{00000000-0000-0000-0000-000000000000}"/>
          </ac:spMkLst>
        </pc:spChg>
        <pc:spChg chg="mod">
          <ac:chgData name="Daniel Pardo Schneider" userId="a875a72dd726dcb2" providerId="LiveId" clId="{CD64700D-F301-46F2-83D7-F27F9E45FAD1}" dt="2024-05-22T15:08:04.567" v="13" actId="404"/>
          <ac:spMkLst>
            <pc:docMk/>
            <pc:sldMk cId="0" sldId="269"/>
            <ac:spMk id="1951" creationId="{00000000-0000-0000-0000-000000000000}"/>
          </ac:spMkLst>
        </pc:spChg>
        <pc:spChg chg="mod">
          <ac:chgData name="Daniel Pardo Schneider" userId="a875a72dd726dcb2" providerId="LiveId" clId="{CD64700D-F301-46F2-83D7-F27F9E45FAD1}" dt="2024-05-22T15:08:04.567" v="13" actId="404"/>
          <ac:spMkLst>
            <pc:docMk/>
            <pc:sldMk cId="0" sldId="269"/>
            <ac:spMk id="1953" creationId="{00000000-0000-0000-0000-000000000000}"/>
          </ac:spMkLst>
        </pc:spChg>
        <pc:spChg chg="mod">
          <ac:chgData name="Daniel Pardo Schneider" userId="a875a72dd726dcb2" providerId="LiveId" clId="{CD64700D-F301-46F2-83D7-F27F9E45FAD1}" dt="2024-05-22T15:08:04.567" v="13" actId="404"/>
          <ac:spMkLst>
            <pc:docMk/>
            <pc:sldMk cId="0" sldId="269"/>
            <ac:spMk id="1954" creationId="{00000000-0000-0000-0000-000000000000}"/>
          </ac:spMkLst>
        </pc:spChg>
        <pc:spChg chg="mod">
          <ac:chgData name="Daniel Pardo Schneider" userId="a875a72dd726dcb2" providerId="LiveId" clId="{CD64700D-F301-46F2-83D7-F27F9E45FAD1}" dt="2024-05-22T15:08:04.567" v="13" actId="404"/>
          <ac:spMkLst>
            <pc:docMk/>
            <pc:sldMk cId="0" sldId="269"/>
            <ac:spMk id="1957" creationId="{00000000-0000-0000-0000-000000000000}"/>
          </ac:spMkLst>
        </pc:spChg>
      </pc:sldChg>
      <pc:sldChg chg="modSp mod">
        <pc:chgData name="Daniel Pardo Schneider" userId="a875a72dd726dcb2" providerId="LiveId" clId="{CD64700D-F301-46F2-83D7-F27F9E45FAD1}" dt="2024-05-22T15:08:27.738" v="25" actId="14100"/>
        <pc:sldMkLst>
          <pc:docMk/>
          <pc:sldMk cId="0" sldId="270"/>
        </pc:sldMkLst>
        <pc:spChg chg="mod">
          <ac:chgData name="Daniel Pardo Schneider" userId="a875a72dd726dcb2" providerId="LiveId" clId="{CD64700D-F301-46F2-83D7-F27F9E45FAD1}" dt="2024-05-22T15:08:16.731" v="18" actId="404"/>
          <ac:spMkLst>
            <pc:docMk/>
            <pc:sldMk cId="0" sldId="270"/>
            <ac:spMk id="1963" creationId="{00000000-0000-0000-0000-000000000000}"/>
          </ac:spMkLst>
        </pc:spChg>
        <pc:spChg chg="mod">
          <ac:chgData name="Daniel Pardo Schneider" userId="a875a72dd726dcb2" providerId="LiveId" clId="{CD64700D-F301-46F2-83D7-F27F9E45FAD1}" dt="2024-05-22T15:08:16.731" v="18" actId="404"/>
          <ac:spMkLst>
            <pc:docMk/>
            <pc:sldMk cId="0" sldId="270"/>
            <ac:spMk id="1964" creationId="{00000000-0000-0000-0000-000000000000}"/>
          </ac:spMkLst>
        </pc:spChg>
        <pc:spChg chg="mod">
          <ac:chgData name="Daniel Pardo Schneider" userId="a875a72dd726dcb2" providerId="LiveId" clId="{CD64700D-F301-46F2-83D7-F27F9E45FAD1}" dt="2024-05-22T15:08:26.585" v="24" actId="14100"/>
          <ac:spMkLst>
            <pc:docMk/>
            <pc:sldMk cId="0" sldId="270"/>
            <ac:spMk id="1965" creationId="{00000000-0000-0000-0000-000000000000}"/>
          </ac:spMkLst>
        </pc:spChg>
        <pc:spChg chg="mod">
          <ac:chgData name="Daniel Pardo Schneider" userId="a875a72dd726dcb2" providerId="LiveId" clId="{CD64700D-F301-46F2-83D7-F27F9E45FAD1}" dt="2024-05-22T15:08:27.738" v="25" actId="14100"/>
          <ac:spMkLst>
            <pc:docMk/>
            <pc:sldMk cId="0" sldId="270"/>
            <ac:spMk id="1966" creationId="{00000000-0000-0000-0000-000000000000}"/>
          </ac:spMkLst>
        </pc:spChg>
        <pc:spChg chg="mod">
          <ac:chgData name="Daniel Pardo Schneider" userId="a875a72dd726dcb2" providerId="LiveId" clId="{CD64700D-F301-46F2-83D7-F27F9E45FAD1}" dt="2024-05-22T15:08:24.223" v="23" actId="255"/>
          <ac:spMkLst>
            <pc:docMk/>
            <pc:sldMk cId="0" sldId="270"/>
            <ac:spMk id="1968" creationId="{00000000-0000-0000-0000-000000000000}"/>
          </ac:spMkLst>
        </pc:spChg>
        <pc:spChg chg="mod">
          <ac:chgData name="Daniel Pardo Schneider" userId="a875a72dd726dcb2" providerId="LiveId" clId="{CD64700D-F301-46F2-83D7-F27F9E45FAD1}" dt="2024-05-22T15:08:24.223" v="23" actId="255"/>
          <ac:spMkLst>
            <pc:docMk/>
            <pc:sldMk cId="0" sldId="270"/>
            <ac:spMk id="1969" creationId="{00000000-0000-0000-0000-000000000000}"/>
          </ac:spMkLst>
        </pc:spChg>
      </pc:sldChg>
      <pc:sldChg chg="modSp mod">
        <pc:chgData name="Daniel Pardo Schneider" userId="a875a72dd726dcb2" providerId="LiveId" clId="{CD64700D-F301-46F2-83D7-F27F9E45FAD1}" dt="2024-05-22T15:08:30.066" v="26" actId="404"/>
        <pc:sldMkLst>
          <pc:docMk/>
          <pc:sldMk cId="0" sldId="272"/>
        </pc:sldMkLst>
        <pc:spChg chg="mod">
          <ac:chgData name="Daniel Pardo Schneider" userId="a875a72dd726dcb2" providerId="LiveId" clId="{CD64700D-F301-46F2-83D7-F27F9E45FAD1}" dt="2024-05-22T15:08:30.066" v="26" actId="404"/>
          <ac:spMkLst>
            <pc:docMk/>
            <pc:sldMk cId="0" sldId="272"/>
            <ac:spMk id="1981" creationId="{00000000-0000-0000-0000-000000000000}"/>
          </ac:spMkLst>
        </pc:spChg>
        <pc:spChg chg="mod">
          <ac:chgData name="Daniel Pardo Schneider" userId="a875a72dd726dcb2" providerId="LiveId" clId="{CD64700D-F301-46F2-83D7-F27F9E45FAD1}" dt="2024-05-22T15:08:30.066" v="26" actId="404"/>
          <ac:spMkLst>
            <pc:docMk/>
            <pc:sldMk cId="0" sldId="272"/>
            <ac:spMk id="1982" creationId="{00000000-0000-0000-0000-000000000000}"/>
          </ac:spMkLst>
        </pc:spChg>
        <pc:spChg chg="mod">
          <ac:chgData name="Daniel Pardo Schneider" userId="a875a72dd726dcb2" providerId="LiveId" clId="{CD64700D-F301-46F2-83D7-F27F9E45FAD1}" dt="2024-05-22T15:08:30.066" v="26" actId="404"/>
          <ac:spMkLst>
            <pc:docMk/>
            <pc:sldMk cId="0" sldId="272"/>
            <ac:spMk id="1983" creationId="{00000000-0000-0000-0000-000000000000}"/>
          </ac:spMkLst>
        </pc:spChg>
        <pc:spChg chg="mod">
          <ac:chgData name="Daniel Pardo Schneider" userId="a875a72dd726dcb2" providerId="LiveId" clId="{CD64700D-F301-46F2-83D7-F27F9E45FAD1}" dt="2024-05-22T15:08:30.066" v="26" actId="404"/>
          <ac:spMkLst>
            <pc:docMk/>
            <pc:sldMk cId="0" sldId="272"/>
            <ac:spMk id="1984" creationId="{00000000-0000-0000-0000-000000000000}"/>
          </ac:spMkLst>
        </pc:spChg>
        <pc:spChg chg="mod">
          <ac:chgData name="Daniel Pardo Schneider" userId="a875a72dd726dcb2" providerId="LiveId" clId="{CD64700D-F301-46F2-83D7-F27F9E45FAD1}" dt="2024-05-22T15:08:30.066" v="26" actId="404"/>
          <ac:spMkLst>
            <pc:docMk/>
            <pc:sldMk cId="0" sldId="272"/>
            <ac:spMk id="1985" creationId="{00000000-0000-0000-0000-000000000000}"/>
          </ac:spMkLst>
        </pc:spChg>
      </pc:sldChg>
      <pc:sldChg chg="modSp mod">
        <pc:chgData name="Daniel Pardo Schneider" userId="a875a72dd726dcb2" providerId="LiveId" clId="{CD64700D-F301-46F2-83D7-F27F9E45FAD1}" dt="2024-05-22T15:08:36.061" v="28" actId="404"/>
        <pc:sldMkLst>
          <pc:docMk/>
          <pc:sldMk cId="0" sldId="274"/>
        </pc:sldMkLst>
        <pc:spChg chg="mod">
          <ac:chgData name="Daniel Pardo Schneider" userId="a875a72dd726dcb2" providerId="LiveId" clId="{CD64700D-F301-46F2-83D7-F27F9E45FAD1}" dt="2024-05-22T15:08:36.061" v="28" actId="404"/>
          <ac:spMkLst>
            <pc:docMk/>
            <pc:sldMk cId="0" sldId="274"/>
            <ac:spMk id="1999" creationId="{00000000-0000-0000-0000-000000000000}"/>
          </ac:spMkLst>
        </pc:spChg>
      </pc:sldChg>
      <pc:sldChg chg="modSp mod">
        <pc:chgData name="Daniel Pardo Schneider" userId="a875a72dd726dcb2" providerId="LiveId" clId="{CD64700D-F301-46F2-83D7-F27F9E45FAD1}" dt="2024-05-22T15:08:37.837" v="30" actId="404"/>
        <pc:sldMkLst>
          <pc:docMk/>
          <pc:sldMk cId="0" sldId="275"/>
        </pc:sldMkLst>
        <pc:spChg chg="mod">
          <ac:chgData name="Daniel Pardo Schneider" userId="a875a72dd726dcb2" providerId="LiveId" clId="{CD64700D-F301-46F2-83D7-F27F9E45FAD1}" dt="2024-05-22T15:08:37.837" v="30" actId="404"/>
          <ac:spMkLst>
            <pc:docMk/>
            <pc:sldMk cId="0" sldId="275"/>
            <ac:spMk id="2006" creationId="{00000000-0000-0000-0000-000000000000}"/>
          </ac:spMkLst>
        </pc:spChg>
        <pc:spChg chg="mod">
          <ac:chgData name="Daniel Pardo Schneider" userId="a875a72dd726dcb2" providerId="LiveId" clId="{CD64700D-F301-46F2-83D7-F27F9E45FAD1}" dt="2024-05-22T15:08:37.837" v="30" actId="404"/>
          <ac:spMkLst>
            <pc:docMk/>
            <pc:sldMk cId="0" sldId="275"/>
            <ac:spMk id="2007" creationId="{00000000-0000-0000-0000-000000000000}"/>
          </ac:spMkLst>
        </pc:spChg>
        <pc:spChg chg="mod">
          <ac:chgData name="Daniel Pardo Schneider" userId="a875a72dd726dcb2" providerId="LiveId" clId="{CD64700D-F301-46F2-83D7-F27F9E45FAD1}" dt="2024-05-22T15:08:37.837" v="30" actId="404"/>
          <ac:spMkLst>
            <pc:docMk/>
            <pc:sldMk cId="0" sldId="275"/>
            <ac:spMk id="2009" creationId="{00000000-0000-0000-0000-000000000000}"/>
          </ac:spMkLst>
        </pc:spChg>
      </pc:sldChg>
      <pc:sldChg chg="modSp mod">
        <pc:chgData name="Daniel Pardo Schneider" userId="a875a72dd726dcb2" providerId="LiveId" clId="{CD64700D-F301-46F2-83D7-F27F9E45FAD1}" dt="2024-05-22T15:08:41.806" v="32" actId="404"/>
        <pc:sldMkLst>
          <pc:docMk/>
          <pc:sldMk cId="0" sldId="276"/>
        </pc:sldMkLst>
        <pc:graphicFrameChg chg="modGraphic">
          <ac:chgData name="Daniel Pardo Schneider" userId="a875a72dd726dcb2" providerId="LiveId" clId="{CD64700D-F301-46F2-83D7-F27F9E45FAD1}" dt="2024-05-22T15:08:41.806" v="32" actId="404"/>
          <ac:graphicFrameMkLst>
            <pc:docMk/>
            <pc:sldMk cId="0" sldId="276"/>
            <ac:graphicFrameMk id="2017" creationId="{00000000-0000-0000-0000-000000000000}"/>
          </ac:graphicFrameMkLst>
        </pc:graphicFrameChg>
      </pc:sldChg>
      <pc:sldChg chg="modSp mod">
        <pc:chgData name="Daniel Pardo Schneider" userId="a875a72dd726dcb2" providerId="LiveId" clId="{CD64700D-F301-46F2-83D7-F27F9E45FAD1}" dt="2024-05-22T15:08:44.255" v="33" actId="404"/>
        <pc:sldMkLst>
          <pc:docMk/>
          <pc:sldMk cId="0" sldId="277"/>
        </pc:sldMkLst>
        <pc:graphicFrameChg chg="modGraphic">
          <ac:chgData name="Daniel Pardo Schneider" userId="a875a72dd726dcb2" providerId="LiveId" clId="{CD64700D-F301-46F2-83D7-F27F9E45FAD1}" dt="2024-05-22T15:08:44.255" v="33" actId="404"/>
          <ac:graphicFrameMkLst>
            <pc:docMk/>
            <pc:sldMk cId="0" sldId="277"/>
            <ac:graphicFrameMk id="2024" creationId="{00000000-0000-0000-0000-000000000000}"/>
          </ac:graphicFrameMkLst>
        </pc:graphicFrameChg>
      </pc:sldChg>
      <pc:sldChg chg="modSp mod">
        <pc:chgData name="Daniel Pardo Schneider" userId="a875a72dd726dcb2" providerId="LiveId" clId="{CD64700D-F301-46F2-83D7-F27F9E45FAD1}" dt="2024-05-22T15:08:56.245" v="40" actId="255"/>
        <pc:sldMkLst>
          <pc:docMk/>
          <pc:sldMk cId="0" sldId="278"/>
        </pc:sldMkLst>
        <pc:spChg chg="mod">
          <ac:chgData name="Daniel Pardo Schneider" userId="a875a72dd726dcb2" providerId="LiveId" clId="{CD64700D-F301-46F2-83D7-F27F9E45FAD1}" dt="2024-05-22T15:08:46.166" v="34" actId="404"/>
          <ac:spMkLst>
            <pc:docMk/>
            <pc:sldMk cId="0" sldId="278"/>
            <ac:spMk id="2030" creationId="{00000000-0000-0000-0000-000000000000}"/>
          </ac:spMkLst>
        </pc:spChg>
        <pc:spChg chg="mod">
          <ac:chgData name="Daniel Pardo Schneider" userId="a875a72dd726dcb2" providerId="LiveId" clId="{CD64700D-F301-46F2-83D7-F27F9E45FAD1}" dt="2024-05-22T15:08:46.166" v="34" actId="404"/>
          <ac:spMkLst>
            <pc:docMk/>
            <pc:sldMk cId="0" sldId="278"/>
            <ac:spMk id="2032" creationId="{00000000-0000-0000-0000-000000000000}"/>
          </ac:spMkLst>
        </pc:spChg>
        <pc:spChg chg="mod">
          <ac:chgData name="Daniel Pardo Schneider" userId="a875a72dd726dcb2" providerId="LiveId" clId="{CD64700D-F301-46F2-83D7-F27F9E45FAD1}" dt="2024-05-22T15:08:51.324" v="36" actId="255"/>
          <ac:spMkLst>
            <pc:docMk/>
            <pc:sldMk cId="0" sldId="278"/>
            <ac:spMk id="2033" creationId="{00000000-0000-0000-0000-000000000000}"/>
          </ac:spMkLst>
        </pc:spChg>
        <pc:spChg chg="mod">
          <ac:chgData name="Daniel Pardo Schneider" userId="a875a72dd726dcb2" providerId="LiveId" clId="{CD64700D-F301-46F2-83D7-F27F9E45FAD1}" dt="2024-05-22T15:08:53.377" v="37" actId="255"/>
          <ac:spMkLst>
            <pc:docMk/>
            <pc:sldMk cId="0" sldId="278"/>
            <ac:spMk id="2034" creationId="{00000000-0000-0000-0000-000000000000}"/>
          </ac:spMkLst>
        </pc:spChg>
        <pc:spChg chg="mod">
          <ac:chgData name="Daniel Pardo Schneider" userId="a875a72dd726dcb2" providerId="LiveId" clId="{CD64700D-F301-46F2-83D7-F27F9E45FAD1}" dt="2024-05-22T15:08:54.527" v="38" actId="255"/>
          <ac:spMkLst>
            <pc:docMk/>
            <pc:sldMk cId="0" sldId="278"/>
            <ac:spMk id="2035" creationId="{00000000-0000-0000-0000-000000000000}"/>
          </ac:spMkLst>
        </pc:spChg>
        <pc:spChg chg="mod">
          <ac:chgData name="Daniel Pardo Schneider" userId="a875a72dd726dcb2" providerId="LiveId" clId="{CD64700D-F301-46F2-83D7-F27F9E45FAD1}" dt="2024-05-22T15:08:56.245" v="40" actId="255"/>
          <ac:spMkLst>
            <pc:docMk/>
            <pc:sldMk cId="0" sldId="278"/>
            <ac:spMk id="2036" creationId="{00000000-0000-0000-0000-000000000000}"/>
          </ac:spMkLst>
        </pc:spChg>
      </pc:sldChg>
      <pc:sldChg chg="modSp mod">
        <pc:chgData name="Daniel Pardo Schneider" userId="a875a72dd726dcb2" providerId="LiveId" clId="{CD64700D-F301-46F2-83D7-F27F9E45FAD1}" dt="2024-05-22T15:09:06.504" v="44" actId="14100"/>
        <pc:sldMkLst>
          <pc:docMk/>
          <pc:sldMk cId="0" sldId="282"/>
        </pc:sldMkLst>
        <pc:spChg chg="mod">
          <ac:chgData name="Daniel Pardo Schneider" userId="a875a72dd726dcb2" providerId="LiveId" clId="{CD64700D-F301-46F2-83D7-F27F9E45FAD1}" dt="2024-05-22T15:09:06.504" v="44" actId="14100"/>
          <ac:spMkLst>
            <pc:docMk/>
            <pc:sldMk cId="0" sldId="282"/>
            <ac:spMk id="2069" creationId="{00000000-0000-0000-0000-000000000000}"/>
          </ac:spMkLst>
        </pc:spChg>
        <pc:graphicFrameChg chg="modGraphic">
          <ac:chgData name="Daniel Pardo Schneider" userId="a875a72dd726dcb2" providerId="LiveId" clId="{CD64700D-F301-46F2-83D7-F27F9E45FAD1}" dt="2024-05-22T15:09:02.625" v="43" actId="404"/>
          <ac:graphicFrameMkLst>
            <pc:docMk/>
            <pc:sldMk cId="0" sldId="282"/>
            <ac:graphicFrameMk id="2068" creationId="{00000000-0000-0000-0000-000000000000}"/>
          </ac:graphicFrameMkLst>
        </pc:graphicFrameChg>
      </pc:sldChg>
      <pc:sldChg chg="modSp mod">
        <pc:chgData name="Daniel Pardo Schneider" userId="a875a72dd726dcb2" providerId="LiveId" clId="{CD64700D-F301-46F2-83D7-F27F9E45FAD1}" dt="2024-05-22T15:09:10.578" v="45" actId="404"/>
        <pc:sldMkLst>
          <pc:docMk/>
          <pc:sldMk cId="0" sldId="283"/>
        </pc:sldMkLst>
        <pc:graphicFrameChg chg="modGraphic">
          <ac:chgData name="Daniel Pardo Schneider" userId="a875a72dd726dcb2" providerId="LiveId" clId="{CD64700D-F301-46F2-83D7-F27F9E45FAD1}" dt="2024-05-22T15:09:10.578" v="45" actId="404"/>
          <ac:graphicFrameMkLst>
            <pc:docMk/>
            <pc:sldMk cId="0" sldId="283"/>
            <ac:graphicFrameMk id="2077" creationId="{00000000-0000-0000-0000-000000000000}"/>
          </ac:graphicFrameMkLst>
        </pc:graphicFrameChg>
      </pc:sldChg>
      <pc:sldChg chg="modSp mod">
        <pc:chgData name="Daniel Pardo Schneider" userId="a875a72dd726dcb2" providerId="LiveId" clId="{CD64700D-F301-46F2-83D7-F27F9E45FAD1}" dt="2024-05-22T15:09:15.360" v="46" actId="1076"/>
        <pc:sldMkLst>
          <pc:docMk/>
          <pc:sldMk cId="0" sldId="284"/>
        </pc:sldMkLst>
        <pc:spChg chg="mod">
          <ac:chgData name="Daniel Pardo Schneider" userId="a875a72dd726dcb2" providerId="LiveId" clId="{CD64700D-F301-46F2-83D7-F27F9E45FAD1}" dt="2024-05-22T15:09:15.360" v="46" actId="1076"/>
          <ac:spMkLst>
            <pc:docMk/>
            <pc:sldMk cId="0" sldId="284"/>
            <ac:spMk id="2083" creationId="{00000000-0000-0000-0000-000000000000}"/>
          </ac:spMkLst>
        </pc:spChg>
      </pc:sldChg>
      <pc:sldChg chg="modSp mod">
        <pc:chgData name="Daniel Pardo Schneider" userId="a875a72dd726dcb2" providerId="LiveId" clId="{CD64700D-F301-46F2-83D7-F27F9E45FAD1}" dt="2024-05-22T15:09:22.752" v="49" actId="14100"/>
        <pc:sldMkLst>
          <pc:docMk/>
          <pc:sldMk cId="0" sldId="285"/>
        </pc:sldMkLst>
        <pc:spChg chg="mod">
          <ac:chgData name="Daniel Pardo Schneider" userId="a875a72dd726dcb2" providerId="LiveId" clId="{CD64700D-F301-46F2-83D7-F27F9E45FAD1}" dt="2024-05-22T15:09:17.843" v="47" actId="404"/>
          <ac:spMkLst>
            <pc:docMk/>
            <pc:sldMk cId="0" sldId="285"/>
            <ac:spMk id="2089" creationId="{00000000-0000-0000-0000-000000000000}"/>
          </ac:spMkLst>
        </pc:spChg>
        <pc:spChg chg="mod">
          <ac:chgData name="Daniel Pardo Schneider" userId="a875a72dd726dcb2" providerId="LiveId" clId="{CD64700D-F301-46F2-83D7-F27F9E45FAD1}" dt="2024-05-22T15:09:17.843" v="47" actId="404"/>
          <ac:spMkLst>
            <pc:docMk/>
            <pc:sldMk cId="0" sldId="285"/>
            <ac:spMk id="2093" creationId="{00000000-0000-0000-0000-000000000000}"/>
          </ac:spMkLst>
        </pc:spChg>
        <pc:spChg chg="mod">
          <ac:chgData name="Daniel Pardo Schneider" userId="a875a72dd726dcb2" providerId="LiveId" clId="{CD64700D-F301-46F2-83D7-F27F9E45FAD1}" dt="2024-05-22T15:09:17.843" v="47" actId="404"/>
          <ac:spMkLst>
            <pc:docMk/>
            <pc:sldMk cId="0" sldId="285"/>
            <ac:spMk id="2094" creationId="{00000000-0000-0000-0000-000000000000}"/>
          </ac:spMkLst>
        </pc:spChg>
        <pc:spChg chg="mod">
          <ac:chgData name="Daniel Pardo Schneider" userId="a875a72dd726dcb2" providerId="LiveId" clId="{CD64700D-F301-46F2-83D7-F27F9E45FAD1}" dt="2024-05-22T15:09:17.843" v="47" actId="404"/>
          <ac:spMkLst>
            <pc:docMk/>
            <pc:sldMk cId="0" sldId="285"/>
            <ac:spMk id="2097" creationId="{00000000-0000-0000-0000-000000000000}"/>
          </ac:spMkLst>
        </pc:spChg>
        <pc:spChg chg="mod">
          <ac:chgData name="Daniel Pardo Schneider" userId="a875a72dd726dcb2" providerId="LiveId" clId="{CD64700D-F301-46F2-83D7-F27F9E45FAD1}" dt="2024-05-22T15:09:22.752" v="49" actId="14100"/>
          <ac:spMkLst>
            <pc:docMk/>
            <pc:sldMk cId="0" sldId="285"/>
            <ac:spMk id="2098" creationId="{00000000-0000-0000-0000-000000000000}"/>
          </ac:spMkLst>
        </pc:spChg>
        <pc:spChg chg="mod">
          <ac:chgData name="Daniel Pardo Schneider" userId="a875a72dd726dcb2" providerId="LiveId" clId="{CD64700D-F301-46F2-83D7-F27F9E45FAD1}" dt="2024-05-22T15:09:17.843" v="47" actId="404"/>
          <ac:spMkLst>
            <pc:docMk/>
            <pc:sldMk cId="0" sldId="285"/>
            <ac:spMk id="2100" creationId="{00000000-0000-0000-0000-000000000000}"/>
          </ac:spMkLst>
        </pc:spChg>
        <pc:spChg chg="mod">
          <ac:chgData name="Daniel Pardo Schneider" userId="a875a72dd726dcb2" providerId="LiveId" clId="{CD64700D-F301-46F2-83D7-F27F9E45FAD1}" dt="2024-05-22T15:09:17.843" v="47" actId="404"/>
          <ac:spMkLst>
            <pc:docMk/>
            <pc:sldMk cId="0" sldId="285"/>
            <ac:spMk id="2101" creationId="{00000000-0000-0000-0000-000000000000}"/>
          </ac:spMkLst>
        </pc:spChg>
        <pc:spChg chg="mod">
          <ac:chgData name="Daniel Pardo Schneider" userId="a875a72dd726dcb2" providerId="LiveId" clId="{CD64700D-F301-46F2-83D7-F27F9E45FAD1}" dt="2024-05-22T15:09:17.843" v="47" actId="404"/>
          <ac:spMkLst>
            <pc:docMk/>
            <pc:sldMk cId="0" sldId="285"/>
            <ac:spMk id="2102" creationId="{00000000-0000-0000-0000-000000000000}"/>
          </ac:spMkLst>
        </pc:spChg>
        <pc:spChg chg="mod">
          <ac:chgData name="Daniel Pardo Schneider" userId="a875a72dd726dcb2" providerId="LiveId" clId="{CD64700D-F301-46F2-83D7-F27F9E45FAD1}" dt="2024-05-22T15:09:17.843" v="47" actId="404"/>
          <ac:spMkLst>
            <pc:docMk/>
            <pc:sldMk cId="0" sldId="285"/>
            <ac:spMk id="2103" creationId="{00000000-0000-0000-0000-000000000000}"/>
          </ac:spMkLst>
        </pc:spChg>
        <pc:spChg chg="mod">
          <ac:chgData name="Daniel Pardo Schneider" userId="a875a72dd726dcb2" providerId="LiveId" clId="{CD64700D-F301-46F2-83D7-F27F9E45FAD1}" dt="2024-05-22T15:09:17.843" v="47" actId="404"/>
          <ac:spMkLst>
            <pc:docMk/>
            <pc:sldMk cId="0" sldId="285"/>
            <ac:spMk id="2104" creationId="{00000000-0000-0000-0000-000000000000}"/>
          </ac:spMkLst>
        </pc:spChg>
      </pc:sldChg>
      <pc:sldChg chg="modSp mod">
        <pc:chgData name="Daniel Pardo Schneider" userId="a875a72dd726dcb2" providerId="LiveId" clId="{CD64700D-F301-46F2-83D7-F27F9E45FAD1}" dt="2024-05-22T15:09:40.300" v="59" actId="255"/>
        <pc:sldMkLst>
          <pc:docMk/>
          <pc:sldMk cId="0" sldId="286"/>
        </pc:sldMkLst>
        <pc:spChg chg="mod">
          <ac:chgData name="Daniel Pardo Schneider" userId="a875a72dd726dcb2" providerId="LiveId" clId="{CD64700D-F301-46F2-83D7-F27F9E45FAD1}" dt="2024-05-22T15:09:26.301" v="52" actId="404"/>
          <ac:spMkLst>
            <pc:docMk/>
            <pc:sldMk cId="0" sldId="286"/>
            <ac:spMk id="2112" creationId="{00000000-0000-0000-0000-000000000000}"/>
          </ac:spMkLst>
        </pc:spChg>
        <pc:spChg chg="mod">
          <ac:chgData name="Daniel Pardo Schneider" userId="a875a72dd726dcb2" providerId="LiveId" clId="{CD64700D-F301-46F2-83D7-F27F9E45FAD1}" dt="2024-05-22T15:09:30.762" v="53" actId="404"/>
          <ac:spMkLst>
            <pc:docMk/>
            <pc:sldMk cId="0" sldId="286"/>
            <ac:spMk id="2113" creationId="{00000000-0000-0000-0000-000000000000}"/>
          </ac:spMkLst>
        </pc:spChg>
        <pc:spChg chg="mod">
          <ac:chgData name="Daniel Pardo Schneider" userId="a875a72dd726dcb2" providerId="LiveId" clId="{CD64700D-F301-46F2-83D7-F27F9E45FAD1}" dt="2024-05-22T15:09:40.300" v="59" actId="255"/>
          <ac:spMkLst>
            <pc:docMk/>
            <pc:sldMk cId="0" sldId="286"/>
            <ac:spMk id="2114" creationId="{00000000-0000-0000-0000-000000000000}"/>
          </ac:spMkLst>
        </pc:spChg>
        <pc:spChg chg="mod">
          <ac:chgData name="Daniel Pardo Schneider" userId="a875a72dd726dcb2" providerId="LiveId" clId="{CD64700D-F301-46F2-83D7-F27F9E45FAD1}" dt="2024-05-22T15:09:26.301" v="52" actId="404"/>
          <ac:spMkLst>
            <pc:docMk/>
            <pc:sldMk cId="0" sldId="286"/>
            <ac:spMk id="2118" creationId="{00000000-0000-0000-0000-000000000000}"/>
          </ac:spMkLst>
        </pc:spChg>
        <pc:spChg chg="mod">
          <ac:chgData name="Daniel Pardo Schneider" userId="a875a72dd726dcb2" providerId="LiveId" clId="{CD64700D-F301-46F2-83D7-F27F9E45FAD1}" dt="2024-05-22T15:09:26.301" v="52" actId="404"/>
          <ac:spMkLst>
            <pc:docMk/>
            <pc:sldMk cId="0" sldId="286"/>
            <ac:spMk id="2121" creationId="{00000000-0000-0000-0000-000000000000}"/>
          </ac:spMkLst>
        </pc:spChg>
        <pc:spChg chg="mod">
          <ac:chgData name="Daniel Pardo Schneider" userId="a875a72dd726dcb2" providerId="LiveId" clId="{CD64700D-F301-46F2-83D7-F27F9E45FAD1}" dt="2024-05-22T15:09:26.301" v="52" actId="404"/>
          <ac:spMkLst>
            <pc:docMk/>
            <pc:sldMk cId="0" sldId="286"/>
            <ac:spMk id="2124" creationId="{00000000-0000-0000-0000-000000000000}"/>
          </ac:spMkLst>
        </pc:spChg>
        <pc:spChg chg="mod">
          <ac:chgData name="Daniel Pardo Schneider" userId="a875a72dd726dcb2" providerId="LiveId" clId="{CD64700D-F301-46F2-83D7-F27F9E45FAD1}" dt="2024-05-22T15:09:30.762" v="53" actId="404"/>
          <ac:spMkLst>
            <pc:docMk/>
            <pc:sldMk cId="0" sldId="286"/>
            <ac:spMk id="2125" creationId="{00000000-0000-0000-0000-000000000000}"/>
          </ac:spMkLst>
        </pc:spChg>
        <pc:spChg chg="mod">
          <ac:chgData name="Daniel Pardo Schneider" userId="a875a72dd726dcb2" providerId="LiveId" clId="{CD64700D-F301-46F2-83D7-F27F9E45FAD1}" dt="2024-05-22T15:09:30.762" v="53" actId="404"/>
          <ac:spMkLst>
            <pc:docMk/>
            <pc:sldMk cId="0" sldId="286"/>
            <ac:spMk id="2126" creationId="{00000000-0000-0000-0000-000000000000}"/>
          </ac:spMkLst>
        </pc:spChg>
      </pc:sldChg>
      <pc:sldChg chg="modSp mod">
        <pc:chgData name="Daniel Pardo Schneider" userId="a875a72dd726dcb2" providerId="LiveId" clId="{CD64700D-F301-46F2-83D7-F27F9E45FAD1}" dt="2024-05-22T15:09:42.804" v="61" actId="27636"/>
        <pc:sldMkLst>
          <pc:docMk/>
          <pc:sldMk cId="0" sldId="287"/>
        </pc:sldMkLst>
        <pc:spChg chg="mod">
          <ac:chgData name="Daniel Pardo Schneider" userId="a875a72dd726dcb2" providerId="LiveId" clId="{CD64700D-F301-46F2-83D7-F27F9E45FAD1}" dt="2024-05-22T15:09:42.800" v="60" actId="404"/>
          <ac:spMkLst>
            <pc:docMk/>
            <pc:sldMk cId="0" sldId="287"/>
            <ac:spMk id="2131" creationId="{00000000-0000-0000-0000-000000000000}"/>
          </ac:spMkLst>
        </pc:spChg>
        <pc:spChg chg="mod">
          <ac:chgData name="Daniel Pardo Schneider" userId="a875a72dd726dcb2" providerId="LiveId" clId="{CD64700D-F301-46F2-83D7-F27F9E45FAD1}" dt="2024-05-22T15:09:42.804" v="61" actId="27636"/>
          <ac:spMkLst>
            <pc:docMk/>
            <pc:sldMk cId="0" sldId="287"/>
            <ac:spMk id="2132" creationId="{00000000-0000-0000-0000-000000000000}"/>
          </ac:spMkLst>
        </pc:spChg>
        <pc:spChg chg="mod">
          <ac:chgData name="Daniel Pardo Schneider" userId="a875a72dd726dcb2" providerId="LiveId" clId="{CD64700D-F301-46F2-83D7-F27F9E45FAD1}" dt="2024-05-22T15:09:42.800" v="60" actId="404"/>
          <ac:spMkLst>
            <pc:docMk/>
            <pc:sldMk cId="0" sldId="287"/>
            <ac:spMk id="2133" creationId="{00000000-0000-0000-0000-000000000000}"/>
          </ac:spMkLst>
        </pc:spChg>
      </pc:sldChg>
      <pc:sldChg chg="modSp mod">
        <pc:chgData name="Daniel Pardo Schneider" userId="a875a72dd726dcb2" providerId="LiveId" clId="{CD64700D-F301-46F2-83D7-F27F9E45FAD1}" dt="2024-05-22T15:10:01.992" v="70" actId="255"/>
        <pc:sldMkLst>
          <pc:docMk/>
          <pc:sldMk cId="0" sldId="289"/>
        </pc:sldMkLst>
        <pc:spChg chg="mod">
          <ac:chgData name="Daniel Pardo Schneider" userId="a875a72dd726dcb2" providerId="LiveId" clId="{CD64700D-F301-46F2-83D7-F27F9E45FAD1}" dt="2024-05-22T15:09:45.605" v="62" actId="404"/>
          <ac:spMkLst>
            <pc:docMk/>
            <pc:sldMk cId="0" sldId="289"/>
            <ac:spMk id="2145" creationId="{00000000-0000-0000-0000-000000000000}"/>
          </ac:spMkLst>
        </pc:spChg>
        <pc:spChg chg="mod">
          <ac:chgData name="Daniel Pardo Schneider" userId="a875a72dd726dcb2" providerId="LiveId" clId="{CD64700D-F301-46F2-83D7-F27F9E45FAD1}" dt="2024-05-22T15:09:45.605" v="62" actId="404"/>
          <ac:spMkLst>
            <pc:docMk/>
            <pc:sldMk cId="0" sldId="289"/>
            <ac:spMk id="2146" creationId="{00000000-0000-0000-0000-000000000000}"/>
          </ac:spMkLst>
        </pc:spChg>
        <pc:spChg chg="mod">
          <ac:chgData name="Daniel Pardo Schneider" userId="a875a72dd726dcb2" providerId="LiveId" clId="{CD64700D-F301-46F2-83D7-F27F9E45FAD1}" dt="2024-05-22T15:09:45.605" v="62" actId="404"/>
          <ac:spMkLst>
            <pc:docMk/>
            <pc:sldMk cId="0" sldId="289"/>
            <ac:spMk id="2147" creationId="{00000000-0000-0000-0000-000000000000}"/>
          </ac:spMkLst>
        </pc:spChg>
        <pc:spChg chg="mod">
          <ac:chgData name="Daniel Pardo Schneider" userId="a875a72dd726dcb2" providerId="LiveId" clId="{CD64700D-F301-46F2-83D7-F27F9E45FAD1}" dt="2024-05-22T15:09:45.605" v="62" actId="404"/>
          <ac:spMkLst>
            <pc:docMk/>
            <pc:sldMk cId="0" sldId="289"/>
            <ac:spMk id="2148" creationId="{00000000-0000-0000-0000-000000000000}"/>
          </ac:spMkLst>
        </pc:spChg>
        <pc:spChg chg="mod">
          <ac:chgData name="Daniel Pardo Schneider" userId="a875a72dd726dcb2" providerId="LiveId" clId="{CD64700D-F301-46F2-83D7-F27F9E45FAD1}" dt="2024-05-22T15:10:01.992" v="70" actId="255"/>
          <ac:spMkLst>
            <pc:docMk/>
            <pc:sldMk cId="0" sldId="289"/>
            <ac:spMk id="2149" creationId="{00000000-0000-0000-0000-000000000000}"/>
          </ac:spMkLst>
        </pc:spChg>
        <pc:spChg chg="mod">
          <ac:chgData name="Daniel Pardo Schneider" userId="a875a72dd726dcb2" providerId="LiveId" clId="{CD64700D-F301-46F2-83D7-F27F9E45FAD1}" dt="2024-05-22T15:09:45.605" v="62" actId="404"/>
          <ac:spMkLst>
            <pc:docMk/>
            <pc:sldMk cId="0" sldId="289"/>
            <ac:spMk id="2150" creationId="{00000000-0000-0000-0000-000000000000}"/>
          </ac:spMkLst>
        </pc:spChg>
        <pc:spChg chg="mod">
          <ac:chgData name="Daniel Pardo Schneider" userId="a875a72dd726dcb2" providerId="LiveId" clId="{CD64700D-F301-46F2-83D7-F27F9E45FAD1}" dt="2024-05-22T15:09:45.605" v="62" actId="404"/>
          <ac:spMkLst>
            <pc:docMk/>
            <pc:sldMk cId="0" sldId="289"/>
            <ac:spMk id="2151" creationId="{00000000-0000-0000-0000-000000000000}"/>
          </ac:spMkLst>
        </pc:spChg>
        <pc:spChg chg="mod">
          <ac:chgData name="Daniel Pardo Schneider" userId="a875a72dd726dcb2" providerId="LiveId" clId="{CD64700D-F301-46F2-83D7-F27F9E45FAD1}" dt="2024-05-22T15:09:45.605" v="62" actId="404"/>
          <ac:spMkLst>
            <pc:docMk/>
            <pc:sldMk cId="0" sldId="289"/>
            <ac:spMk id="2157" creationId="{00000000-0000-0000-0000-000000000000}"/>
          </ac:spMkLst>
        </pc:spChg>
      </pc:sldChg>
      <pc:sldChg chg="modSp mod">
        <pc:chgData name="Daniel Pardo Schneider" userId="a875a72dd726dcb2" providerId="LiveId" clId="{CD64700D-F301-46F2-83D7-F27F9E45FAD1}" dt="2024-05-22T15:10:07.536" v="74" actId="14100"/>
        <pc:sldMkLst>
          <pc:docMk/>
          <pc:sldMk cId="0" sldId="290"/>
        </pc:sldMkLst>
        <pc:spChg chg="mod">
          <ac:chgData name="Daniel Pardo Schneider" userId="a875a72dd726dcb2" providerId="LiveId" clId="{CD64700D-F301-46F2-83D7-F27F9E45FAD1}" dt="2024-05-22T15:10:05.199" v="73" actId="404"/>
          <ac:spMkLst>
            <pc:docMk/>
            <pc:sldMk cId="0" sldId="290"/>
            <ac:spMk id="2162" creationId="{00000000-0000-0000-0000-000000000000}"/>
          </ac:spMkLst>
        </pc:spChg>
        <pc:spChg chg="mod">
          <ac:chgData name="Daniel Pardo Schneider" userId="a875a72dd726dcb2" providerId="LiveId" clId="{CD64700D-F301-46F2-83D7-F27F9E45FAD1}" dt="2024-05-22T15:10:05.199" v="73" actId="404"/>
          <ac:spMkLst>
            <pc:docMk/>
            <pc:sldMk cId="0" sldId="290"/>
            <ac:spMk id="2163" creationId="{00000000-0000-0000-0000-000000000000}"/>
          </ac:spMkLst>
        </pc:spChg>
        <pc:spChg chg="mod">
          <ac:chgData name="Daniel Pardo Schneider" userId="a875a72dd726dcb2" providerId="LiveId" clId="{CD64700D-F301-46F2-83D7-F27F9E45FAD1}" dt="2024-05-22T15:10:05.199" v="73" actId="404"/>
          <ac:spMkLst>
            <pc:docMk/>
            <pc:sldMk cId="0" sldId="290"/>
            <ac:spMk id="2164" creationId="{00000000-0000-0000-0000-000000000000}"/>
          </ac:spMkLst>
        </pc:spChg>
        <pc:spChg chg="mod">
          <ac:chgData name="Daniel Pardo Schneider" userId="a875a72dd726dcb2" providerId="LiveId" clId="{CD64700D-F301-46F2-83D7-F27F9E45FAD1}" dt="2024-05-22T15:10:05.199" v="73" actId="404"/>
          <ac:spMkLst>
            <pc:docMk/>
            <pc:sldMk cId="0" sldId="290"/>
            <ac:spMk id="2169" creationId="{00000000-0000-0000-0000-000000000000}"/>
          </ac:spMkLst>
        </pc:spChg>
        <pc:spChg chg="mod">
          <ac:chgData name="Daniel Pardo Schneider" userId="a875a72dd726dcb2" providerId="LiveId" clId="{CD64700D-F301-46F2-83D7-F27F9E45FAD1}" dt="2024-05-22T15:10:05.199" v="73" actId="404"/>
          <ac:spMkLst>
            <pc:docMk/>
            <pc:sldMk cId="0" sldId="290"/>
            <ac:spMk id="2170" creationId="{00000000-0000-0000-0000-000000000000}"/>
          </ac:spMkLst>
        </pc:spChg>
        <pc:spChg chg="mod">
          <ac:chgData name="Daniel Pardo Schneider" userId="a875a72dd726dcb2" providerId="LiveId" clId="{CD64700D-F301-46F2-83D7-F27F9E45FAD1}" dt="2024-05-22T15:10:05.199" v="73" actId="404"/>
          <ac:spMkLst>
            <pc:docMk/>
            <pc:sldMk cId="0" sldId="290"/>
            <ac:spMk id="2171" creationId="{00000000-0000-0000-0000-000000000000}"/>
          </ac:spMkLst>
        </pc:spChg>
        <pc:spChg chg="mod">
          <ac:chgData name="Daniel Pardo Schneider" userId="a875a72dd726dcb2" providerId="LiveId" clId="{CD64700D-F301-46F2-83D7-F27F9E45FAD1}" dt="2024-05-22T15:10:05.199" v="73" actId="404"/>
          <ac:spMkLst>
            <pc:docMk/>
            <pc:sldMk cId="0" sldId="290"/>
            <ac:spMk id="2172" creationId="{00000000-0000-0000-0000-000000000000}"/>
          </ac:spMkLst>
        </pc:spChg>
        <pc:spChg chg="mod">
          <ac:chgData name="Daniel Pardo Schneider" userId="a875a72dd726dcb2" providerId="LiveId" clId="{CD64700D-F301-46F2-83D7-F27F9E45FAD1}" dt="2024-05-22T15:10:07.536" v="74" actId="14100"/>
          <ac:spMkLst>
            <pc:docMk/>
            <pc:sldMk cId="0" sldId="290"/>
            <ac:spMk id="2173" creationId="{00000000-0000-0000-0000-000000000000}"/>
          </ac:spMkLst>
        </pc:spChg>
        <pc:spChg chg="mod">
          <ac:chgData name="Daniel Pardo Schneider" userId="a875a72dd726dcb2" providerId="LiveId" clId="{CD64700D-F301-46F2-83D7-F27F9E45FAD1}" dt="2024-05-22T15:10:05.199" v="73" actId="404"/>
          <ac:spMkLst>
            <pc:docMk/>
            <pc:sldMk cId="0" sldId="290"/>
            <ac:spMk id="2174" creationId="{00000000-0000-0000-0000-000000000000}"/>
          </ac:spMkLst>
        </pc:spChg>
        <pc:spChg chg="mod">
          <ac:chgData name="Daniel Pardo Schneider" userId="a875a72dd726dcb2" providerId="LiveId" clId="{CD64700D-F301-46F2-83D7-F27F9E45FAD1}" dt="2024-05-22T15:10:05.199" v="73" actId="404"/>
          <ac:spMkLst>
            <pc:docMk/>
            <pc:sldMk cId="0" sldId="290"/>
            <ac:spMk id="2175" creationId="{00000000-0000-0000-0000-000000000000}"/>
          </ac:spMkLst>
        </pc:spChg>
        <pc:spChg chg="mod">
          <ac:chgData name="Daniel Pardo Schneider" userId="a875a72dd726dcb2" providerId="LiveId" clId="{CD64700D-F301-46F2-83D7-F27F9E45FAD1}" dt="2024-05-22T15:10:05.199" v="73" actId="404"/>
          <ac:spMkLst>
            <pc:docMk/>
            <pc:sldMk cId="0" sldId="290"/>
            <ac:spMk id="2178" creationId="{00000000-0000-0000-0000-000000000000}"/>
          </ac:spMkLst>
        </pc:spChg>
      </pc:sldChg>
      <pc:sldChg chg="modSp mod">
        <pc:chgData name="Daniel Pardo Schneider" userId="a875a72dd726dcb2" providerId="LiveId" clId="{CD64700D-F301-46F2-83D7-F27F9E45FAD1}" dt="2024-05-22T15:10:13.803" v="77" actId="404"/>
        <pc:sldMkLst>
          <pc:docMk/>
          <pc:sldMk cId="0" sldId="291"/>
        </pc:sldMkLst>
        <pc:spChg chg="mod">
          <ac:chgData name="Daniel Pardo Schneider" userId="a875a72dd726dcb2" providerId="LiveId" clId="{CD64700D-F301-46F2-83D7-F27F9E45FAD1}" dt="2024-05-22T15:10:10.493" v="75" actId="404"/>
          <ac:spMkLst>
            <pc:docMk/>
            <pc:sldMk cId="0" sldId="291"/>
            <ac:spMk id="2190" creationId="{00000000-0000-0000-0000-000000000000}"/>
          </ac:spMkLst>
        </pc:spChg>
        <pc:spChg chg="mod">
          <ac:chgData name="Daniel Pardo Schneider" userId="a875a72dd726dcb2" providerId="LiveId" clId="{CD64700D-F301-46F2-83D7-F27F9E45FAD1}" dt="2024-05-22T15:10:10.493" v="75" actId="404"/>
          <ac:spMkLst>
            <pc:docMk/>
            <pc:sldMk cId="0" sldId="291"/>
            <ac:spMk id="2191" creationId="{00000000-0000-0000-0000-000000000000}"/>
          </ac:spMkLst>
        </pc:spChg>
        <pc:spChg chg="mod">
          <ac:chgData name="Daniel Pardo Schneider" userId="a875a72dd726dcb2" providerId="LiveId" clId="{CD64700D-F301-46F2-83D7-F27F9E45FAD1}" dt="2024-05-22T15:10:10.493" v="75" actId="404"/>
          <ac:spMkLst>
            <pc:docMk/>
            <pc:sldMk cId="0" sldId="291"/>
            <ac:spMk id="2193" creationId="{00000000-0000-0000-0000-000000000000}"/>
          </ac:spMkLst>
        </pc:spChg>
        <pc:spChg chg="mod">
          <ac:chgData name="Daniel Pardo Schneider" userId="a875a72dd726dcb2" providerId="LiveId" clId="{CD64700D-F301-46F2-83D7-F27F9E45FAD1}" dt="2024-05-22T15:10:10.493" v="75" actId="404"/>
          <ac:spMkLst>
            <pc:docMk/>
            <pc:sldMk cId="0" sldId="291"/>
            <ac:spMk id="2194" creationId="{00000000-0000-0000-0000-000000000000}"/>
          </ac:spMkLst>
        </pc:spChg>
        <pc:graphicFrameChg chg="modGraphic">
          <ac:chgData name="Daniel Pardo Schneider" userId="a875a72dd726dcb2" providerId="LiveId" clId="{CD64700D-F301-46F2-83D7-F27F9E45FAD1}" dt="2024-05-22T15:10:13.803" v="77" actId="404"/>
          <ac:graphicFrameMkLst>
            <pc:docMk/>
            <pc:sldMk cId="0" sldId="291"/>
            <ac:graphicFrameMk id="2192" creationId="{00000000-0000-0000-0000-000000000000}"/>
          </ac:graphicFrameMkLst>
        </pc:graphicFrameChg>
      </pc:sldChg>
      <pc:sldChg chg="modSp mod">
        <pc:chgData name="Daniel Pardo Schneider" userId="a875a72dd726dcb2" providerId="LiveId" clId="{CD64700D-F301-46F2-83D7-F27F9E45FAD1}" dt="2024-05-22T15:10:22.769" v="81" actId="14100"/>
        <pc:sldMkLst>
          <pc:docMk/>
          <pc:sldMk cId="0" sldId="292"/>
        </pc:sldMkLst>
        <pc:spChg chg="mod">
          <ac:chgData name="Daniel Pardo Schneider" userId="a875a72dd726dcb2" providerId="LiveId" clId="{CD64700D-F301-46F2-83D7-F27F9E45FAD1}" dt="2024-05-22T15:10:19" v="80" actId="404"/>
          <ac:spMkLst>
            <pc:docMk/>
            <pc:sldMk cId="0" sldId="292"/>
            <ac:spMk id="2199" creationId="{00000000-0000-0000-0000-000000000000}"/>
          </ac:spMkLst>
        </pc:spChg>
        <pc:spChg chg="mod">
          <ac:chgData name="Daniel Pardo Schneider" userId="a875a72dd726dcb2" providerId="LiveId" clId="{CD64700D-F301-46F2-83D7-F27F9E45FAD1}" dt="2024-05-22T15:10:22.769" v="81" actId="14100"/>
          <ac:spMkLst>
            <pc:docMk/>
            <pc:sldMk cId="0" sldId="292"/>
            <ac:spMk id="2200" creationId="{00000000-0000-0000-0000-000000000000}"/>
          </ac:spMkLst>
        </pc:spChg>
        <pc:spChg chg="mod">
          <ac:chgData name="Daniel Pardo Schneider" userId="a875a72dd726dcb2" providerId="LiveId" clId="{CD64700D-F301-46F2-83D7-F27F9E45FAD1}" dt="2024-05-22T15:10:19" v="80" actId="404"/>
          <ac:spMkLst>
            <pc:docMk/>
            <pc:sldMk cId="0" sldId="292"/>
            <ac:spMk id="2201" creationId="{00000000-0000-0000-0000-000000000000}"/>
          </ac:spMkLst>
        </pc:spChg>
        <pc:spChg chg="mod">
          <ac:chgData name="Daniel Pardo Schneider" userId="a875a72dd726dcb2" providerId="LiveId" clId="{CD64700D-F301-46F2-83D7-F27F9E45FAD1}" dt="2024-05-22T15:10:18.316" v="79" actId="404"/>
          <ac:spMkLst>
            <pc:docMk/>
            <pc:sldMk cId="0" sldId="292"/>
            <ac:spMk id="2202" creationId="{00000000-0000-0000-0000-000000000000}"/>
          </ac:spMkLst>
        </pc:spChg>
      </pc:sldChg>
      <pc:sldChg chg="modSp mod">
        <pc:chgData name="Daniel Pardo Schneider" userId="a875a72dd726dcb2" providerId="LiveId" clId="{CD64700D-F301-46F2-83D7-F27F9E45FAD1}" dt="2024-05-22T15:10:28.382" v="88" actId="27636"/>
        <pc:sldMkLst>
          <pc:docMk/>
          <pc:sldMk cId="0" sldId="293"/>
        </pc:sldMkLst>
        <pc:spChg chg="mod">
          <ac:chgData name="Daniel Pardo Schneider" userId="a875a72dd726dcb2" providerId="LiveId" clId="{CD64700D-F301-46F2-83D7-F27F9E45FAD1}" dt="2024-05-22T15:10:28.379" v="87" actId="404"/>
          <ac:spMkLst>
            <pc:docMk/>
            <pc:sldMk cId="0" sldId="293"/>
            <ac:spMk id="2207" creationId="{00000000-0000-0000-0000-000000000000}"/>
          </ac:spMkLst>
        </pc:spChg>
        <pc:spChg chg="mod">
          <ac:chgData name="Daniel Pardo Schneider" userId="a875a72dd726dcb2" providerId="LiveId" clId="{CD64700D-F301-46F2-83D7-F27F9E45FAD1}" dt="2024-05-22T15:10:28.379" v="87" actId="404"/>
          <ac:spMkLst>
            <pc:docMk/>
            <pc:sldMk cId="0" sldId="293"/>
            <ac:spMk id="2208" creationId="{00000000-0000-0000-0000-000000000000}"/>
          </ac:spMkLst>
        </pc:spChg>
        <pc:spChg chg="mod">
          <ac:chgData name="Daniel Pardo Schneider" userId="a875a72dd726dcb2" providerId="LiveId" clId="{CD64700D-F301-46F2-83D7-F27F9E45FAD1}" dt="2024-05-22T15:10:28.379" v="87" actId="404"/>
          <ac:spMkLst>
            <pc:docMk/>
            <pc:sldMk cId="0" sldId="293"/>
            <ac:spMk id="2209" creationId="{00000000-0000-0000-0000-000000000000}"/>
          </ac:spMkLst>
        </pc:spChg>
        <pc:spChg chg="mod">
          <ac:chgData name="Daniel Pardo Schneider" userId="a875a72dd726dcb2" providerId="LiveId" clId="{CD64700D-F301-46F2-83D7-F27F9E45FAD1}" dt="2024-05-22T15:10:28.382" v="88" actId="27636"/>
          <ac:spMkLst>
            <pc:docMk/>
            <pc:sldMk cId="0" sldId="293"/>
            <ac:spMk id="2213" creationId="{00000000-0000-0000-0000-000000000000}"/>
          </ac:spMkLst>
        </pc:spChg>
      </pc:sldChg>
      <pc:sldChg chg="modSp mod">
        <pc:chgData name="Daniel Pardo Schneider" userId="a875a72dd726dcb2" providerId="LiveId" clId="{CD64700D-F301-46F2-83D7-F27F9E45FAD1}" dt="2024-05-22T15:10:32.072" v="90" actId="27636"/>
        <pc:sldMkLst>
          <pc:docMk/>
          <pc:sldMk cId="0" sldId="294"/>
        </pc:sldMkLst>
        <pc:spChg chg="mod">
          <ac:chgData name="Daniel Pardo Schneider" userId="a875a72dd726dcb2" providerId="LiveId" clId="{CD64700D-F301-46F2-83D7-F27F9E45FAD1}" dt="2024-05-22T15:10:32.068" v="89" actId="404"/>
          <ac:spMkLst>
            <pc:docMk/>
            <pc:sldMk cId="0" sldId="294"/>
            <ac:spMk id="2218" creationId="{00000000-0000-0000-0000-000000000000}"/>
          </ac:spMkLst>
        </pc:spChg>
        <pc:spChg chg="mod">
          <ac:chgData name="Daniel Pardo Schneider" userId="a875a72dd726dcb2" providerId="LiveId" clId="{CD64700D-F301-46F2-83D7-F27F9E45FAD1}" dt="2024-05-22T15:10:32.072" v="90" actId="27636"/>
          <ac:spMkLst>
            <pc:docMk/>
            <pc:sldMk cId="0" sldId="294"/>
            <ac:spMk id="2219" creationId="{00000000-0000-0000-0000-000000000000}"/>
          </ac:spMkLst>
        </pc:spChg>
        <pc:spChg chg="mod">
          <ac:chgData name="Daniel Pardo Schneider" userId="a875a72dd726dcb2" providerId="LiveId" clId="{CD64700D-F301-46F2-83D7-F27F9E45FAD1}" dt="2024-05-22T15:10:32.068" v="89" actId="404"/>
          <ac:spMkLst>
            <pc:docMk/>
            <pc:sldMk cId="0" sldId="294"/>
            <ac:spMk id="2220" creationId="{00000000-0000-0000-0000-000000000000}"/>
          </ac:spMkLst>
        </pc:spChg>
        <pc:spChg chg="mod">
          <ac:chgData name="Daniel Pardo Schneider" userId="a875a72dd726dcb2" providerId="LiveId" clId="{CD64700D-F301-46F2-83D7-F27F9E45FAD1}" dt="2024-05-22T15:10:32.068" v="89" actId="404"/>
          <ac:spMkLst>
            <pc:docMk/>
            <pc:sldMk cId="0" sldId="294"/>
            <ac:spMk id="2223" creationId="{00000000-0000-0000-0000-000000000000}"/>
          </ac:spMkLst>
        </pc:spChg>
      </pc:sldChg>
      <pc:sldChg chg="modSp mod">
        <pc:chgData name="Daniel Pardo Schneider" userId="a875a72dd726dcb2" providerId="LiveId" clId="{CD64700D-F301-46F2-83D7-F27F9E45FAD1}" dt="2024-05-22T15:10:37.243" v="91" actId="404"/>
        <pc:sldMkLst>
          <pc:docMk/>
          <pc:sldMk cId="0" sldId="297"/>
        </pc:sldMkLst>
        <pc:spChg chg="mod">
          <ac:chgData name="Daniel Pardo Schneider" userId="a875a72dd726dcb2" providerId="LiveId" clId="{CD64700D-F301-46F2-83D7-F27F9E45FAD1}" dt="2024-05-22T15:10:37.243" v="91" actId="404"/>
          <ac:spMkLst>
            <pc:docMk/>
            <pc:sldMk cId="0" sldId="297"/>
            <ac:spMk id="2243" creationId="{00000000-0000-0000-0000-000000000000}"/>
          </ac:spMkLst>
        </pc:spChg>
        <pc:spChg chg="mod">
          <ac:chgData name="Daniel Pardo Schneider" userId="a875a72dd726dcb2" providerId="LiveId" clId="{CD64700D-F301-46F2-83D7-F27F9E45FAD1}" dt="2024-05-22T15:10:37.243" v="91" actId="404"/>
          <ac:spMkLst>
            <pc:docMk/>
            <pc:sldMk cId="0" sldId="297"/>
            <ac:spMk id="2245" creationId="{00000000-0000-0000-0000-000000000000}"/>
          </ac:spMkLst>
        </pc:spChg>
        <pc:spChg chg="mod">
          <ac:chgData name="Daniel Pardo Schneider" userId="a875a72dd726dcb2" providerId="LiveId" clId="{CD64700D-F301-46F2-83D7-F27F9E45FAD1}" dt="2024-05-22T15:10:37.243" v="91" actId="404"/>
          <ac:spMkLst>
            <pc:docMk/>
            <pc:sldMk cId="0" sldId="297"/>
            <ac:spMk id="2250" creationId="{00000000-0000-0000-0000-000000000000}"/>
          </ac:spMkLst>
        </pc:spChg>
        <pc:spChg chg="mod">
          <ac:chgData name="Daniel Pardo Schneider" userId="a875a72dd726dcb2" providerId="LiveId" clId="{CD64700D-F301-46F2-83D7-F27F9E45FAD1}" dt="2024-05-22T15:10:37.243" v="91" actId="404"/>
          <ac:spMkLst>
            <pc:docMk/>
            <pc:sldMk cId="0" sldId="297"/>
            <ac:spMk id="2251" creationId="{00000000-0000-0000-0000-000000000000}"/>
          </ac:spMkLst>
        </pc:spChg>
        <pc:spChg chg="mod">
          <ac:chgData name="Daniel Pardo Schneider" userId="a875a72dd726dcb2" providerId="LiveId" clId="{CD64700D-F301-46F2-83D7-F27F9E45FAD1}" dt="2024-05-22T15:10:37.243" v="91" actId="404"/>
          <ac:spMkLst>
            <pc:docMk/>
            <pc:sldMk cId="0" sldId="297"/>
            <ac:spMk id="2252" creationId="{00000000-0000-0000-0000-000000000000}"/>
          </ac:spMkLst>
        </pc:spChg>
        <pc:spChg chg="mod">
          <ac:chgData name="Daniel Pardo Schneider" userId="a875a72dd726dcb2" providerId="LiveId" clId="{CD64700D-F301-46F2-83D7-F27F9E45FAD1}" dt="2024-05-22T15:10:37.243" v="91" actId="404"/>
          <ac:spMkLst>
            <pc:docMk/>
            <pc:sldMk cId="0" sldId="297"/>
            <ac:spMk id="2253" creationId="{00000000-0000-0000-0000-000000000000}"/>
          </ac:spMkLst>
        </pc:spChg>
        <pc:spChg chg="mod">
          <ac:chgData name="Daniel Pardo Schneider" userId="a875a72dd726dcb2" providerId="LiveId" clId="{CD64700D-F301-46F2-83D7-F27F9E45FAD1}" dt="2024-05-22T15:10:37.243" v="91" actId="404"/>
          <ac:spMkLst>
            <pc:docMk/>
            <pc:sldMk cId="0" sldId="297"/>
            <ac:spMk id="2256" creationId="{00000000-0000-0000-0000-000000000000}"/>
          </ac:spMkLst>
        </pc:spChg>
      </pc:sldChg>
      <pc:sldChg chg="modSp mod">
        <pc:chgData name="Daniel Pardo Schneider" userId="a875a72dd726dcb2" providerId="LiveId" clId="{CD64700D-F301-46F2-83D7-F27F9E45FAD1}" dt="2024-05-22T15:10:52.947" v="99" actId="14100"/>
        <pc:sldMkLst>
          <pc:docMk/>
          <pc:sldMk cId="0" sldId="300"/>
        </pc:sldMkLst>
        <pc:spChg chg="mod">
          <ac:chgData name="Daniel Pardo Schneider" userId="a875a72dd726dcb2" providerId="LiveId" clId="{CD64700D-F301-46F2-83D7-F27F9E45FAD1}" dt="2024-05-22T15:10:41.220" v="92" actId="404"/>
          <ac:spMkLst>
            <pc:docMk/>
            <pc:sldMk cId="0" sldId="300"/>
            <ac:spMk id="2274" creationId="{00000000-0000-0000-0000-000000000000}"/>
          </ac:spMkLst>
        </pc:spChg>
        <pc:spChg chg="mod">
          <ac:chgData name="Daniel Pardo Schneider" userId="a875a72dd726dcb2" providerId="LiveId" clId="{CD64700D-F301-46F2-83D7-F27F9E45FAD1}" dt="2024-05-22T15:10:52.947" v="99" actId="14100"/>
          <ac:spMkLst>
            <pc:docMk/>
            <pc:sldMk cId="0" sldId="300"/>
            <ac:spMk id="2275" creationId="{00000000-0000-0000-0000-000000000000}"/>
          </ac:spMkLst>
        </pc:spChg>
        <pc:spChg chg="mod">
          <ac:chgData name="Daniel Pardo Schneider" userId="a875a72dd726dcb2" providerId="LiveId" clId="{CD64700D-F301-46F2-83D7-F27F9E45FAD1}" dt="2024-05-22T15:10:41.220" v="92" actId="404"/>
          <ac:spMkLst>
            <pc:docMk/>
            <pc:sldMk cId="0" sldId="300"/>
            <ac:spMk id="2277" creationId="{00000000-0000-0000-0000-000000000000}"/>
          </ac:spMkLst>
        </pc:spChg>
        <pc:spChg chg="mod">
          <ac:chgData name="Daniel Pardo Schneider" userId="a875a72dd726dcb2" providerId="LiveId" clId="{CD64700D-F301-46F2-83D7-F27F9E45FAD1}" dt="2024-05-22T15:10:41.220" v="92" actId="404"/>
          <ac:spMkLst>
            <pc:docMk/>
            <pc:sldMk cId="0" sldId="300"/>
            <ac:spMk id="2280" creationId="{00000000-0000-0000-0000-000000000000}"/>
          </ac:spMkLst>
        </pc:spChg>
        <pc:spChg chg="mod">
          <ac:chgData name="Daniel Pardo Schneider" userId="a875a72dd726dcb2" providerId="LiveId" clId="{CD64700D-F301-46F2-83D7-F27F9E45FAD1}" dt="2024-05-22T15:10:41.220" v="92" actId="404"/>
          <ac:spMkLst>
            <pc:docMk/>
            <pc:sldMk cId="0" sldId="300"/>
            <ac:spMk id="2283" creationId="{00000000-0000-0000-0000-000000000000}"/>
          </ac:spMkLst>
        </pc:spChg>
        <pc:spChg chg="mod">
          <ac:chgData name="Daniel Pardo Schneider" userId="a875a72dd726dcb2" providerId="LiveId" clId="{CD64700D-F301-46F2-83D7-F27F9E45FAD1}" dt="2024-05-22T15:10:48.927" v="96" actId="255"/>
          <ac:spMkLst>
            <pc:docMk/>
            <pc:sldMk cId="0" sldId="300"/>
            <ac:spMk id="2286" creationId="{00000000-0000-0000-0000-000000000000}"/>
          </ac:spMkLst>
        </pc:spChg>
        <pc:spChg chg="mod">
          <ac:chgData name="Daniel Pardo Schneider" userId="a875a72dd726dcb2" providerId="LiveId" clId="{CD64700D-F301-46F2-83D7-F27F9E45FAD1}" dt="2024-05-22T15:10:41.220" v="92" actId="404"/>
          <ac:spMkLst>
            <pc:docMk/>
            <pc:sldMk cId="0" sldId="300"/>
            <ac:spMk id="2288" creationId="{00000000-0000-0000-0000-000000000000}"/>
          </ac:spMkLst>
        </pc:spChg>
        <pc:spChg chg="mod">
          <ac:chgData name="Daniel Pardo Schneider" userId="a875a72dd726dcb2" providerId="LiveId" clId="{CD64700D-F301-46F2-83D7-F27F9E45FAD1}" dt="2024-05-22T15:10:41.220" v="92" actId="404"/>
          <ac:spMkLst>
            <pc:docMk/>
            <pc:sldMk cId="0" sldId="300"/>
            <ac:spMk id="2290" creationId="{00000000-0000-0000-0000-000000000000}"/>
          </ac:spMkLst>
        </pc:spChg>
      </pc:sldChg>
      <pc:sldChg chg="modSp mod">
        <pc:chgData name="Daniel Pardo Schneider" userId="a875a72dd726dcb2" providerId="LiveId" clId="{CD64700D-F301-46F2-83D7-F27F9E45FAD1}" dt="2024-05-22T15:10:55.502" v="100" actId="404"/>
        <pc:sldMkLst>
          <pc:docMk/>
          <pc:sldMk cId="0" sldId="301"/>
        </pc:sldMkLst>
        <pc:spChg chg="mod">
          <ac:chgData name="Daniel Pardo Schneider" userId="a875a72dd726dcb2" providerId="LiveId" clId="{CD64700D-F301-46F2-83D7-F27F9E45FAD1}" dt="2024-05-22T15:10:55.502" v="100" actId="404"/>
          <ac:spMkLst>
            <pc:docMk/>
            <pc:sldMk cId="0" sldId="301"/>
            <ac:spMk id="2295" creationId="{00000000-0000-0000-0000-000000000000}"/>
          </ac:spMkLst>
        </pc:spChg>
        <pc:spChg chg="mod">
          <ac:chgData name="Daniel Pardo Schneider" userId="a875a72dd726dcb2" providerId="LiveId" clId="{CD64700D-F301-46F2-83D7-F27F9E45FAD1}" dt="2024-05-22T15:10:55.502" v="100" actId="404"/>
          <ac:spMkLst>
            <pc:docMk/>
            <pc:sldMk cId="0" sldId="301"/>
            <ac:spMk id="2296" creationId="{00000000-0000-0000-0000-000000000000}"/>
          </ac:spMkLst>
        </pc:spChg>
        <pc:spChg chg="mod">
          <ac:chgData name="Daniel Pardo Schneider" userId="a875a72dd726dcb2" providerId="LiveId" clId="{CD64700D-F301-46F2-83D7-F27F9E45FAD1}" dt="2024-05-22T15:10:55.502" v="100" actId="404"/>
          <ac:spMkLst>
            <pc:docMk/>
            <pc:sldMk cId="0" sldId="301"/>
            <ac:spMk id="2297" creationId="{00000000-0000-0000-0000-000000000000}"/>
          </ac:spMkLst>
        </pc:spChg>
        <pc:spChg chg="mod">
          <ac:chgData name="Daniel Pardo Schneider" userId="a875a72dd726dcb2" providerId="LiveId" clId="{CD64700D-F301-46F2-83D7-F27F9E45FAD1}" dt="2024-05-22T15:10:55.502" v="100" actId="404"/>
          <ac:spMkLst>
            <pc:docMk/>
            <pc:sldMk cId="0" sldId="301"/>
            <ac:spMk id="2302" creationId="{00000000-0000-0000-0000-000000000000}"/>
          </ac:spMkLst>
        </pc:spChg>
        <pc:spChg chg="mod">
          <ac:chgData name="Daniel Pardo Schneider" userId="a875a72dd726dcb2" providerId="LiveId" clId="{CD64700D-F301-46F2-83D7-F27F9E45FAD1}" dt="2024-05-22T15:10:55.502" v="100" actId="404"/>
          <ac:spMkLst>
            <pc:docMk/>
            <pc:sldMk cId="0" sldId="301"/>
            <ac:spMk id="2305" creationId="{00000000-0000-0000-0000-000000000000}"/>
          </ac:spMkLst>
        </pc:spChg>
        <pc:spChg chg="mod">
          <ac:chgData name="Daniel Pardo Schneider" userId="a875a72dd726dcb2" providerId="LiveId" clId="{CD64700D-F301-46F2-83D7-F27F9E45FAD1}" dt="2024-05-22T15:10:55.502" v="100" actId="404"/>
          <ac:spMkLst>
            <pc:docMk/>
            <pc:sldMk cId="0" sldId="301"/>
            <ac:spMk id="2308" creationId="{00000000-0000-0000-0000-000000000000}"/>
          </ac:spMkLst>
        </pc:spChg>
        <pc:spChg chg="mod">
          <ac:chgData name="Daniel Pardo Schneider" userId="a875a72dd726dcb2" providerId="LiveId" clId="{CD64700D-F301-46F2-83D7-F27F9E45FAD1}" dt="2024-05-22T15:10:55.502" v="100" actId="404"/>
          <ac:spMkLst>
            <pc:docMk/>
            <pc:sldMk cId="0" sldId="301"/>
            <ac:spMk id="2310" creationId="{00000000-0000-0000-0000-000000000000}"/>
          </ac:spMkLst>
        </pc:spChg>
        <pc:spChg chg="mod">
          <ac:chgData name="Daniel Pardo Schneider" userId="a875a72dd726dcb2" providerId="LiveId" clId="{CD64700D-F301-46F2-83D7-F27F9E45FAD1}" dt="2024-05-22T15:10:55.502" v="100" actId="404"/>
          <ac:spMkLst>
            <pc:docMk/>
            <pc:sldMk cId="0" sldId="301"/>
            <ac:spMk id="2313" creationId="{00000000-0000-0000-0000-000000000000}"/>
          </ac:spMkLst>
        </pc:spChg>
        <pc:spChg chg="mod">
          <ac:chgData name="Daniel Pardo Schneider" userId="a875a72dd726dcb2" providerId="LiveId" clId="{CD64700D-F301-46F2-83D7-F27F9E45FAD1}" dt="2024-05-22T15:10:55.502" v="100" actId="404"/>
          <ac:spMkLst>
            <pc:docMk/>
            <pc:sldMk cId="0" sldId="301"/>
            <ac:spMk id="2315" creationId="{00000000-0000-0000-0000-000000000000}"/>
          </ac:spMkLst>
        </pc:spChg>
        <pc:spChg chg="mod">
          <ac:chgData name="Daniel Pardo Schneider" userId="a875a72dd726dcb2" providerId="LiveId" clId="{CD64700D-F301-46F2-83D7-F27F9E45FAD1}" dt="2024-05-22T15:10:55.502" v="100" actId="404"/>
          <ac:spMkLst>
            <pc:docMk/>
            <pc:sldMk cId="0" sldId="301"/>
            <ac:spMk id="2316" creationId="{00000000-0000-0000-0000-000000000000}"/>
          </ac:spMkLst>
        </pc:spChg>
        <pc:spChg chg="mod">
          <ac:chgData name="Daniel Pardo Schneider" userId="a875a72dd726dcb2" providerId="LiveId" clId="{CD64700D-F301-46F2-83D7-F27F9E45FAD1}" dt="2024-05-22T15:10:55.502" v="100" actId="404"/>
          <ac:spMkLst>
            <pc:docMk/>
            <pc:sldMk cId="0" sldId="301"/>
            <ac:spMk id="2319" creationId="{00000000-0000-0000-0000-000000000000}"/>
          </ac:spMkLst>
        </pc:spChg>
      </pc:sldChg>
      <pc:sldChg chg="modSp mod">
        <pc:chgData name="Daniel Pardo Schneider" userId="a875a72dd726dcb2" providerId="LiveId" clId="{CD64700D-F301-46F2-83D7-F27F9E45FAD1}" dt="2024-05-22T15:11:05.100" v="106" actId="14100"/>
        <pc:sldMkLst>
          <pc:docMk/>
          <pc:sldMk cId="0" sldId="302"/>
        </pc:sldMkLst>
        <pc:spChg chg="mod">
          <ac:chgData name="Daniel Pardo Schneider" userId="a875a72dd726dcb2" providerId="LiveId" clId="{CD64700D-F301-46F2-83D7-F27F9E45FAD1}" dt="2024-05-22T15:11:01.027" v="103" actId="20577"/>
          <ac:spMkLst>
            <pc:docMk/>
            <pc:sldMk cId="0" sldId="302"/>
            <ac:spMk id="2324" creationId="{00000000-0000-0000-0000-000000000000}"/>
          </ac:spMkLst>
        </pc:spChg>
        <pc:spChg chg="mod">
          <ac:chgData name="Daniel Pardo Schneider" userId="a875a72dd726dcb2" providerId="LiveId" clId="{CD64700D-F301-46F2-83D7-F27F9E45FAD1}" dt="2024-05-22T15:10:59.336" v="102" actId="404"/>
          <ac:spMkLst>
            <pc:docMk/>
            <pc:sldMk cId="0" sldId="302"/>
            <ac:spMk id="2325" creationId="{00000000-0000-0000-0000-000000000000}"/>
          </ac:spMkLst>
        </pc:spChg>
        <pc:spChg chg="mod">
          <ac:chgData name="Daniel Pardo Schneider" userId="a875a72dd726dcb2" providerId="LiveId" clId="{CD64700D-F301-46F2-83D7-F27F9E45FAD1}" dt="2024-05-22T15:10:59.336" v="102" actId="404"/>
          <ac:spMkLst>
            <pc:docMk/>
            <pc:sldMk cId="0" sldId="302"/>
            <ac:spMk id="2328" creationId="{00000000-0000-0000-0000-000000000000}"/>
          </ac:spMkLst>
        </pc:spChg>
        <pc:spChg chg="mod">
          <ac:chgData name="Daniel Pardo Schneider" userId="a875a72dd726dcb2" providerId="LiveId" clId="{CD64700D-F301-46F2-83D7-F27F9E45FAD1}" dt="2024-05-22T15:10:59.336" v="102" actId="404"/>
          <ac:spMkLst>
            <pc:docMk/>
            <pc:sldMk cId="0" sldId="302"/>
            <ac:spMk id="2330" creationId="{00000000-0000-0000-0000-000000000000}"/>
          </ac:spMkLst>
        </pc:spChg>
        <pc:spChg chg="mod">
          <ac:chgData name="Daniel Pardo Schneider" userId="a875a72dd726dcb2" providerId="LiveId" clId="{CD64700D-F301-46F2-83D7-F27F9E45FAD1}" dt="2024-05-22T15:10:59.336" v="102" actId="404"/>
          <ac:spMkLst>
            <pc:docMk/>
            <pc:sldMk cId="0" sldId="302"/>
            <ac:spMk id="2333" creationId="{00000000-0000-0000-0000-000000000000}"/>
          </ac:spMkLst>
        </pc:spChg>
        <pc:spChg chg="mod">
          <ac:chgData name="Daniel Pardo Schneider" userId="a875a72dd726dcb2" providerId="LiveId" clId="{CD64700D-F301-46F2-83D7-F27F9E45FAD1}" dt="2024-05-22T15:10:59.336" v="102" actId="404"/>
          <ac:spMkLst>
            <pc:docMk/>
            <pc:sldMk cId="0" sldId="302"/>
            <ac:spMk id="2336" creationId="{00000000-0000-0000-0000-000000000000}"/>
          </ac:spMkLst>
        </pc:spChg>
        <pc:spChg chg="mod">
          <ac:chgData name="Daniel Pardo Schneider" userId="a875a72dd726dcb2" providerId="LiveId" clId="{CD64700D-F301-46F2-83D7-F27F9E45FAD1}" dt="2024-05-22T15:11:05.100" v="106" actId="14100"/>
          <ac:spMkLst>
            <pc:docMk/>
            <pc:sldMk cId="0" sldId="302"/>
            <ac:spMk id="2339" creationId="{00000000-0000-0000-0000-000000000000}"/>
          </ac:spMkLst>
        </pc:spChg>
        <pc:spChg chg="mod">
          <ac:chgData name="Daniel Pardo Schneider" userId="a875a72dd726dcb2" providerId="LiveId" clId="{CD64700D-F301-46F2-83D7-F27F9E45FAD1}" dt="2024-05-22T15:10:59.336" v="102" actId="404"/>
          <ac:spMkLst>
            <pc:docMk/>
            <pc:sldMk cId="0" sldId="302"/>
            <ac:spMk id="2342" creationId="{00000000-0000-0000-0000-000000000000}"/>
          </ac:spMkLst>
        </pc:spChg>
        <pc:spChg chg="mod">
          <ac:chgData name="Daniel Pardo Schneider" userId="a875a72dd726dcb2" providerId="LiveId" clId="{CD64700D-F301-46F2-83D7-F27F9E45FAD1}" dt="2024-05-22T15:10:59.336" v="102" actId="404"/>
          <ac:spMkLst>
            <pc:docMk/>
            <pc:sldMk cId="0" sldId="302"/>
            <ac:spMk id="2346" creationId="{00000000-0000-0000-0000-000000000000}"/>
          </ac:spMkLst>
        </pc:spChg>
      </pc:sldChg>
      <pc:sldChg chg="modSp mod">
        <pc:chgData name="Daniel Pardo Schneider" userId="a875a72dd726dcb2" providerId="LiveId" clId="{CD64700D-F301-46F2-83D7-F27F9E45FAD1}" dt="2024-05-22T15:11:14.850" v="112" actId="404"/>
        <pc:sldMkLst>
          <pc:docMk/>
          <pc:sldMk cId="0" sldId="303"/>
        </pc:sldMkLst>
        <pc:spChg chg="mod">
          <ac:chgData name="Daniel Pardo Schneider" userId="a875a72dd726dcb2" providerId="LiveId" clId="{CD64700D-F301-46F2-83D7-F27F9E45FAD1}" dt="2024-05-22T15:11:09.637" v="108" actId="404"/>
          <ac:spMkLst>
            <pc:docMk/>
            <pc:sldMk cId="0" sldId="303"/>
            <ac:spMk id="2355" creationId="{00000000-0000-0000-0000-000000000000}"/>
          </ac:spMkLst>
        </pc:spChg>
        <pc:spChg chg="mod">
          <ac:chgData name="Daniel Pardo Schneider" userId="a875a72dd726dcb2" providerId="LiveId" clId="{CD64700D-F301-46F2-83D7-F27F9E45FAD1}" dt="2024-05-22T15:11:09.637" v="108" actId="404"/>
          <ac:spMkLst>
            <pc:docMk/>
            <pc:sldMk cId="0" sldId="303"/>
            <ac:spMk id="2356" creationId="{00000000-0000-0000-0000-000000000000}"/>
          </ac:spMkLst>
        </pc:spChg>
        <pc:spChg chg="mod">
          <ac:chgData name="Daniel Pardo Schneider" userId="a875a72dd726dcb2" providerId="LiveId" clId="{CD64700D-F301-46F2-83D7-F27F9E45FAD1}" dt="2024-05-22T15:11:09.637" v="108" actId="404"/>
          <ac:spMkLst>
            <pc:docMk/>
            <pc:sldMk cId="0" sldId="303"/>
            <ac:spMk id="2358" creationId="{00000000-0000-0000-0000-000000000000}"/>
          </ac:spMkLst>
        </pc:spChg>
        <pc:spChg chg="mod">
          <ac:chgData name="Daniel Pardo Schneider" userId="a875a72dd726dcb2" providerId="LiveId" clId="{CD64700D-F301-46F2-83D7-F27F9E45FAD1}" dt="2024-05-22T15:11:09.637" v="108" actId="404"/>
          <ac:spMkLst>
            <pc:docMk/>
            <pc:sldMk cId="0" sldId="303"/>
            <ac:spMk id="2359" creationId="{00000000-0000-0000-0000-000000000000}"/>
          </ac:spMkLst>
        </pc:spChg>
        <pc:spChg chg="mod">
          <ac:chgData name="Daniel Pardo Schneider" userId="a875a72dd726dcb2" providerId="LiveId" clId="{CD64700D-F301-46F2-83D7-F27F9E45FAD1}" dt="2024-05-22T15:11:09.637" v="108" actId="404"/>
          <ac:spMkLst>
            <pc:docMk/>
            <pc:sldMk cId="0" sldId="303"/>
            <ac:spMk id="2361" creationId="{00000000-0000-0000-0000-000000000000}"/>
          </ac:spMkLst>
        </pc:spChg>
        <pc:spChg chg="mod">
          <ac:chgData name="Daniel Pardo Schneider" userId="a875a72dd726dcb2" providerId="LiveId" clId="{CD64700D-F301-46F2-83D7-F27F9E45FAD1}" dt="2024-05-22T15:11:09.637" v="108" actId="404"/>
          <ac:spMkLst>
            <pc:docMk/>
            <pc:sldMk cId="0" sldId="303"/>
            <ac:spMk id="2362" creationId="{00000000-0000-0000-0000-000000000000}"/>
          </ac:spMkLst>
        </pc:spChg>
        <pc:graphicFrameChg chg="modGraphic">
          <ac:chgData name="Daniel Pardo Schneider" userId="a875a72dd726dcb2" providerId="LiveId" clId="{CD64700D-F301-46F2-83D7-F27F9E45FAD1}" dt="2024-05-22T15:11:12.202" v="110" actId="404"/>
          <ac:graphicFrameMkLst>
            <pc:docMk/>
            <pc:sldMk cId="0" sldId="303"/>
            <ac:graphicFrameMk id="2357" creationId="{00000000-0000-0000-0000-000000000000}"/>
          </ac:graphicFrameMkLst>
        </pc:graphicFrameChg>
        <pc:graphicFrameChg chg="modGraphic">
          <ac:chgData name="Daniel Pardo Schneider" userId="a875a72dd726dcb2" providerId="LiveId" clId="{CD64700D-F301-46F2-83D7-F27F9E45FAD1}" dt="2024-05-22T15:11:14.850" v="112" actId="404"/>
          <ac:graphicFrameMkLst>
            <pc:docMk/>
            <pc:sldMk cId="0" sldId="303"/>
            <ac:graphicFrameMk id="2360" creationId="{00000000-0000-0000-0000-000000000000}"/>
          </ac:graphicFrameMkLst>
        </pc:graphicFrameChg>
      </pc:sldChg>
      <pc:sldChg chg="modSp mod">
        <pc:chgData name="Daniel Pardo Schneider" userId="a875a72dd726dcb2" providerId="LiveId" clId="{CD64700D-F301-46F2-83D7-F27F9E45FAD1}" dt="2024-05-22T15:11:20.881" v="114" actId="14100"/>
        <pc:sldMkLst>
          <pc:docMk/>
          <pc:sldMk cId="0" sldId="304"/>
        </pc:sldMkLst>
        <pc:spChg chg="mod">
          <ac:chgData name="Daniel Pardo Schneider" userId="a875a72dd726dcb2" providerId="LiveId" clId="{CD64700D-F301-46F2-83D7-F27F9E45FAD1}" dt="2024-05-22T15:11:18.211" v="113" actId="404"/>
          <ac:spMkLst>
            <pc:docMk/>
            <pc:sldMk cId="0" sldId="304"/>
            <ac:spMk id="2367" creationId="{00000000-0000-0000-0000-000000000000}"/>
          </ac:spMkLst>
        </pc:spChg>
        <pc:spChg chg="mod">
          <ac:chgData name="Daniel Pardo Schneider" userId="a875a72dd726dcb2" providerId="LiveId" clId="{CD64700D-F301-46F2-83D7-F27F9E45FAD1}" dt="2024-05-22T15:11:20.881" v="114" actId="14100"/>
          <ac:spMkLst>
            <pc:docMk/>
            <pc:sldMk cId="0" sldId="304"/>
            <ac:spMk id="2368" creationId="{00000000-0000-0000-0000-000000000000}"/>
          </ac:spMkLst>
        </pc:spChg>
        <pc:spChg chg="mod">
          <ac:chgData name="Daniel Pardo Schneider" userId="a875a72dd726dcb2" providerId="LiveId" clId="{CD64700D-F301-46F2-83D7-F27F9E45FAD1}" dt="2024-05-22T15:11:18.211" v="113" actId="404"/>
          <ac:spMkLst>
            <pc:docMk/>
            <pc:sldMk cId="0" sldId="304"/>
            <ac:spMk id="2369" creationId="{00000000-0000-0000-0000-000000000000}"/>
          </ac:spMkLst>
        </pc:spChg>
        <pc:spChg chg="mod">
          <ac:chgData name="Daniel Pardo Schneider" userId="a875a72dd726dcb2" providerId="LiveId" clId="{CD64700D-F301-46F2-83D7-F27F9E45FAD1}" dt="2024-05-22T15:11:18.211" v="113" actId="404"/>
          <ac:spMkLst>
            <pc:docMk/>
            <pc:sldMk cId="0" sldId="304"/>
            <ac:spMk id="2370" creationId="{00000000-0000-0000-0000-000000000000}"/>
          </ac:spMkLst>
        </pc:spChg>
      </pc:sldChg>
      <pc:sldChg chg="modSp mod">
        <pc:chgData name="Daniel Pardo Schneider" userId="a875a72dd726dcb2" providerId="LiveId" clId="{CD64700D-F301-46F2-83D7-F27F9E45FAD1}" dt="2024-05-22T15:11:22.930" v="115" actId="404"/>
        <pc:sldMkLst>
          <pc:docMk/>
          <pc:sldMk cId="0" sldId="305"/>
        </pc:sldMkLst>
        <pc:spChg chg="mod">
          <ac:chgData name="Daniel Pardo Schneider" userId="a875a72dd726dcb2" providerId="LiveId" clId="{CD64700D-F301-46F2-83D7-F27F9E45FAD1}" dt="2024-05-22T15:11:22.930" v="115" actId="404"/>
          <ac:spMkLst>
            <pc:docMk/>
            <pc:sldMk cId="0" sldId="305"/>
            <ac:spMk id="2375" creationId="{00000000-0000-0000-0000-000000000000}"/>
          </ac:spMkLst>
        </pc:spChg>
        <pc:spChg chg="mod">
          <ac:chgData name="Daniel Pardo Schneider" userId="a875a72dd726dcb2" providerId="LiveId" clId="{CD64700D-F301-46F2-83D7-F27F9E45FAD1}" dt="2024-05-22T15:11:22.930" v="115" actId="404"/>
          <ac:spMkLst>
            <pc:docMk/>
            <pc:sldMk cId="0" sldId="305"/>
            <ac:spMk id="2376" creationId="{00000000-0000-0000-0000-000000000000}"/>
          </ac:spMkLst>
        </pc:spChg>
        <pc:spChg chg="mod">
          <ac:chgData name="Daniel Pardo Schneider" userId="a875a72dd726dcb2" providerId="LiveId" clId="{CD64700D-F301-46F2-83D7-F27F9E45FAD1}" dt="2024-05-22T15:11:22.930" v="115" actId="404"/>
          <ac:spMkLst>
            <pc:docMk/>
            <pc:sldMk cId="0" sldId="305"/>
            <ac:spMk id="2378" creationId="{00000000-0000-0000-0000-000000000000}"/>
          </ac:spMkLst>
        </pc:spChg>
        <pc:spChg chg="mod">
          <ac:chgData name="Daniel Pardo Schneider" userId="a875a72dd726dcb2" providerId="LiveId" clId="{CD64700D-F301-46F2-83D7-F27F9E45FAD1}" dt="2024-05-22T15:11:22.930" v="115" actId="404"/>
          <ac:spMkLst>
            <pc:docMk/>
            <pc:sldMk cId="0" sldId="305"/>
            <ac:spMk id="2379" creationId="{00000000-0000-0000-0000-000000000000}"/>
          </ac:spMkLst>
        </pc:spChg>
        <pc:spChg chg="mod">
          <ac:chgData name="Daniel Pardo Schneider" userId="a875a72dd726dcb2" providerId="LiveId" clId="{CD64700D-F301-46F2-83D7-F27F9E45FAD1}" dt="2024-05-22T15:11:22.930" v="115" actId="404"/>
          <ac:spMkLst>
            <pc:docMk/>
            <pc:sldMk cId="0" sldId="305"/>
            <ac:spMk id="2380" creationId="{00000000-0000-0000-0000-000000000000}"/>
          </ac:spMkLst>
        </pc:spChg>
        <pc:spChg chg="mod">
          <ac:chgData name="Daniel Pardo Schneider" userId="a875a72dd726dcb2" providerId="LiveId" clId="{CD64700D-F301-46F2-83D7-F27F9E45FAD1}" dt="2024-05-22T15:11:22.930" v="115" actId="404"/>
          <ac:spMkLst>
            <pc:docMk/>
            <pc:sldMk cId="0" sldId="305"/>
            <ac:spMk id="2381" creationId="{00000000-0000-0000-0000-000000000000}"/>
          </ac:spMkLst>
        </pc:spChg>
      </pc:sldChg>
      <pc:sldChg chg="modSp mod">
        <pc:chgData name="Daniel Pardo Schneider" userId="a875a72dd726dcb2" providerId="LiveId" clId="{CD64700D-F301-46F2-83D7-F27F9E45FAD1}" dt="2024-05-22T15:11:25.789" v="117" actId="27636"/>
        <pc:sldMkLst>
          <pc:docMk/>
          <pc:sldMk cId="0" sldId="306"/>
        </pc:sldMkLst>
        <pc:spChg chg="mod">
          <ac:chgData name="Daniel Pardo Schneider" userId="a875a72dd726dcb2" providerId="LiveId" clId="{CD64700D-F301-46F2-83D7-F27F9E45FAD1}" dt="2024-05-22T15:11:25.786" v="116" actId="404"/>
          <ac:spMkLst>
            <pc:docMk/>
            <pc:sldMk cId="0" sldId="306"/>
            <ac:spMk id="2386" creationId="{00000000-0000-0000-0000-000000000000}"/>
          </ac:spMkLst>
        </pc:spChg>
        <pc:spChg chg="mod">
          <ac:chgData name="Daniel Pardo Schneider" userId="a875a72dd726dcb2" providerId="LiveId" clId="{CD64700D-F301-46F2-83D7-F27F9E45FAD1}" dt="2024-05-22T15:11:25.789" v="117" actId="27636"/>
          <ac:spMkLst>
            <pc:docMk/>
            <pc:sldMk cId="0" sldId="306"/>
            <ac:spMk id="2387" creationId="{00000000-0000-0000-0000-000000000000}"/>
          </ac:spMkLst>
        </pc:spChg>
        <pc:spChg chg="mod">
          <ac:chgData name="Daniel Pardo Schneider" userId="a875a72dd726dcb2" providerId="LiveId" clId="{CD64700D-F301-46F2-83D7-F27F9E45FAD1}" dt="2024-05-22T15:11:25.786" v="116" actId="404"/>
          <ac:spMkLst>
            <pc:docMk/>
            <pc:sldMk cId="0" sldId="306"/>
            <ac:spMk id="2388" creationId="{00000000-0000-0000-0000-000000000000}"/>
          </ac:spMkLst>
        </pc:spChg>
        <pc:spChg chg="mod">
          <ac:chgData name="Daniel Pardo Schneider" userId="a875a72dd726dcb2" providerId="LiveId" clId="{CD64700D-F301-46F2-83D7-F27F9E45FAD1}" dt="2024-05-22T15:11:25.786" v="116" actId="404"/>
          <ac:spMkLst>
            <pc:docMk/>
            <pc:sldMk cId="0" sldId="306"/>
            <ac:spMk id="2392" creationId="{00000000-0000-0000-0000-000000000000}"/>
          </ac:spMkLst>
        </pc:spChg>
      </pc:sldChg>
      <pc:sldChg chg="modSp mod">
        <pc:chgData name="Daniel Pardo Schneider" userId="a875a72dd726dcb2" providerId="LiveId" clId="{CD64700D-F301-46F2-83D7-F27F9E45FAD1}" dt="2024-05-22T15:11:28.497" v="118" actId="404"/>
        <pc:sldMkLst>
          <pc:docMk/>
          <pc:sldMk cId="0" sldId="307"/>
        </pc:sldMkLst>
        <pc:spChg chg="mod">
          <ac:chgData name="Daniel Pardo Schneider" userId="a875a72dd726dcb2" providerId="LiveId" clId="{CD64700D-F301-46F2-83D7-F27F9E45FAD1}" dt="2024-05-22T15:11:28.497" v="118" actId="404"/>
          <ac:spMkLst>
            <pc:docMk/>
            <pc:sldMk cId="0" sldId="307"/>
            <ac:spMk id="2399" creationId="{00000000-0000-0000-0000-000000000000}"/>
          </ac:spMkLst>
        </pc:spChg>
      </pc:sldChg>
      <pc:sldChg chg="modSp mod">
        <pc:chgData name="Daniel Pardo Schneider" userId="a875a72dd726dcb2" providerId="LiveId" clId="{CD64700D-F301-46F2-83D7-F27F9E45FAD1}" dt="2024-05-22T15:11:30.857" v="120" actId="27636"/>
        <pc:sldMkLst>
          <pc:docMk/>
          <pc:sldMk cId="0" sldId="308"/>
        </pc:sldMkLst>
        <pc:spChg chg="mod">
          <ac:chgData name="Daniel Pardo Schneider" userId="a875a72dd726dcb2" providerId="LiveId" clId="{CD64700D-F301-46F2-83D7-F27F9E45FAD1}" dt="2024-05-22T15:11:30.857" v="120" actId="27636"/>
          <ac:spMkLst>
            <pc:docMk/>
            <pc:sldMk cId="0" sldId="308"/>
            <ac:spMk id="2404" creationId="{00000000-0000-0000-0000-000000000000}"/>
          </ac:spMkLst>
        </pc:spChg>
        <pc:spChg chg="mod">
          <ac:chgData name="Daniel Pardo Schneider" userId="a875a72dd726dcb2" providerId="LiveId" clId="{CD64700D-F301-46F2-83D7-F27F9E45FAD1}" dt="2024-05-22T15:11:30.853" v="119" actId="404"/>
          <ac:spMkLst>
            <pc:docMk/>
            <pc:sldMk cId="0" sldId="308"/>
            <ac:spMk id="240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7" name="Google Shape;179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8" name="Google Shape;179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f1773862d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8" name="Google Shape;1898;gf1773862d2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9" name="Google Shape;1899;gf1773862d2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f1773862d2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8" name="Google Shape;1908;gf1773862d2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9" name="Google Shape;1909;gf1773862d2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f1773862d2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9" name="Google Shape;1919;gf1773862d2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f1628d04e6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9" name="Google Shape;1929;gf1628d04e6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0" name="Google Shape;1930;gf1628d04e6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f1773862d2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2" name="Google Shape;1942;gf1773862d2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3" name="Google Shape;1943;gf1773862d2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8"/>
        <p:cNvGrpSpPr/>
        <p:nvPr/>
      </p:nvGrpSpPr>
      <p:grpSpPr>
        <a:xfrm>
          <a:off x="0" y="0"/>
          <a:ext cx="0" cy="0"/>
          <a:chOff x="0" y="0"/>
          <a:chExt cx="0" cy="0"/>
        </a:xfrm>
      </p:grpSpPr>
      <p:sp>
        <p:nvSpPr>
          <p:cNvPr id="1959" name="Google Shape;1959;gf1773862d2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0" name="Google Shape;1960;gf1773862d2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1" name="Google Shape;1961;gf1773862d2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gf1773862d2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2" name="Google Shape;1972;gf1773862d2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3" name="Google Shape;1973;gf1773862d2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f1773862d2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8" name="Google Shape;1978;gf1773862d2_0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9" name="Google Shape;1979;gf1773862d2_0_1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9"/>
        <p:cNvGrpSpPr/>
        <p:nvPr/>
      </p:nvGrpSpPr>
      <p:grpSpPr>
        <a:xfrm>
          <a:off x="0" y="0"/>
          <a:ext cx="0" cy="0"/>
          <a:chOff x="0" y="0"/>
          <a:chExt cx="0" cy="0"/>
        </a:xfrm>
      </p:grpSpPr>
      <p:sp>
        <p:nvSpPr>
          <p:cNvPr id="2020" name="Google Shape;2020;g168f93fc63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1" name="Google Shape;2021;g168f93fc63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2" name="Google Shape;2022;g168f93fc63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168f93fc63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2" name="Google Shape;2032;g168f93fc63a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3" name="Google Shape;2033;g168f93fc63a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6" name="Google Shape;18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g168f5c5fe61_0_19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3" name="Google Shape;2003;g168f5c5fe61_0_19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4" name="Google Shape;2004;g168f5c5fe61_0_19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16cf5804fdd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3" name="Google Shape;2013;g16cf5804fdd_7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4" name="Google Shape;2014;g16cf5804fdd_7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6f44db4043_1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6f44db4043_1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1" name="Google Shape;2021;g16f44db4043_1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gf1773862d2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7" name="Google Shape;2027;gf1773862d2_0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8" name="Google Shape;2028;gf1773862d2_0_1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f6a162d8cd_0_1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9" name="Google Shape;2039;gf6a162d8cd_0_16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0" name="Google Shape;2040;gf6a162d8cd_0_16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0" name="Google Shape;20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7" name="Google Shape;20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g11a3d6b8d4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g11a3d6b8d4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4" name="Google Shape;2064;g11a3d6b8d4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1"/>
        <p:cNvGrpSpPr/>
        <p:nvPr/>
      </p:nvGrpSpPr>
      <p:grpSpPr>
        <a:xfrm>
          <a:off x="0" y="0"/>
          <a:ext cx="0" cy="0"/>
          <a:chOff x="0" y="0"/>
          <a:chExt cx="0" cy="0"/>
        </a:xfrm>
      </p:grpSpPr>
      <p:sp>
        <p:nvSpPr>
          <p:cNvPr id="2072" name="Google Shape;2072;g11a3d6b8d44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3" name="Google Shape;2073;g11a3d6b8d44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t>Remise</a:t>
            </a:r>
          </a:p>
        </p:txBody>
      </p:sp>
      <p:sp>
        <p:nvSpPr>
          <p:cNvPr id="2074" name="Google Shape;2074;g11a3d6b8d44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gf1628d04e6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0" name="Google Shape;2080;gf1628d04e6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1" name="Google Shape;2081;gf1628d04e6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2" name="Google Shape;18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f1773862d2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6" name="Google Shape;2086;gf1773862d2_0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t>Types de technologie de radiographies </a:t>
            </a:r>
          </a:p>
        </p:txBody>
      </p:sp>
      <p:sp>
        <p:nvSpPr>
          <p:cNvPr id="2087" name="Google Shape;2087;gf1773862d2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gf6a162d8cd_0_16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0" name="Google Shape;2110;gf6a162d8cd_0_16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7"/>
        <p:cNvGrpSpPr/>
        <p:nvPr/>
      </p:nvGrpSpPr>
      <p:grpSpPr>
        <a:xfrm>
          <a:off x="0" y="0"/>
          <a:ext cx="0" cy="0"/>
          <a:chOff x="0" y="0"/>
          <a:chExt cx="0" cy="0"/>
        </a:xfrm>
      </p:grpSpPr>
      <p:sp>
        <p:nvSpPr>
          <p:cNvPr id="2128" name="Google Shape;212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9" name="Google Shape;212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168f5c5fe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7" name="Google Shape;2137;g168f5c5fe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8" name="Google Shape;2138;g168f5c5fe6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68f5c5fe6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3" name="Google Shape;2143;g168f5c5fe6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168f5c5fe61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0" name="Google Shape;2160;g168f5c5fe6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6"/>
        <p:cNvGrpSpPr/>
        <p:nvPr/>
      </p:nvGrpSpPr>
      <p:grpSpPr>
        <a:xfrm>
          <a:off x="0" y="0"/>
          <a:ext cx="0" cy="0"/>
          <a:chOff x="0" y="0"/>
          <a:chExt cx="0" cy="0"/>
        </a:xfrm>
      </p:grpSpPr>
      <p:sp>
        <p:nvSpPr>
          <p:cNvPr id="2187" name="Google Shape;2187;g168f5c5fe61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8" name="Google Shape;2188;g168f5c5fe61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168f5c5fe61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7" name="Google Shape;2197;g168f5c5fe61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g16f44db4043_1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5" name="Google Shape;2205;g16f44db4043_1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168f5c5fe61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6" name="Google Shape;2216;g168f5c5fe61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6" name="Google Shape;18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68f2db1877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1" name="Google Shape;2281;g168f2db1877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9"/>
        <p:cNvGrpSpPr/>
        <p:nvPr/>
      </p:nvGrpSpPr>
      <p:grpSpPr>
        <a:xfrm>
          <a:off x="0" y="0"/>
          <a:ext cx="0" cy="0"/>
          <a:chOff x="0" y="0"/>
          <a:chExt cx="0" cy="0"/>
        </a:xfrm>
      </p:grpSpPr>
      <p:sp>
        <p:nvSpPr>
          <p:cNvPr id="2290" name="Google Shape;2290;g168f2db1877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1" name="Google Shape;2291;g168f2db1877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168f2db1877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1" name="Google Shape;2301;g168f2db1877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7"/>
        <p:cNvGrpSpPr/>
        <p:nvPr/>
      </p:nvGrpSpPr>
      <p:grpSpPr>
        <a:xfrm>
          <a:off x="0" y="0"/>
          <a:ext cx="0" cy="0"/>
          <a:chOff x="0" y="0"/>
          <a:chExt cx="0" cy="0"/>
        </a:xfrm>
      </p:grpSpPr>
      <p:sp>
        <p:nvSpPr>
          <p:cNvPr id="2318" name="Google Shape;2318;g168f2db1877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9" name="Google Shape;2319;g168f2db1877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gf31fb77f8f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gf31fb77f8f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7" name="Google Shape;2267;gf31fb77f8f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f31fb77f8f_0_1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2" name="Google Shape;2272;gf31fb77f8f_0_1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f31fb77f8f_0_1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3" name="Google Shape;2293;gf31fb77f8f_0_1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2" name="Google Shape;232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gf31fb77f8f_0_2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3" name="Google Shape;2353;gf31fb77f8f_0_2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gf31fb77f8f_0_2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5" name="Google Shape;2365;gf31fb77f8f_0_2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gf1773862d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3" name="Google Shape;1853;gf1773862d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3" name="Google Shape;237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4" name="Google Shape;23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f31fb77f8f_0_2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5" name="Google Shape;2395;gf31fb77f8f_0_2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6" name="Google Shape;2396;gf31fb77f8f_0_2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2" name="Google Shape;240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f6a162d8cd_0_16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5" name="Google Shape;1865;gf6a162d8cd_0_1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f6a162d8cd_0_16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0" name="Google Shape;1870;gf6a162d8cd_0_16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1" name="Google Shape;1871;gf6a162d8cd_0_16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f1773862d2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0" name="Google Shape;1880;gf1773862d2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1" name="Google Shape;1881;gf1773862d2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1773862d2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1" name="Google Shape;1891;gf1773862d2_0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2" name="Google Shape;1892;gf1773862d2_0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ndard Title 3">
  <p:cSld name="Standard Title 3">
    <p:bg>
      <p:bgPr>
        <a:solidFill>
          <a:schemeClr val="accent2"/>
        </a:solidFill>
        <a:effectLst/>
      </p:bgPr>
    </p:bg>
    <p:spTree>
      <p:nvGrpSpPr>
        <p:cNvPr id="1" name="Shape 14"/>
        <p:cNvGrpSpPr/>
        <p:nvPr/>
      </p:nvGrpSpPr>
      <p:grpSpPr>
        <a:xfrm>
          <a:off x="0" y="0"/>
          <a:ext cx="0" cy="0"/>
          <a:chOff x="0" y="0"/>
          <a:chExt cx="0" cy="0"/>
        </a:xfrm>
      </p:grpSpPr>
      <p:sp>
        <p:nvSpPr>
          <p:cNvPr id="15" name="Google Shape;15;p33"/>
          <p:cNvSpPr/>
          <p:nvPr/>
        </p:nvSpPr>
        <p:spPr>
          <a:xfrm>
            <a:off x="-2" y="3695"/>
            <a:ext cx="12192000" cy="6858000"/>
          </a:xfrm>
          <a:prstGeom prst="rect">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16" name="Google Shape;16;p33"/>
          <p:cNvGrpSpPr/>
          <p:nvPr/>
        </p:nvGrpSpPr>
        <p:grpSpPr>
          <a:xfrm>
            <a:off x="0" y="330"/>
            <a:ext cx="12192000" cy="4198606"/>
            <a:chOff x="228600" y="396"/>
            <a:chExt cx="14173200" cy="5028804"/>
          </a:xfrm>
        </p:grpSpPr>
        <p:sp>
          <p:nvSpPr>
            <p:cNvPr id="17" name="Google Shape;17;p33"/>
            <p:cNvSpPr/>
            <p:nvPr/>
          </p:nvSpPr>
          <p:spPr>
            <a:xfrm>
              <a:off x="228600" y="4880187"/>
              <a:ext cx="14173200" cy="149013"/>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8" name="Google Shape;18;p33"/>
            <p:cNvSpPr/>
            <p:nvPr/>
          </p:nvSpPr>
          <p:spPr>
            <a:xfrm>
              <a:off x="228600" y="4689651"/>
              <a:ext cx="14173200" cy="12899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9" name="Google Shape;19;p33"/>
            <p:cNvSpPr/>
            <p:nvPr/>
          </p:nvSpPr>
          <p:spPr>
            <a:xfrm>
              <a:off x="228600" y="4495624"/>
              <a:ext cx="14173200" cy="113467"/>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0" name="Google Shape;20;p33"/>
            <p:cNvSpPr/>
            <p:nvPr/>
          </p:nvSpPr>
          <p:spPr>
            <a:xfrm>
              <a:off x="228600" y="4305476"/>
              <a:ext cx="14173200" cy="94065"/>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1" name="Google Shape;21;p33"/>
            <p:cNvSpPr/>
            <p:nvPr/>
          </p:nvSpPr>
          <p:spPr>
            <a:xfrm>
              <a:off x="228600" y="4111449"/>
              <a:ext cx="14173200" cy="74662"/>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2" name="Google Shape;22;p33"/>
            <p:cNvSpPr/>
            <p:nvPr/>
          </p:nvSpPr>
          <p:spPr>
            <a:xfrm>
              <a:off x="228600" y="3913540"/>
              <a:ext cx="14173200" cy="57199"/>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3" name="Google Shape;23;p33"/>
            <p:cNvSpPr/>
            <p:nvPr/>
          </p:nvSpPr>
          <p:spPr>
            <a:xfrm>
              <a:off x="228600" y="3713692"/>
              <a:ext cx="14173200" cy="39736"/>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 name="Google Shape;24;p33"/>
            <p:cNvSpPr/>
            <p:nvPr/>
          </p:nvSpPr>
          <p:spPr>
            <a:xfrm rot="10800000">
              <a:off x="228600" y="2437920"/>
              <a:ext cx="14173200" cy="149013"/>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 name="Google Shape;25;p33"/>
            <p:cNvSpPr/>
            <p:nvPr/>
          </p:nvSpPr>
          <p:spPr>
            <a:xfrm rot="10800000">
              <a:off x="228600" y="2648479"/>
              <a:ext cx="14173200" cy="12899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 name="Google Shape;26;p33"/>
            <p:cNvSpPr/>
            <p:nvPr/>
          </p:nvSpPr>
          <p:spPr>
            <a:xfrm rot="10800000">
              <a:off x="228600" y="2858029"/>
              <a:ext cx="14173200" cy="113467"/>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 name="Google Shape;27;p33"/>
            <p:cNvSpPr/>
            <p:nvPr/>
          </p:nvSpPr>
          <p:spPr>
            <a:xfrm rot="10800000">
              <a:off x="228600" y="3067579"/>
              <a:ext cx="14173200" cy="94065"/>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8" name="Google Shape;28;p33"/>
            <p:cNvSpPr/>
            <p:nvPr/>
          </p:nvSpPr>
          <p:spPr>
            <a:xfrm rot="10800000">
              <a:off x="228600" y="3281009"/>
              <a:ext cx="14173200" cy="74662"/>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9" name="Google Shape;29;p33"/>
            <p:cNvSpPr/>
            <p:nvPr/>
          </p:nvSpPr>
          <p:spPr>
            <a:xfrm rot="10800000">
              <a:off x="228600" y="3496381"/>
              <a:ext cx="14173200" cy="57199"/>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0" name="Google Shape;30;p33"/>
            <p:cNvSpPr/>
            <p:nvPr/>
          </p:nvSpPr>
          <p:spPr>
            <a:xfrm>
              <a:off x="228600" y="2249247"/>
              <a:ext cx="14173200" cy="12899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1" name="Google Shape;31;p33"/>
            <p:cNvSpPr/>
            <p:nvPr/>
          </p:nvSpPr>
          <p:spPr>
            <a:xfrm>
              <a:off x="228600" y="2055219"/>
              <a:ext cx="14173200" cy="113467"/>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2" name="Google Shape;32;p33"/>
            <p:cNvSpPr/>
            <p:nvPr/>
          </p:nvSpPr>
          <p:spPr>
            <a:xfrm>
              <a:off x="228600" y="1865072"/>
              <a:ext cx="14173200" cy="94065"/>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3" name="Google Shape;33;p33"/>
            <p:cNvSpPr/>
            <p:nvPr/>
          </p:nvSpPr>
          <p:spPr>
            <a:xfrm>
              <a:off x="228600" y="1671044"/>
              <a:ext cx="14173200" cy="74662"/>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4" name="Google Shape;34;p33"/>
            <p:cNvSpPr/>
            <p:nvPr/>
          </p:nvSpPr>
          <p:spPr>
            <a:xfrm>
              <a:off x="228600" y="1473135"/>
              <a:ext cx="14173200" cy="57199"/>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5" name="Google Shape;35;p33"/>
            <p:cNvSpPr/>
            <p:nvPr/>
          </p:nvSpPr>
          <p:spPr>
            <a:xfrm>
              <a:off x="228600" y="1273287"/>
              <a:ext cx="14173200" cy="39736"/>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6" name="Google Shape;36;p33"/>
            <p:cNvSpPr/>
            <p:nvPr/>
          </p:nvSpPr>
          <p:spPr>
            <a:xfrm rot="10800000">
              <a:off x="228600" y="396"/>
              <a:ext cx="14173200" cy="149013"/>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7" name="Google Shape;37;p33"/>
            <p:cNvSpPr/>
            <p:nvPr/>
          </p:nvSpPr>
          <p:spPr>
            <a:xfrm rot="10800000">
              <a:off x="228600" y="210955"/>
              <a:ext cx="14173200" cy="12899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8" name="Google Shape;38;p33"/>
            <p:cNvSpPr/>
            <p:nvPr/>
          </p:nvSpPr>
          <p:spPr>
            <a:xfrm rot="10800000">
              <a:off x="228600" y="420505"/>
              <a:ext cx="14173200" cy="113467"/>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39" name="Google Shape;39;p33"/>
            <p:cNvSpPr/>
            <p:nvPr/>
          </p:nvSpPr>
          <p:spPr>
            <a:xfrm rot="10800000">
              <a:off x="228600" y="630055"/>
              <a:ext cx="14173200" cy="94065"/>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40" name="Google Shape;40;p33"/>
            <p:cNvSpPr/>
            <p:nvPr/>
          </p:nvSpPr>
          <p:spPr>
            <a:xfrm rot="10800000">
              <a:off x="228600" y="843486"/>
              <a:ext cx="14173200" cy="74662"/>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41" name="Google Shape;41;p33"/>
            <p:cNvSpPr/>
            <p:nvPr/>
          </p:nvSpPr>
          <p:spPr>
            <a:xfrm rot="10800000">
              <a:off x="228600" y="1058857"/>
              <a:ext cx="14173200" cy="57199"/>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42" name="Google Shape;42;p33"/>
          <p:cNvCxnSpPr/>
          <p:nvPr/>
        </p:nvCxnSpPr>
        <p:spPr>
          <a:xfrm>
            <a:off x="476250" y="5462828"/>
            <a:ext cx="11239500" cy="0"/>
          </a:xfrm>
          <a:prstGeom prst="straightConnector1">
            <a:avLst/>
          </a:prstGeom>
          <a:noFill/>
          <a:ln w="9525" cap="flat" cmpd="sng">
            <a:solidFill>
              <a:schemeClr val="dk1"/>
            </a:solidFill>
            <a:prstDash val="solid"/>
            <a:round/>
            <a:headEnd type="none" w="sm" len="sm"/>
            <a:tailEnd type="none" w="sm" len="sm"/>
          </a:ln>
        </p:spPr>
      </p:cxnSp>
      <p:pic>
        <p:nvPicPr>
          <p:cNvPr id="43" name="Google Shape;43;p33"/>
          <p:cNvPicPr preferRelativeResize="0"/>
          <p:nvPr/>
        </p:nvPicPr>
        <p:blipFill rotWithShape="1">
          <a:blip r:embed="rId2">
            <a:alphaModFix/>
          </a:blip>
          <a:srcRect/>
          <a:stretch/>
        </p:blipFill>
        <p:spPr>
          <a:xfrm>
            <a:off x="188121" y="4643413"/>
            <a:ext cx="1157999" cy="1021495"/>
          </a:xfrm>
          <a:prstGeom prst="rect">
            <a:avLst/>
          </a:prstGeom>
          <a:noFill/>
          <a:ln>
            <a:noFill/>
          </a:ln>
        </p:spPr>
      </p:pic>
      <p:sp>
        <p:nvSpPr>
          <p:cNvPr id="44" name="Google Shape;44;p33"/>
          <p:cNvSpPr txBox="1">
            <a:spLocks noGrp="1"/>
          </p:cNvSpPr>
          <p:nvPr>
            <p:ph type="body" idx="1"/>
          </p:nvPr>
        </p:nvSpPr>
        <p:spPr>
          <a:xfrm>
            <a:off x="1601968" y="4326641"/>
            <a:ext cx="8131084" cy="1136068"/>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3200"/>
              <a:buFont typeface="DM Sans"/>
              <a:buNone/>
              <a:defRPr sz="3200" b="1" i="0">
                <a:solidFill>
                  <a:schemeClr val="dk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3"/>
          <p:cNvSpPr txBox="1">
            <a:spLocks noGrp="1"/>
          </p:cNvSpPr>
          <p:nvPr>
            <p:ph type="body" idx="2"/>
          </p:nvPr>
        </p:nvSpPr>
        <p:spPr>
          <a:xfrm>
            <a:off x="1167811" y="5499767"/>
            <a:ext cx="4445631" cy="653998"/>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chemeClr val="lt1"/>
              </a:buClr>
              <a:buSzPts val="4000"/>
              <a:buFont typeface="DM Sans Medium"/>
              <a:buNone/>
              <a:defRPr sz="4000" b="1" i="0" strike="noStrike">
                <a:solidFill>
                  <a:schemeClr val="lt1"/>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body" idx="3"/>
          </p:nvPr>
        </p:nvSpPr>
        <p:spPr>
          <a:xfrm>
            <a:off x="6010010" y="5957402"/>
            <a:ext cx="3895989" cy="602902"/>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chemeClr val="lt1"/>
              </a:buClr>
              <a:buSzPts val="1667"/>
              <a:buFont typeface="DM Sans Medium"/>
              <a:buNone/>
              <a:defRPr sz="1667" b="0" i="0">
                <a:solidFill>
                  <a:schemeClr val="lt1"/>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3"/>
          <p:cNvSpPr txBox="1">
            <a:spLocks noGrp="1"/>
          </p:cNvSpPr>
          <p:nvPr>
            <p:ph type="body" idx="4"/>
          </p:nvPr>
        </p:nvSpPr>
        <p:spPr>
          <a:xfrm>
            <a:off x="10097332" y="5624173"/>
            <a:ext cx="1853711" cy="332218"/>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chemeClr val="dk1"/>
              </a:buClr>
              <a:buSzPts val="1200"/>
              <a:buNone/>
              <a:defRPr sz="1200">
                <a:solidFill>
                  <a:schemeClr val="dk1"/>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 name="Google Shape;48;p33" descr="A picture containing application&#10;&#10;Description automatically generated"/>
          <p:cNvPicPr preferRelativeResize="0"/>
          <p:nvPr/>
        </p:nvPicPr>
        <p:blipFill rotWithShape="1">
          <a:blip r:embed="rId3">
            <a:alphaModFix/>
          </a:blip>
          <a:srcRect l="4896" t="64002" r="4838" b="4745"/>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Break Quote 4">
  <p:cSld name="Section Break Quote 4">
    <p:spTree>
      <p:nvGrpSpPr>
        <p:cNvPr id="1" name="Shape 142"/>
        <p:cNvGrpSpPr/>
        <p:nvPr/>
      </p:nvGrpSpPr>
      <p:grpSpPr>
        <a:xfrm>
          <a:off x="0" y="0"/>
          <a:ext cx="0" cy="0"/>
          <a:chOff x="0" y="0"/>
          <a:chExt cx="0" cy="0"/>
        </a:xfrm>
      </p:grpSpPr>
      <p:sp>
        <p:nvSpPr>
          <p:cNvPr id="143" name="Google Shape;143;p94"/>
          <p:cNvSpPr/>
          <p:nvPr/>
        </p:nvSpPr>
        <p:spPr>
          <a:xfrm rot="-8100000">
            <a:off x="554217" y="2507700"/>
            <a:ext cx="2080724" cy="2080724"/>
          </a:xfrm>
          <a:prstGeom prst="corner">
            <a:avLst>
              <a:gd name="adj1" fmla="val 20121"/>
              <a:gd name="adj2" fmla="val 20273"/>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44" name="Google Shape;144;p94"/>
          <p:cNvSpPr txBox="1">
            <a:spLocks noGrp="1"/>
          </p:cNvSpPr>
          <p:nvPr>
            <p:ph type="sldNum" idx="12"/>
          </p:nvPr>
        </p:nvSpPr>
        <p:spPr>
          <a:xfrm>
            <a:off x="9526815" y="6349494"/>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5" name="Google Shape;145;p94"/>
          <p:cNvSpPr txBox="1">
            <a:spLocks noGrp="1"/>
          </p:cNvSpPr>
          <p:nvPr>
            <p:ph type="title"/>
          </p:nvPr>
        </p:nvSpPr>
        <p:spPr>
          <a:xfrm>
            <a:off x="3487003" y="1428750"/>
            <a:ext cx="8359253" cy="4238625"/>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o Page">
  <p:cSld name="Bio Page">
    <p:spTree>
      <p:nvGrpSpPr>
        <p:cNvPr id="1" name="Shape 1171"/>
        <p:cNvGrpSpPr/>
        <p:nvPr/>
      </p:nvGrpSpPr>
      <p:grpSpPr>
        <a:xfrm>
          <a:off x="0" y="0"/>
          <a:ext cx="0" cy="0"/>
          <a:chOff x="0" y="0"/>
          <a:chExt cx="0" cy="0"/>
        </a:xfrm>
      </p:grpSpPr>
      <p:sp>
        <p:nvSpPr>
          <p:cNvPr id="1172" name="Google Shape;1172;gf31fb77f8f_0_1573"/>
          <p:cNvSpPr>
            <a:spLocks noGrp="1"/>
          </p:cNvSpPr>
          <p:nvPr>
            <p:ph type="pic" idx="2"/>
          </p:nvPr>
        </p:nvSpPr>
        <p:spPr>
          <a:xfrm>
            <a:off x="6096000" y="0"/>
            <a:ext cx="6096000" cy="6858000"/>
          </a:xfrm>
          <a:prstGeom prst="rect">
            <a:avLst/>
          </a:prstGeom>
          <a:noFill/>
          <a:ln>
            <a:noFill/>
          </a:ln>
        </p:spPr>
      </p:sp>
      <p:sp>
        <p:nvSpPr>
          <p:cNvPr id="1173" name="Google Shape;1173;gf31fb77f8f_0_1573"/>
          <p:cNvSpPr txBox="1">
            <a:spLocks noGrp="1"/>
          </p:cNvSpPr>
          <p:nvPr>
            <p:ph type="title"/>
          </p:nvPr>
        </p:nvSpPr>
        <p:spPr>
          <a:xfrm>
            <a:off x="1614716" y="1215572"/>
            <a:ext cx="4027800" cy="17379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333"/>
              <a:buFont typeface="Arial"/>
              <a:buNone/>
              <a:defRPr sz="3333"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4" name="Google Shape;1174;gf31fb77f8f_0_1573"/>
          <p:cNvSpPr txBox="1">
            <a:spLocks noGrp="1"/>
          </p:cNvSpPr>
          <p:nvPr>
            <p:ph type="body" idx="1"/>
          </p:nvPr>
        </p:nvSpPr>
        <p:spPr>
          <a:xfrm>
            <a:off x="956353" y="4014110"/>
            <a:ext cx="4686000" cy="20922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500"/>
              <a:buNone/>
              <a:defRPr sz="1500"/>
            </a:lvl1pPr>
            <a:lvl2pPr marL="914400" lvl="1" indent="-228600" algn="l">
              <a:lnSpc>
                <a:spcPct val="110000"/>
              </a:lnSpc>
              <a:spcBef>
                <a:spcPts val="333"/>
              </a:spcBef>
              <a:spcAft>
                <a:spcPts val="0"/>
              </a:spcAft>
              <a:buClr>
                <a:schemeClr val="dk1"/>
              </a:buClr>
              <a:buSzPts val="1500"/>
              <a:buNone/>
              <a:defRPr sz="1500"/>
            </a:lvl2pPr>
            <a:lvl3pPr marL="1371600" lvl="2" indent="-228600" algn="l">
              <a:lnSpc>
                <a:spcPct val="110000"/>
              </a:lnSpc>
              <a:spcBef>
                <a:spcPts val="333"/>
              </a:spcBef>
              <a:spcAft>
                <a:spcPts val="0"/>
              </a:spcAft>
              <a:buClr>
                <a:schemeClr val="dk1"/>
              </a:buClr>
              <a:buSzPts val="1500"/>
              <a:buNone/>
              <a:defRPr sz="1500"/>
            </a:lvl3pPr>
            <a:lvl4pPr marL="1828800" lvl="3" indent="-228600" algn="l">
              <a:lnSpc>
                <a:spcPct val="110000"/>
              </a:lnSpc>
              <a:spcBef>
                <a:spcPts val="250"/>
              </a:spcBef>
              <a:spcAft>
                <a:spcPts val="0"/>
              </a:spcAft>
              <a:buClr>
                <a:schemeClr val="dk1"/>
              </a:buClr>
              <a:buSzPts val="1500"/>
              <a:buNone/>
              <a:defRPr sz="1500"/>
            </a:lvl4pPr>
            <a:lvl5pPr marL="2286000" lvl="4" indent="-228600" algn="l">
              <a:lnSpc>
                <a:spcPct val="110000"/>
              </a:lnSpc>
              <a:spcBef>
                <a:spcPts val="250"/>
              </a:spcBef>
              <a:spcAft>
                <a:spcPts val="0"/>
              </a:spcAft>
              <a:buClr>
                <a:schemeClr val="dk1"/>
              </a:buClr>
              <a:buSzPts val="1500"/>
              <a:buNone/>
              <a:defRPr sz="15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75" name="Google Shape;1175;gf31fb77f8f_0_1573"/>
          <p:cNvPicPr preferRelativeResize="0"/>
          <p:nvPr/>
        </p:nvPicPr>
        <p:blipFill rotWithShape="1">
          <a:blip r:embed="rId2">
            <a:alphaModFix/>
          </a:blip>
          <a:srcRect/>
          <a:stretch/>
        </p:blipFill>
        <p:spPr>
          <a:xfrm>
            <a:off x="1101493" y="2485572"/>
            <a:ext cx="385472" cy="392528"/>
          </a:xfrm>
          <a:prstGeom prst="rect">
            <a:avLst/>
          </a:prstGeom>
          <a:noFill/>
          <a:ln>
            <a:noFill/>
          </a:ln>
        </p:spPr>
      </p:pic>
      <p:cxnSp>
        <p:nvCxnSpPr>
          <p:cNvPr id="1176" name="Google Shape;1176;gf31fb77f8f_0_1573"/>
          <p:cNvCxnSpPr/>
          <p:nvPr/>
        </p:nvCxnSpPr>
        <p:spPr>
          <a:xfrm>
            <a:off x="956353" y="3156858"/>
            <a:ext cx="4613400" cy="0"/>
          </a:xfrm>
          <a:prstGeom prst="straightConnector1">
            <a:avLst/>
          </a:prstGeom>
          <a:noFill/>
          <a:ln w="9525" cap="flat" cmpd="sng">
            <a:solidFill>
              <a:srgbClr val="808285"/>
            </a:solidFill>
            <a:prstDash val="solid"/>
            <a:round/>
            <a:headEnd type="none" w="sm" len="sm"/>
            <a:tailEnd type="none" w="sm" len="sm"/>
          </a:ln>
        </p:spPr>
      </p:cxnSp>
      <p:cxnSp>
        <p:nvCxnSpPr>
          <p:cNvPr id="1177" name="Google Shape;1177;gf31fb77f8f_0_1573"/>
          <p:cNvCxnSpPr/>
          <p:nvPr/>
        </p:nvCxnSpPr>
        <p:spPr>
          <a:xfrm>
            <a:off x="956353" y="3864429"/>
            <a:ext cx="4613400" cy="0"/>
          </a:xfrm>
          <a:prstGeom prst="straightConnector1">
            <a:avLst/>
          </a:prstGeom>
          <a:noFill/>
          <a:ln w="9525" cap="flat" cmpd="sng">
            <a:solidFill>
              <a:srgbClr val="808285"/>
            </a:solidFill>
            <a:prstDash val="solid"/>
            <a:round/>
            <a:headEnd type="none" w="sm" len="sm"/>
            <a:tailEnd type="none" w="sm" len="sm"/>
          </a:ln>
        </p:spPr>
      </p:cxnSp>
      <p:sp>
        <p:nvSpPr>
          <p:cNvPr id="1178" name="Google Shape;1178;gf31fb77f8f_0_1573"/>
          <p:cNvSpPr txBox="1">
            <a:spLocks noGrp="1"/>
          </p:cNvSpPr>
          <p:nvPr>
            <p:ph type="body" idx="3"/>
          </p:nvPr>
        </p:nvSpPr>
        <p:spPr>
          <a:xfrm>
            <a:off x="956353" y="3156858"/>
            <a:ext cx="4686000" cy="687900"/>
          </a:xfrm>
          <a:prstGeom prst="rect">
            <a:avLst/>
          </a:prstGeom>
          <a:noFill/>
          <a:ln>
            <a:noFill/>
          </a:ln>
        </p:spPr>
        <p:txBody>
          <a:bodyPr spcFirstLastPara="1" wrap="square" lIns="0" tIns="45700" rIns="0" bIns="45700" anchor="ctr" anchorCtr="0">
            <a:noAutofit/>
          </a:bodyPr>
          <a:lstStyle>
            <a:lvl1pPr marL="457200" lvl="0" indent="-228600" algn="l">
              <a:lnSpc>
                <a:spcPct val="110000"/>
              </a:lnSpc>
              <a:spcBef>
                <a:spcPts val="500"/>
              </a:spcBef>
              <a:spcAft>
                <a:spcPts val="0"/>
              </a:spcAft>
              <a:buClr>
                <a:srgbClr val="808285"/>
              </a:buClr>
              <a:buSzPts val="2000"/>
              <a:buNone/>
              <a:defRPr sz="2000">
                <a:solidFill>
                  <a:srgbClr val="808285"/>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9" name="Google Shape;1179;gf31fb77f8f_0_1573"/>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tats Page 2">
  <p:cSld name="Stats Page 2">
    <p:spTree>
      <p:nvGrpSpPr>
        <p:cNvPr id="1" name="Shape 1180"/>
        <p:cNvGrpSpPr/>
        <p:nvPr/>
      </p:nvGrpSpPr>
      <p:grpSpPr>
        <a:xfrm>
          <a:off x="0" y="0"/>
          <a:ext cx="0" cy="0"/>
          <a:chOff x="0" y="0"/>
          <a:chExt cx="0" cy="0"/>
        </a:xfrm>
      </p:grpSpPr>
      <p:sp>
        <p:nvSpPr>
          <p:cNvPr id="1181" name="Google Shape;1181;gf31fb77f8f_0_1582"/>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82" name="Google Shape;1182;gf31fb77f8f_0_1582"/>
          <p:cNvCxnSpPr/>
          <p:nvPr/>
        </p:nvCxnSpPr>
        <p:spPr>
          <a:xfrm>
            <a:off x="445975" y="1397000"/>
            <a:ext cx="4268100" cy="0"/>
          </a:xfrm>
          <a:prstGeom prst="straightConnector1">
            <a:avLst/>
          </a:prstGeom>
          <a:noFill/>
          <a:ln w="9525" cap="flat" cmpd="sng">
            <a:solidFill>
              <a:srgbClr val="BCBEC0"/>
            </a:solidFill>
            <a:prstDash val="solid"/>
            <a:round/>
            <a:headEnd type="none" w="sm" len="sm"/>
            <a:tailEnd type="none" w="sm" len="sm"/>
          </a:ln>
        </p:spPr>
      </p:cxnSp>
      <p:sp>
        <p:nvSpPr>
          <p:cNvPr id="1183" name="Google Shape;1183;gf31fb77f8f_0_1582"/>
          <p:cNvSpPr txBox="1">
            <a:spLocks noGrp="1"/>
          </p:cNvSpPr>
          <p:nvPr>
            <p:ph type="body" idx="1"/>
          </p:nvPr>
        </p:nvSpPr>
        <p:spPr>
          <a:xfrm>
            <a:off x="8265199"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4" name="Google Shape;1184;gf31fb77f8f_0_1582"/>
          <p:cNvSpPr txBox="1">
            <a:spLocks noGrp="1"/>
          </p:cNvSpPr>
          <p:nvPr>
            <p:ph type="body" idx="2"/>
          </p:nvPr>
        </p:nvSpPr>
        <p:spPr>
          <a:xfrm>
            <a:off x="5035771"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5" name="Google Shape;1185;gf31fb77f8f_0_1582"/>
          <p:cNvSpPr txBox="1">
            <a:spLocks noGrp="1"/>
          </p:cNvSpPr>
          <p:nvPr>
            <p:ph type="body" idx="3"/>
          </p:nvPr>
        </p:nvSpPr>
        <p:spPr>
          <a:xfrm>
            <a:off x="8265199"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6" name="Google Shape;1186;gf31fb77f8f_0_1582"/>
          <p:cNvSpPr txBox="1">
            <a:spLocks noGrp="1"/>
          </p:cNvSpPr>
          <p:nvPr>
            <p:ph type="body" idx="4"/>
          </p:nvPr>
        </p:nvSpPr>
        <p:spPr>
          <a:xfrm>
            <a:off x="5035771"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7" name="Google Shape;1187;gf31fb77f8f_0_1582"/>
          <p:cNvSpPr txBox="1">
            <a:spLocks noGrp="1"/>
          </p:cNvSpPr>
          <p:nvPr>
            <p:ph type="title"/>
          </p:nvPr>
        </p:nvSpPr>
        <p:spPr>
          <a:xfrm>
            <a:off x="445976" y="203249"/>
            <a:ext cx="4228200" cy="11517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8" name="Google Shape;1188;gf31fb77f8f_0_1582"/>
          <p:cNvSpPr txBox="1">
            <a:spLocks noGrp="1"/>
          </p:cNvSpPr>
          <p:nvPr>
            <p:ph type="body" idx="5"/>
          </p:nvPr>
        </p:nvSpPr>
        <p:spPr>
          <a:xfrm>
            <a:off x="445974" y="1518617"/>
            <a:ext cx="4228200" cy="35967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9" name="Google Shape;1189;gf31fb77f8f_0_1582"/>
          <p:cNvSpPr txBox="1">
            <a:spLocks noGrp="1"/>
          </p:cNvSpPr>
          <p:nvPr>
            <p:ph type="body" idx="6"/>
          </p:nvPr>
        </p:nvSpPr>
        <p:spPr>
          <a:xfrm>
            <a:off x="8278463"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0" name="Google Shape;1190;gf31fb77f8f_0_1582"/>
          <p:cNvSpPr txBox="1">
            <a:spLocks noGrp="1"/>
          </p:cNvSpPr>
          <p:nvPr>
            <p:ph type="body" idx="7"/>
          </p:nvPr>
        </p:nvSpPr>
        <p:spPr>
          <a:xfrm>
            <a:off x="5049034"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1" name="Google Shape;1191;gf31fb77f8f_0_1582"/>
          <p:cNvSpPr txBox="1">
            <a:spLocks noGrp="1"/>
          </p:cNvSpPr>
          <p:nvPr>
            <p:ph type="body" idx="8"/>
          </p:nvPr>
        </p:nvSpPr>
        <p:spPr>
          <a:xfrm>
            <a:off x="8278463"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2" name="Google Shape;1192;gf31fb77f8f_0_1582"/>
          <p:cNvSpPr txBox="1">
            <a:spLocks noGrp="1"/>
          </p:cNvSpPr>
          <p:nvPr>
            <p:ph type="body" idx="9"/>
          </p:nvPr>
        </p:nvSpPr>
        <p:spPr>
          <a:xfrm>
            <a:off x="5049034"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tats Page 3">
  <p:cSld name="Stats Page 3">
    <p:spTree>
      <p:nvGrpSpPr>
        <p:cNvPr id="1" name="Shape 1193"/>
        <p:cNvGrpSpPr/>
        <p:nvPr/>
      </p:nvGrpSpPr>
      <p:grpSpPr>
        <a:xfrm>
          <a:off x="0" y="0"/>
          <a:ext cx="0" cy="0"/>
          <a:chOff x="0" y="0"/>
          <a:chExt cx="0" cy="0"/>
        </a:xfrm>
      </p:grpSpPr>
      <p:sp>
        <p:nvSpPr>
          <p:cNvPr id="1194" name="Google Shape;1194;gf31fb77f8f_0_1595"/>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95" name="Google Shape;1195;gf31fb77f8f_0_1595"/>
          <p:cNvSpPr txBox="1">
            <a:spLocks noGrp="1"/>
          </p:cNvSpPr>
          <p:nvPr>
            <p:ph type="body" idx="1"/>
          </p:nvPr>
        </p:nvSpPr>
        <p:spPr>
          <a:xfrm>
            <a:off x="8265199"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6" name="Google Shape;1196;gf31fb77f8f_0_1595"/>
          <p:cNvSpPr txBox="1">
            <a:spLocks noGrp="1"/>
          </p:cNvSpPr>
          <p:nvPr>
            <p:ph type="body" idx="2"/>
          </p:nvPr>
        </p:nvSpPr>
        <p:spPr>
          <a:xfrm>
            <a:off x="5035771"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7" name="Google Shape;1197;gf31fb77f8f_0_1595"/>
          <p:cNvSpPr txBox="1">
            <a:spLocks noGrp="1"/>
          </p:cNvSpPr>
          <p:nvPr>
            <p:ph type="body" idx="3"/>
          </p:nvPr>
        </p:nvSpPr>
        <p:spPr>
          <a:xfrm>
            <a:off x="8265199"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8" name="Google Shape;1198;gf31fb77f8f_0_1595"/>
          <p:cNvSpPr txBox="1">
            <a:spLocks noGrp="1"/>
          </p:cNvSpPr>
          <p:nvPr>
            <p:ph type="body" idx="4"/>
          </p:nvPr>
        </p:nvSpPr>
        <p:spPr>
          <a:xfrm>
            <a:off x="5035771"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99" name="Google Shape;1199;gf31fb77f8f_0_1595"/>
          <p:cNvCxnSpPr/>
          <p:nvPr/>
        </p:nvCxnSpPr>
        <p:spPr>
          <a:xfrm>
            <a:off x="445975" y="1397000"/>
            <a:ext cx="4268100" cy="0"/>
          </a:xfrm>
          <a:prstGeom prst="straightConnector1">
            <a:avLst/>
          </a:prstGeom>
          <a:noFill/>
          <a:ln w="9525" cap="flat" cmpd="sng">
            <a:solidFill>
              <a:srgbClr val="BCBEC0"/>
            </a:solidFill>
            <a:prstDash val="solid"/>
            <a:round/>
            <a:headEnd type="none" w="sm" len="sm"/>
            <a:tailEnd type="none" w="sm" len="sm"/>
          </a:ln>
        </p:spPr>
      </p:cxnSp>
      <p:sp>
        <p:nvSpPr>
          <p:cNvPr id="1200" name="Google Shape;1200;gf31fb77f8f_0_1595"/>
          <p:cNvSpPr txBox="1">
            <a:spLocks noGrp="1"/>
          </p:cNvSpPr>
          <p:nvPr>
            <p:ph type="title"/>
          </p:nvPr>
        </p:nvSpPr>
        <p:spPr>
          <a:xfrm>
            <a:off x="445976" y="203249"/>
            <a:ext cx="4228200" cy="11517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1" name="Google Shape;1201;gf31fb77f8f_0_1595"/>
          <p:cNvSpPr txBox="1">
            <a:spLocks noGrp="1"/>
          </p:cNvSpPr>
          <p:nvPr>
            <p:ph type="body" idx="5"/>
          </p:nvPr>
        </p:nvSpPr>
        <p:spPr>
          <a:xfrm>
            <a:off x="445974" y="1518617"/>
            <a:ext cx="4228200" cy="35967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2" name="Google Shape;1202;gf31fb77f8f_0_1595"/>
          <p:cNvSpPr txBox="1">
            <a:spLocks noGrp="1"/>
          </p:cNvSpPr>
          <p:nvPr>
            <p:ph type="body" idx="6"/>
          </p:nvPr>
        </p:nvSpPr>
        <p:spPr>
          <a:xfrm>
            <a:off x="8278463"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3" name="Google Shape;1203;gf31fb77f8f_0_1595"/>
          <p:cNvSpPr txBox="1">
            <a:spLocks noGrp="1"/>
          </p:cNvSpPr>
          <p:nvPr>
            <p:ph type="body" idx="7"/>
          </p:nvPr>
        </p:nvSpPr>
        <p:spPr>
          <a:xfrm>
            <a:off x="5049034"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4" name="Google Shape;1204;gf31fb77f8f_0_1595"/>
          <p:cNvSpPr txBox="1">
            <a:spLocks noGrp="1"/>
          </p:cNvSpPr>
          <p:nvPr>
            <p:ph type="body" idx="8"/>
          </p:nvPr>
        </p:nvSpPr>
        <p:spPr>
          <a:xfrm>
            <a:off x="8278463"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5" name="Google Shape;1205;gf31fb77f8f_0_1595"/>
          <p:cNvSpPr txBox="1">
            <a:spLocks noGrp="1"/>
          </p:cNvSpPr>
          <p:nvPr>
            <p:ph type="body" idx="9"/>
          </p:nvPr>
        </p:nvSpPr>
        <p:spPr>
          <a:xfrm>
            <a:off x="5049034"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tats Page 4">
  <p:cSld name="Stats Page 4">
    <p:spTree>
      <p:nvGrpSpPr>
        <p:cNvPr id="1" name="Shape 1206"/>
        <p:cNvGrpSpPr/>
        <p:nvPr/>
      </p:nvGrpSpPr>
      <p:grpSpPr>
        <a:xfrm>
          <a:off x="0" y="0"/>
          <a:ext cx="0" cy="0"/>
          <a:chOff x="0" y="0"/>
          <a:chExt cx="0" cy="0"/>
        </a:xfrm>
      </p:grpSpPr>
      <p:sp>
        <p:nvSpPr>
          <p:cNvPr id="1207" name="Google Shape;1207;gf31fb77f8f_0_1608"/>
          <p:cNvSpPr txBox="1">
            <a:spLocks noGrp="1"/>
          </p:cNvSpPr>
          <p:nvPr>
            <p:ph type="title"/>
          </p:nvPr>
        </p:nvSpPr>
        <p:spPr>
          <a:xfrm>
            <a:off x="445976" y="203249"/>
            <a:ext cx="4228200" cy="11517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8" name="Google Shape;1208;gf31fb77f8f_0_1608"/>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09" name="Google Shape;1209;gf31fb77f8f_0_1608"/>
          <p:cNvSpPr txBox="1">
            <a:spLocks noGrp="1"/>
          </p:cNvSpPr>
          <p:nvPr>
            <p:ph type="body" idx="1"/>
          </p:nvPr>
        </p:nvSpPr>
        <p:spPr>
          <a:xfrm>
            <a:off x="445974" y="1518617"/>
            <a:ext cx="4228200" cy="35967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0" name="Google Shape;1210;gf31fb77f8f_0_1608"/>
          <p:cNvSpPr txBox="1">
            <a:spLocks noGrp="1"/>
          </p:cNvSpPr>
          <p:nvPr>
            <p:ph type="body" idx="2"/>
          </p:nvPr>
        </p:nvSpPr>
        <p:spPr>
          <a:xfrm>
            <a:off x="8278463"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1" name="Google Shape;1211;gf31fb77f8f_0_1608"/>
          <p:cNvSpPr txBox="1">
            <a:spLocks noGrp="1"/>
          </p:cNvSpPr>
          <p:nvPr>
            <p:ph type="body" idx="3"/>
          </p:nvPr>
        </p:nvSpPr>
        <p:spPr>
          <a:xfrm>
            <a:off x="8265199"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2" name="Google Shape;1212;gf31fb77f8f_0_1608"/>
          <p:cNvSpPr txBox="1">
            <a:spLocks noGrp="1"/>
          </p:cNvSpPr>
          <p:nvPr>
            <p:ph type="body" idx="4"/>
          </p:nvPr>
        </p:nvSpPr>
        <p:spPr>
          <a:xfrm>
            <a:off x="5049034"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3" name="Google Shape;1213;gf31fb77f8f_0_1608"/>
          <p:cNvSpPr txBox="1">
            <a:spLocks noGrp="1"/>
          </p:cNvSpPr>
          <p:nvPr>
            <p:ph type="body" idx="5"/>
          </p:nvPr>
        </p:nvSpPr>
        <p:spPr>
          <a:xfrm>
            <a:off x="5035771"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4" name="Google Shape;1214;gf31fb77f8f_0_1608"/>
          <p:cNvSpPr txBox="1">
            <a:spLocks noGrp="1"/>
          </p:cNvSpPr>
          <p:nvPr>
            <p:ph type="body" idx="6"/>
          </p:nvPr>
        </p:nvSpPr>
        <p:spPr>
          <a:xfrm>
            <a:off x="8278463"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5" name="Google Shape;1215;gf31fb77f8f_0_1608"/>
          <p:cNvSpPr txBox="1">
            <a:spLocks noGrp="1"/>
          </p:cNvSpPr>
          <p:nvPr>
            <p:ph type="body" idx="7"/>
          </p:nvPr>
        </p:nvSpPr>
        <p:spPr>
          <a:xfrm>
            <a:off x="8265199"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6" name="Google Shape;1216;gf31fb77f8f_0_1608"/>
          <p:cNvSpPr txBox="1">
            <a:spLocks noGrp="1"/>
          </p:cNvSpPr>
          <p:nvPr>
            <p:ph type="body" idx="8"/>
          </p:nvPr>
        </p:nvSpPr>
        <p:spPr>
          <a:xfrm>
            <a:off x="5049034"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7" name="Google Shape;1217;gf31fb77f8f_0_1608"/>
          <p:cNvSpPr txBox="1">
            <a:spLocks noGrp="1"/>
          </p:cNvSpPr>
          <p:nvPr>
            <p:ph type="body" idx="9"/>
          </p:nvPr>
        </p:nvSpPr>
        <p:spPr>
          <a:xfrm>
            <a:off x="5035771"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18" name="Google Shape;1218;gf31fb77f8f_0_1608"/>
          <p:cNvCxnSpPr/>
          <p:nvPr/>
        </p:nvCxnSpPr>
        <p:spPr>
          <a:xfrm>
            <a:off x="445975" y="1397000"/>
            <a:ext cx="42681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tats Page 5">
  <p:cSld name="Stats Page 5">
    <p:spTree>
      <p:nvGrpSpPr>
        <p:cNvPr id="1" name="Shape 1219"/>
        <p:cNvGrpSpPr/>
        <p:nvPr/>
      </p:nvGrpSpPr>
      <p:grpSpPr>
        <a:xfrm>
          <a:off x="0" y="0"/>
          <a:ext cx="0" cy="0"/>
          <a:chOff x="0" y="0"/>
          <a:chExt cx="0" cy="0"/>
        </a:xfrm>
      </p:grpSpPr>
      <p:sp>
        <p:nvSpPr>
          <p:cNvPr id="1220" name="Google Shape;1220;gf31fb77f8f_0_1621"/>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21" name="Google Shape;1221;gf31fb77f8f_0_1621"/>
          <p:cNvSpPr txBox="1">
            <a:spLocks noGrp="1"/>
          </p:cNvSpPr>
          <p:nvPr>
            <p:ph type="body" idx="1"/>
          </p:nvPr>
        </p:nvSpPr>
        <p:spPr>
          <a:xfrm>
            <a:off x="8265199"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2" name="Google Shape;1222;gf31fb77f8f_0_1621"/>
          <p:cNvSpPr txBox="1">
            <a:spLocks noGrp="1"/>
          </p:cNvSpPr>
          <p:nvPr>
            <p:ph type="body" idx="2"/>
          </p:nvPr>
        </p:nvSpPr>
        <p:spPr>
          <a:xfrm>
            <a:off x="5035771" y="562429"/>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3" name="Google Shape;1223;gf31fb77f8f_0_1621"/>
          <p:cNvSpPr txBox="1">
            <a:spLocks noGrp="1"/>
          </p:cNvSpPr>
          <p:nvPr>
            <p:ph type="body" idx="3"/>
          </p:nvPr>
        </p:nvSpPr>
        <p:spPr>
          <a:xfrm>
            <a:off x="8265199"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4" name="Google Shape;1224;gf31fb77f8f_0_1621"/>
          <p:cNvSpPr txBox="1">
            <a:spLocks noGrp="1"/>
          </p:cNvSpPr>
          <p:nvPr>
            <p:ph type="body" idx="4"/>
          </p:nvPr>
        </p:nvSpPr>
        <p:spPr>
          <a:xfrm>
            <a:off x="5035771" y="301171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25" name="Google Shape;1225;gf31fb77f8f_0_1621"/>
          <p:cNvCxnSpPr/>
          <p:nvPr/>
        </p:nvCxnSpPr>
        <p:spPr>
          <a:xfrm>
            <a:off x="445975" y="1397000"/>
            <a:ext cx="4268100" cy="0"/>
          </a:xfrm>
          <a:prstGeom prst="straightConnector1">
            <a:avLst/>
          </a:prstGeom>
          <a:noFill/>
          <a:ln w="9525" cap="flat" cmpd="sng">
            <a:solidFill>
              <a:srgbClr val="BCBEC0"/>
            </a:solidFill>
            <a:prstDash val="solid"/>
            <a:round/>
            <a:headEnd type="none" w="sm" len="sm"/>
            <a:tailEnd type="none" w="sm" len="sm"/>
          </a:ln>
        </p:spPr>
      </p:cxnSp>
      <p:sp>
        <p:nvSpPr>
          <p:cNvPr id="1226" name="Google Shape;1226;gf31fb77f8f_0_1621"/>
          <p:cNvSpPr txBox="1">
            <a:spLocks noGrp="1"/>
          </p:cNvSpPr>
          <p:nvPr>
            <p:ph type="title"/>
          </p:nvPr>
        </p:nvSpPr>
        <p:spPr>
          <a:xfrm>
            <a:off x="445976" y="203249"/>
            <a:ext cx="4228200" cy="11517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7" name="Google Shape;1227;gf31fb77f8f_0_1621"/>
          <p:cNvSpPr txBox="1">
            <a:spLocks noGrp="1"/>
          </p:cNvSpPr>
          <p:nvPr>
            <p:ph type="body" idx="5"/>
          </p:nvPr>
        </p:nvSpPr>
        <p:spPr>
          <a:xfrm>
            <a:off x="445974" y="1518617"/>
            <a:ext cx="4228200" cy="35967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8" name="Google Shape;1228;gf31fb77f8f_0_1621"/>
          <p:cNvSpPr txBox="1">
            <a:spLocks noGrp="1"/>
          </p:cNvSpPr>
          <p:nvPr>
            <p:ph type="body" idx="6"/>
          </p:nvPr>
        </p:nvSpPr>
        <p:spPr>
          <a:xfrm>
            <a:off x="8278463"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9" name="Google Shape;1229;gf31fb77f8f_0_1621"/>
          <p:cNvSpPr txBox="1">
            <a:spLocks noGrp="1"/>
          </p:cNvSpPr>
          <p:nvPr>
            <p:ph type="body" idx="7"/>
          </p:nvPr>
        </p:nvSpPr>
        <p:spPr>
          <a:xfrm>
            <a:off x="5049034" y="1355033"/>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0" name="Google Shape;1230;gf31fb77f8f_0_1621"/>
          <p:cNvSpPr txBox="1">
            <a:spLocks noGrp="1"/>
          </p:cNvSpPr>
          <p:nvPr>
            <p:ph type="body" idx="8"/>
          </p:nvPr>
        </p:nvSpPr>
        <p:spPr>
          <a:xfrm>
            <a:off x="8278463"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1" name="Google Shape;1231;gf31fb77f8f_0_1621"/>
          <p:cNvSpPr txBox="1">
            <a:spLocks noGrp="1"/>
          </p:cNvSpPr>
          <p:nvPr>
            <p:ph type="body" idx="9"/>
          </p:nvPr>
        </p:nvSpPr>
        <p:spPr>
          <a:xfrm>
            <a:off x="5049034" y="3804320"/>
            <a:ext cx="2867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Info slide 1">
  <p:cSld name="Info slide 1">
    <p:spTree>
      <p:nvGrpSpPr>
        <p:cNvPr id="1" name="Shape 1232"/>
        <p:cNvGrpSpPr/>
        <p:nvPr/>
      </p:nvGrpSpPr>
      <p:grpSpPr>
        <a:xfrm>
          <a:off x="0" y="0"/>
          <a:ext cx="0" cy="0"/>
          <a:chOff x="0" y="0"/>
          <a:chExt cx="0" cy="0"/>
        </a:xfrm>
      </p:grpSpPr>
      <p:sp>
        <p:nvSpPr>
          <p:cNvPr id="1233" name="Google Shape;1233;gf31fb77f8f_0_1634"/>
          <p:cNvSpPr txBox="1">
            <a:spLocks noGrp="1"/>
          </p:cNvSpPr>
          <p:nvPr>
            <p:ph type="title"/>
          </p:nvPr>
        </p:nvSpPr>
        <p:spPr>
          <a:xfrm>
            <a:off x="603250" y="97198"/>
            <a:ext cx="10699800" cy="7602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Arial"/>
              <a:buNone/>
              <a:defRPr sz="3600"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4" name="Google Shape;1234;gf31fb77f8f_0_1634"/>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235" name="Google Shape;1235;gf31fb77f8f_0_1634"/>
          <p:cNvCxnSpPr/>
          <p:nvPr/>
        </p:nvCxnSpPr>
        <p:spPr>
          <a:xfrm>
            <a:off x="445975" y="870489"/>
            <a:ext cx="11231700" cy="0"/>
          </a:xfrm>
          <a:prstGeom prst="straightConnector1">
            <a:avLst/>
          </a:prstGeom>
          <a:noFill/>
          <a:ln w="9525" cap="flat" cmpd="sng">
            <a:solidFill>
              <a:srgbClr val="BCBEC0"/>
            </a:solidFill>
            <a:prstDash val="solid"/>
            <a:round/>
            <a:headEnd type="none" w="sm" len="sm"/>
            <a:tailEnd type="none" w="sm" len="sm"/>
          </a:ln>
        </p:spPr>
      </p:cxnSp>
      <p:sp>
        <p:nvSpPr>
          <p:cNvPr id="1236" name="Google Shape;1236;gf31fb77f8f_0_1634"/>
          <p:cNvSpPr txBox="1">
            <a:spLocks noGrp="1"/>
          </p:cNvSpPr>
          <p:nvPr>
            <p:ph type="body" idx="1"/>
          </p:nvPr>
        </p:nvSpPr>
        <p:spPr>
          <a:xfrm>
            <a:off x="608017"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7" name="Google Shape;1237;gf31fb77f8f_0_1634"/>
          <p:cNvSpPr txBox="1">
            <a:spLocks noGrp="1"/>
          </p:cNvSpPr>
          <p:nvPr>
            <p:ph type="body" idx="2"/>
          </p:nvPr>
        </p:nvSpPr>
        <p:spPr>
          <a:xfrm>
            <a:off x="608017"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8" name="Google Shape;1238;gf31fb77f8f_0_1634"/>
          <p:cNvSpPr txBox="1">
            <a:spLocks noGrp="1"/>
          </p:cNvSpPr>
          <p:nvPr>
            <p:ph type="body" idx="3"/>
          </p:nvPr>
        </p:nvSpPr>
        <p:spPr>
          <a:xfrm>
            <a:off x="4579654"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9" name="Google Shape;1239;gf31fb77f8f_0_1634"/>
          <p:cNvSpPr txBox="1">
            <a:spLocks noGrp="1"/>
          </p:cNvSpPr>
          <p:nvPr>
            <p:ph type="body" idx="4"/>
          </p:nvPr>
        </p:nvSpPr>
        <p:spPr>
          <a:xfrm>
            <a:off x="4579654"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0" name="Google Shape;1240;gf31fb77f8f_0_1634"/>
          <p:cNvSpPr txBox="1">
            <a:spLocks noGrp="1"/>
          </p:cNvSpPr>
          <p:nvPr>
            <p:ph type="body" idx="5"/>
          </p:nvPr>
        </p:nvSpPr>
        <p:spPr>
          <a:xfrm>
            <a:off x="8406891"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1" name="Google Shape;1241;gf31fb77f8f_0_1634"/>
          <p:cNvSpPr txBox="1">
            <a:spLocks noGrp="1"/>
          </p:cNvSpPr>
          <p:nvPr>
            <p:ph type="body" idx="6"/>
          </p:nvPr>
        </p:nvSpPr>
        <p:spPr>
          <a:xfrm>
            <a:off x="8406891"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2" name="Google Shape;1242;gf31fb77f8f_0_1634"/>
          <p:cNvSpPr txBox="1">
            <a:spLocks noGrp="1"/>
          </p:cNvSpPr>
          <p:nvPr>
            <p:ph type="body" idx="7"/>
          </p:nvPr>
        </p:nvSpPr>
        <p:spPr>
          <a:xfrm>
            <a:off x="608017"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3" name="Google Shape;1243;gf31fb77f8f_0_1634"/>
          <p:cNvSpPr txBox="1">
            <a:spLocks noGrp="1"/>
          </p:cNvSpPr>
          <p:nvPr>
            <p:ph type="body" idx="8"/>
          </p:nvPr>
        </p:nvSpPr>
        <p:spPr>
          <a:xfrm>
            <a:off x="608017"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4" name="Google Shape;1244;gf31fb77f8f_0_1634"/>
          <p:cNvSpPr txBox="1">
            <a:spLocks noGrp="1"/>
          </p:cNvSpPr>
          <p:nvPr>
            <p:ph type="body" idx="9"/>
          </p:nvPr>
        </p:nvSpPr>
        <p:spPr>
          <a:xfrm>
            <a:off x="4579654"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5" name="Google Shape;1245;gf31fb77f8f_0_1634"/>
          <p:cNvSpPr txBox="1">
            <a:spLocks noGrp="1"/>
          </p:cNvSpPr>
          <p:nvPr>
            <p:ph type="body" idx="13"/>
          </p:nvPr>
        </p:nvSpPr>
        <p:spPr>
          <a:xfrm>
            <a:off x="4579654"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6" name="Google Shape;1246;gf31fb77f8f_0_1634"/>
          <p:cNvSpPr txBox="1">
            <a:spLocks noGrp="1"/>
          </p:cNvSpPr>
          <p:nvPr>
            <p:ph type="body" idx="14"/>
          </p:nvPr>
        </p:nvSpPr>
        <p:spPr>
          <a:xfrm>
            <a:off x="8406891"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7" name="Google Shape;1247;gf31fb77f8f_0_1634"/>
          <p:cNvSpPr txBox="1">
            <a:spLocks noGrp="1"/>
          </p:cNvSpPr>
          <p:nvPr>
            <p:ph type="body" idx="15"/>
          </p:nvPr>
        </p:nvSpPr>
        <p:spPr>
          <a:xfrm>
            <a:off x="8406891"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nfo slide 2">
  <p:cSld name="Info slide 2">
    <p:spTree>
      <p:nvGrpSpPr>
        <p:cNvPr id="1" name="Shape 1248"/>
        <p:cNvGrpSpPr/>
        <p:nvPr/>
      </p:nvGrpSpPr>
      <p:grpSpPr>
        <a:xfrm>
          <a:off x="0" y="0"/>
          <a:ext cx="0" cy="0"/>
          <a:chOff x="0" y="0"/>
          <a:chExt cx="0" cy="0"/>
        </a:xfrm>
      </p:grpSpPr>
      <p:sp>
        <p:nvSpPr>
          <p:cNvPr id="1249" name="Google Shape;1249;gf31fb77f8f_0_1650"/>
          <p:cNvSpPr txBox="1">
            <a:spLocks noGrp="1"/>
          </p:cNvSpPr>
          <p:nvPr>
            <p:ph type="title"/>
          </p:nvPr>
        </p:nvSpPr>
        <p:spPr>
          <a:xfrm>
            <a:off x="603250" y="95251"/>
            <a:ext cx="10699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0" name="Google Shape;1250;gf31fb77f8f_0_1650"/>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251" name="Google Shape;1251;gf31fb77f8f_0_1650"/>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
        <p:nvSpPr>
          <p:cNvPr id="1252" name="Google Shape;1252;gf31fb77f8f_0_1650"/>
          <p:cNvSpPr txBox="1">
            <a:spLocks noGrp="1"/>
          </p:cNvSpPr>
          <p:nvPr>
            <p:ph type="body" idx="1"/>
          </p:nvPr>
        </p:nvSpPr>
        <p:spPr>
          <a:xfrm>
            <a:off x="611040"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3" name="Google Shape;1253;gf31fb77f8f_0_1650"/>
          <p:cNvSpPr txBox="1">
            <a:spLocks noGrp="1"/>
          </p:cNvSpPr>
          <p:nvPr>
            <p:ph type="body" idx="2"/>
          </p:nvPr>
        </p:nvSpPr>
        <p:spPr>
          <a:xfrm>
            <a:off x="611040"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4" name="Google Shape;1254;gf31fb77f8f_0_1650"/>
          <p:cNvSpPr txBox="1">
            <a:spLocks noGrp="1"/>
          </p:cNvSpPr>
          <p:nvPr>
            <p:ph type="body" idx="3"/>
          </p:nvPr>
        </p:nvSpPr>
        <p:spPr>
          <a:xfrm>
            <a:off x="4582677"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5" name="Google Shape;1255;gf31fb77f8f_0_1650"/>
          <p:cNvSpPr txBox="1">
            <a:spLocks noGrp="1"/>
          </p:cNvSpPr>
          <p:nvPr>
            <p:ph type="body" idx="4"/>
          </p:nvPr>
        </p:nvSpPr>
        <p:spPr>
          <a:xfrm>
            <a:off x="4582677"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6" name="Google Shape;1256;gf31fb77f8f_0_1650"/>
          <p:cNvSpPr txBox="1">
            <a:spLocks noGrp="1"/>
          </p:cNvSpPr>
          <p:nvPr>
            <p:ph type="body" idx="5"/>
          </p:nvPr>
        </p:nvSpPr>
        <p:spPr>
          <a:xfrm>
            <a:off x="8409915"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7" name="Google Shape;1257;gf31fb77f8f_0_1650"/>
          <p:cNvSpPr txBox="1">
            <a:spLocks noGrp="1"/>
          </p:cNvSpPr>
          <p:nvPr>
            <p:ph type="body" idx="6"/>
          </p:nvPr>
        </p:nvSpPr>
        <p:spPr>
          <a:xfrm>
            <a:off x="8409914" y="1401346"/>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8" name="Google Shape;1258;gf31fb77f8f_0_1650"/>
          <p:cNvSpPr txBox="1">
            <a:spLocks noGrp="1"/>
          </p:cNvSpPr>
          <p:nvPr>
            <p:ph type="body" idx="7"/>
          </p:nvPr>
        </p:nvSpPr>
        <p:spPr>
          <a:xfrm>
            <a:off x="611040"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9" name="Google Shape;1259;gf31fb77f8f_0_1650"/>
          <p:cNvSpPr txBox="1">
            <a:spLocks noGrp="1"/>
          </p:cNvSpPr>
          <p:nvPr>
            <p:ph type="body" idx="8"/>
          </p:nvPr>
        </p:nvSpPr>
        <p:spPr>
          <a:xfrm>
            <a:off x="611040"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0" name="Google Shape;1260;gf31fb77f8f_0_1650"/>
          <p:cNvSpPr txBox="1">
            <a:spLocks noGrp="1"/>
          </p:cNvSpPr>
          <p:nvPr>
            <p:ph type="body" idx="9"/>
          </p:nvPr>
        </p:nvSpPr>
        <p:spPr>
          <a:xfrm>
            <a:off x="4582677"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1" name="Google Shape;1261;gf31fb77f8f_0_1650"/>
          <p:cNvSpPr txBox="1">
            <a:spLocks noGrp="1"/>
          </p:cNvSpPr>
          <p:nvPr>
            <p:ph type="body" idx="13"/>
          </p:nvPr>
        </p:nvSpPr>
        <p:spPr>
          <a:xfrm>
            <a:off x="4582677"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2" name="Google Shape;1262;gf31fb77f8f_0_1650"/>
          <p:cNvSpPr txBox="1">
            <a:spLocks noGrp="1"/>
          </p:cNvSpPr>
          <p:nvPr>
            <p:ph type="body" idx="14"/>
          </p:nvPr>
        </p:nvSpPr>
        <p:spPr>
          <a:xfrm>
            <a:off x="8409915"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3" name="Google Shape;1263;gf31fb77f8f_0_1650"/>
          <p:cNvSpPr txBox="1">
            <a:spLocks noGrp="1"/>
          </p:cNvSpPr>
          <p:nvPr>
            <p:ph type="body" idx="15"/>
          </p:nvPr>
        </p:nvSpPr>
        <p:spPr>
          <a:xfrm>
            <a:off x="8409914" y="3841561"/>
            <a:ext cx="2867700" cy="792600"/>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_Info slide 2">
  <p:cSld name="1_Info slide 2">
    <p:spTree>
      <p:nvGrpSpPr>
        <p:cNvPr id="1" name="Shape 1264"/>
        <p:cNvGrpSpPr/>
        <p:nvPr/>
      </p:nvGrpSpPr>
      <p:grpSpPr>
        <a:xfrm>
          <a:off x="0" y="0"/>
          <a:ext cx="0" cy="0"/>
          <a:chOff x="0" y="0"/>
          <a:chExt cx="0" cy="0"/>
        </a:xfrm>
      </p:grpSpPr>
      <p:sp>
        <p:nvSpPr>
          <p:cNvPr id="1265" name="Google Shape;1265;gf31fb77f8f_0_1666"/>
          <p:cNvSpPr txBox="1">
            <a:spLocks noGrp="1"/>
          </p:cNvSpPr>
          <p:nvPr>
            <p:ph type="title"/>
          </p:nvPr>
        </p:nvSpPr>
        <p:spPr>
          <a:xfrm>
            <a:off x="444500" y="95251"/>
            <a:ext cx="10699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6" name="Google Shape;1266;gf31fb77f8f_0_166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67" name="Google Shape;1267;gf31fb77f8f_0_1666"/>
          <p:cNvSpPr txBox="1">
            <a:spLocks noGrp="1"/>
          </p:cNvSpPr>
          <p:nvPr>
            <p:ph type="body" idx="1"/>
          </p:nvPr>
        </p:nvSpPr>
        <p:spPr>
          <a:xfrm>
            <a:off x="611582"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8" name="Google Shape;1268;gf31fb77f8f_0_1666"/>
          <p:cNvSpPr txBox="1">
            <a:spLocks noGrp="1"/>
          </p:cNvSpPr>
          <p:nvPr>
            <p:ph type="body" idx="2"/>
          </p:nvPr>
        </p:nvSpPr>
        <p:spPr>
          <a:xfrm>
            <a:off x="611582" y="140134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9" name="Google Shape;1269;gf31fb77f8f_0_1666"/>
          <p:cNvSpPr txBox="1">
            <a:spLocks noGrp="1"/>
          </p:cNvSpPr>
          <p:nvPr>
            <p:ph type="body" idx="3"/>
          </p:nvPr>
        </p:nvSpPr>
        <p:spPr>
          <a:xfrm>
            <a:off x="4583219"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0" name="Google Shape;1270;gf31fb77f8f_0_1666"/>
          <p:cNvSpPr txBox="1">
            <a:spLocks noGrp="1"/>
          </p:cNvSpPr>
          <p:nvPr>
            <p:ph type="body" idx="4"/>
          </p:nvPr>
        </p:nvSpPr>
        <p:spPr>
          <a:xfrm>
            <a:off x="4583219" y="140134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1" name="Google Shape;1271;gf31fb77f8f_0_1666"/>
          <p:cNvSpPr txBox="1">
            <a:spLocks noGrp="1"/>
          </p:cNvSpPr>
          <p:nvPr>
            <p:ph type="body" idx="5"/>
          </p:nvPr>
        </p:nvSpPr>
        <p:spPr>
          <a:xfrm>
            <a:off x="8410456" y="2193949"/>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2" name="Google Shape;1272;gf31fb77f8f_0_1666"/>
          <p:cNvSpPr txBox="1">
            <a:spLocks noGrp="1"/>
          </p:cNvSpPr>
          <p:nvPr>
            <p:ph type="body" idx="6"/>
          </p:nvPr>
        </p:nvSpPr>
        <p:spPr>
          <a:xfrm>
            <a:off x="8410456" y="1401346"/>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3" name="Google Shape;1273;gf31fb77f8f_0_1666"/>
          <p:cNvSpPr txBox="1">
            <a:spLocks noGrp="1"/>
          </p:cNvSpPr>
          <p:nvPr>
            <p:ph type="body" idx="7"/>
          </p:nvPr>
        </p:nvSpPr>
        <p:spPr>
          <a:xfrm>
            <a:off x="611582"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4" name="Google Shape;1274;gf31fb77f8f_0_1666"/>
          <p:cNvSpPr txBox="1">
            <a:spLocks noGrp="1"/>
          </p:cNvSpPr>
          <p:nvPr>
            <p:ph type="body" idx="8"/>
          </p:nvPr>
        </p:nvSpPr>
        <p:spPr>
          <a:xfrm>
            <a:off x="611582" y="3841561"/>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5" name="Google Shape;1275;gf31fb77f8f_0_1666"/>
          <p:cNvSpPr txBox="1">
            <a:spLocks noGrp="1"/>
          </p:cNvSpPr>
          <p:nvPr>
            <p:ph type="body" idx="9"/>
          </p:nvPr>
        </p:nvSpPr>
        <p:spPr>
          <a:xfrm>
            <a:off x="4583219"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6" name="Google Shape;1276;gf31fb77f8f_0_1666"/>
          <p:cNvSpPr txBox="1">
            <a:spLocks noGrp="1"/>
          </p:cNvSpPr>
          <p:nvPr>
            <p:ph type="body" idx="13"/>
          </p:nvPr>
        </p:nvSpPr>
        <p:spPr>
          <a:xfrm>
            <a:off x="4583219" y="3841561"/>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7" name="Google Shape;1277;gf31fb77f8f_0_1666"/>
          <p:cNvSpPr txBox="1">
            <a:spLocks noGrp="1"/>
          </p:cNvSpPr>
          <p:nvPr>
            <p:ph type="body" idx="14"/>
          </p:nvPr>
        </p:nvSpPr>
        <p:spPr>
          <a:xfrm>
            <a:off x="8410456" y="4634165"/>
            <a:ext cx="28812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8" name="Google Shape;1278;gf31fb77f8f_0_1666"/>
          <p:cNvSpPr txBox="1">
            <a:spLocks noGrp="1"/>
          </p:cNvSpPr>
          <p:nvPr>
            <p:ph type="body" idx="15"/>
          </p:nvPr>
        </p:nvSpPr>
        <p:spPr>
          <a:xfrm>
            <a:off x="8410456" y="3841561"/>
            <a:ext cx="2867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79" name="Google Shape;1279;gf31fb77f8f_0_1666"/>
          <p:cNvCxnSpPr/>
          <p:nvPr/>
        </p:nvCxnSpPr>
        <p:spPr>
          <a:xfrm>
            <a:off x="445975" y="857573"/>
            <a:ext cx="112317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Info Slide Split 1">
  <p:cSld name="Info Slide Split 1">
    <p:spTree>
      <p:nvGrpSpPr>
        <p:cNvPr id="1" name="Shape 1280"/>
        <p:cNvGrpSpPr/>
        <p:nvPr/>
      </p:nvGrpSpPr>
      <p:grpSpPr>
        <a:xfrm>
          <a:off x="0" y="0"/>
          <a:ext cx="0" cy="0"/>
          <a:chOff x="0" y="0"/>
          <a:chExt cx="0" cy="0"/>
        </a:xfrm>
      </p:grpSpPr>
      <p:sp>
        <p:nvSpPr>
          <p:cNvPr id="1281" name="Google Shape;1281;gf31fb77f8f_0_168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2" name="Google Shape;1282;gf31fb77f8f_0_1682"/>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283" name="Google Shape;1283;gf31fb77f8f_0_1682"/>
          <p:cNvCxnSpPr/>
          <p:nvPr/>
        </p:nvCxnSpPr>
        <p:spPr>
          <a:xfrm>
            <a:off x="445975" y="852136"/>
            <a:ext cx="11231700" cy="0"/>
          </a:xfrm>
          <a:prstGeom prst="straightConnector1">
            <a:avLst/>
          </a:prstGeom>
          <a:noFill/>
          <a:ln w="9525" cap="flat" cmpd="sng">
            <a:solidFill>
              <a:srgbClr val="BCBEC0"/>
            </a:solidFill>
            <a:prstDash val="solid"/>
            <a:round/>
            <a:headEnd type="none" w="sm" len="sm"/>
            <a:tailEnd type="none" w="sm" len="sm"/>
          </a:ln>
        </p:spPr>
      </p:cxnSp>
      <p:sp>
        <p:nvSpPr>
          <p:cNvPr id="1284" name="Google Shape;1284;gf31fb77f8f_0_1682"/>
          <p:cNvSpPr txBox="1">
            <a:spLocks noGrp="1"/>
          </p:cNvSpPr>
          <p:nvPr>
            <p:ph type="body" idx="1"/>
          </p:nvPr>
        </p:nvSpPr>
        <p:spPr>
          <a:xfrm>
            <a:off x="603250" y="2189604"/>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5" name="Google Shape;1285;gf31fb77f8f_0_1682"/>
          <p:cNvSpPr txBox="1">
            <a:spLocks noGrp="1"/>
          </p:cNvSpPr>
          <p:nvPr>
            <p:ph type="body" idx="2"/>
          </p:nvPr>
        </p:nvSpPr>
        <p:spPr>
          <a:xfrm>
            <a:off x="603250" y="1397001"/>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6" name="Google Shape;1286;gf31fb77f8f_0_1682"/>
          <p:cNvSpPr txBox="1">
            <a:spLocks noGrp="1"/>
          </p:cNvSpPr>
          <p:nvPr>
            <p:ph type="body" idx="3"/>
          </p:nvPr>
        </p:nvSpPr>
        <p:spPr>
          <a:xfrm>
            <a:off x="4426914" y="2189847"/>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7" name="Google Shape;1287;gf31fb77f8f_0_1682"/>
          <p:cNvSpPr txBox="1">
            <a:spLocks noGrp="1"/>
          </p:cNvSpPr>
          <p:nvPr>
            <p:ph type="body" idx="4"/>
          </p:nvPr>
        </p:nvSpPr>
        <p:spPr>
          <a:xfrm>
            <a:off x="4426915" y="1397244"/>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8" name="Google Shape;1288;gf31fb77f8f_0_1682"/>
          <p:cNvSpPr txBox="1">
            <a:spLocks noGrp="1"/>
          </p:cNvSpPr>
          <p:nvPr>
            <p:ph type="body" idx="5"/>
          </p:nvPr>
        </p:nvSpPr>
        <p:spPr>
          <a:xfrm>
            <a:off x="8250582" y="2189604"/>
            <a:ext cx="3032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9" name="Google Shape;1289;gf31fb77f8f_0_1682"/>
          <p:cNvSpPr txBox="1">
            <a:spLocks noGrp="1"/>
          </p:cNvSpPr>
          <p:nvPr>
            <p:ph type="body" idx="6"/>
          </p:nvPr>
        </p:nvSpPr>
        <p:spPr>
          <a:xfrm>
            <a:off x="8250582" y="1397001"/>
            <a:ext cx="30195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90" name="Google Shape;1290;gf31fb77f8f_0_1682"/>
          <p:cNvCxnSpPr/>
          <p:nvPr/>
        </p:nvCxnSpPr>
        <p:spPr>
          <a:xfrm>
            <a:off x="445975" y="4174228"/>
            <a:ext cx="11231700" cy="0"/>
          </a:xfrm>
          <a:prstGeom prst="straightConnector1">
            <a:avLst/>
          </a:prstGeom>
          <a:noFill/>
          <a:ln w="9525" cap="flat" cmpd="sng">
            <a:solidFill>
              <a:srgbClr val="BCBEC0"/>
            </a:solidFill>
            <a:prstDash val="solid"/>
            <a:round/>
            <a:headEnd type="none" w="sm" len="sm"/>
            <a:tailEnd type="none" w="sm" len="sm"/>
          </a:ln>
        </p:spPr>
      </p:cxnSp>
      <p:sp>
        <p:nvSpPr>
          <p:cNvPr id="1291" name="Google Shape;1291;gf31fb77f8f_0_1682"/>
          <p:cNvSpPr txBox="1">
            <a:spLocks noGrp="1"/>
          </p:cNvSpPr>
          <p:nvPr>
            <p:ph type="body" idx="7"/>
          </p:nvPr>
        </p:nvSpPr>
        <p:spPr>
          <a:xfrm>
            <a:off x="603250" y="4370669"/>
            <a:ext cx="10699800" cy="15573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_Info Slide Split 1">
  <p:cSld name="1_Info Slide Split 1">
    <p:spTree>
      <p:nvGrpSpPr>
        <p:cNvPr id="1" name="Shape 1292"/>
        <p:cNvGrpSpPr/>
        <p:nvPr/>
      </p:nvGrpSpPr>
      <p:grpSpPr>
        <a:xfrm>
          <a:off x="0" y="0"/>
          <a:ext cx="0" cy="0"/>
          <a:chOff x="0" y="0"/>
          <a:chExt cx="0" cy="0"/>
        </a:xfrm>
      </p:grpSpPr>
      <p:sp>
        <p:nvSpPr>
          <p:cNvPr id="1293" name="Google Shape;1293;gf31fb77f8f_0_1694"/>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294" name="Google Shape;1294;gf31fb77f8f_0_1694"/>
          <p:cNvCxnSpPr/>
          <p:nvPr/>
        </p:nvCxnSpPr>
        <p:spPr>
          <a:xfrm>
            <a:off x="445975" y="852136"/>
            <a:ext cx="11231700" cy="0"/>
          </a:xfrm>
          <a:prstGeom prst="straightConnector1">
            <a:avLst/>
          </a:prstGeom>
          <a:noFill/>
          <a:ln w="9525" cap="flat" cmpd="sng">
            <a:solidFill>
              <a:srgbClr val="BCBEC0"/>
            </a:solidFill>
            <a:prstDash val="solid"/>
            <a:round/>
            <a:headEnd type="none" w="sm" len="sm"/>
            <a:tailEnd type="none" w="sm" len="sm"/>
          </a:ln>
        </p:spPr>
      </p:cxnSp>
      <p:sp>
        <p:nvSpPr>
          <p:cNvPr id="1295" name="Google Shape;1295;gf31fb77f8f_0_1694"/>
          <p:cNvSpPr txBox="1">
            <a:spLocks noGrp="1"/>
          </p:cNvSpPr>
          <p:nvPr>
            <p:ph type="body" idx="1"/>
          </p:nvPr>
        </p:nvSpPr>
        <p:spPr>
          <a:xfrm>
            <a:off x="603250" y="1397001"/>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6" name="Google Shape;1296;gf31fb77f8f_0_1694"/>
          <p:cNvSpPr txBox="1">
            <a:spLocks noGrp="1"/>
          </p:cNvSpPr>
          <p:nvPr>
            <p:ph type="body" idx="2"/>
          </p:nvPr>
        </p:nvSpPr>
        <p:spPr>
          <a:xfrm>
            <a:off x="4426909" y="1397001"/>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7" name="Google Shape;1297;gf31fb77f8f_0_1694"/>
          <p:cNvSpPr txBox="1">
            <a:spLocks noGrp="1"/>
          </p:cNvSpPr>
          <p:nvPr>
            <p:ph type="body" idx="3"/>
          </p:nvPr>
        </p:nvSpPr>
        <p:spPr>
          <a:xfrm>
            <a:off x="8245135" y="1397001"/>
            <a:ext cx="30327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98" name="Google Shape;1298;gf31fb77f8f_0_1694"/>
          <p:cNvCxnSpPr/>
          <p:nvPr/>
        </p:nvCxnSpPr>
        <p:spPr>
          <a:xfrm>
            <a:off x="445975" y="4174228"/>
            <a:ext cx="11231700" cy="0"/>
          </a:xfrm>
          <a:prstGeom prst="straightConnector1">
            <a:avLst/>
          </a:prstGeom>
          <a:noFill/>
          <a:ln w="9525" cap="flat" cmpd="sng">
            <a:solidFill>
              <a:srgbClr val="BCBEC0"/>
            </a:solidFill>
            <a:prstDash val="solid"/>
            <a:round/>
            <a:headEnd type="none" w="sm" len="sm"/>
            <a:tailEnd type="none" w="sm" len="sm"/>
          </a:ln>
        </p:spPr>
      </p:cxnSp>
      <p:sp>
        <p:nvSpPr>
          <p:cNvPr id="1299" name="Google Shape;1299;gf31fb77f8f_0_1694"/>
          <p:cNvSpPr txBox="1">
            <a:spLocks noGrp="1"/>
          </p:cNvSpPr>
          <p:nvPr>
            <p:ph type="body" idx="4"/>
          </p:nvPr>
        </p:nvSpPr>
        <p:spPr>
          <a:xfrm>
            <a:off x="603250" y="4370669"/>
            <a:ext cx="10699800" cy="15573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0" name="Google Shape;1300;gf31fb77f8f_0_1694"/>
          <p:cNvSpPr txBox="1">
            <a:spLocks noGrp="1"/>
          </p:cNvSpPr>
          <p:nvPr>
            <p:ph type="body" idx="5"/>
          </p:nvPr>
        </p:nvSpPr>
        <p:spPr>
          <a:xfrm>
            <a:off x="603250" y="2189604"/>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1" name="Google Shape;1301;gf31fb77f8f_0_1694"/>
          <p:cNvSpPr txBox="1">
            <a:spLocks noGrp="1"/>
          </p:cNvSpPr>
          <p:nvPr>
            <p:ph type="body" idx="6"/>
          </p:nvPr>
        </p:nvSpPr>
        <p:spPr>
          <a:xfrm>
            <a:off x="4426914" y="2189847"/>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2" name="Google Shape;1302;gf31fb77f8f_0_1694"/>
          <p:cNvSpPr txBox="1">
            <a:spLocks noGrp="1"/>
          </p:cNvSpPr>
          <p:nvPr>
            <p:ph type="body" idx="7"/>
          </p:nvPr>
        </p:nvSpPr>
        <p:spPr>
          <a:xfrm>
            <a:off x="8250582" y="2189604"/>
            <a:ext cx="3032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3" name="Google Shape;1303;gf31fb77f8f_0_1694"/>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Client Stories 1">
  <p:cSld name="7_Client Stories 1">
    <p:spTree>
      <p:nvGrpSpPr>
        <p:cNvPr id="1" name="Shape 146"/>
        <p:cNvGrpSpPr/>
        <p:nvPr/>
      </p:nvGrpSpPr>
      <p:grpSpPr>
        <a:xfrm>
          <a:off x="0" y="0"/>
          <a:ext cx="0" cy="0"/>
          <a:chOff x="0" y="0"/>
          <a:chExt cx="0" cy="0"/>
        </a:xfrm>
      </p:grpSpPr>
      <p:sp>
        <p:nvSpPr>
          <p:cNvPr id="147" name="Google Shape;147;p15"/>
          <p:cNvSpPr/>
          <p:nvPr/>
        </p:nvSpPr>
        <p:spPr>
          <a:xfrm>
            <a:off x="6096000" y="0"/>
            <a:ext cx="6096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8" name="Google Shape;148;p15"/>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SzPts val="3200"/>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15"/>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381000" algn="l">
              <a:lnSpc>
                <a:spcPct val="110000"/>
              </a:lnSpc>
              <a:spcBef>
                <a:spcPts val="1000"/>
              </a:spcBef>
              <a:spcAft>
                <a:spcPts val="0"/>
              </a:spcAft>
              <a:buSzPts val="2400"/>
              <a:buChar char="•"/>
              <a:defRPr sz="3200">
                <a:solidFill>
                  <a:schemeClr val="lt1"/>
                </a:solidFill>
              </a:defRPr>
            </a:lvl1pPr>
            <a:lvl2pPr marL="914400" lvl="1" indent="-355600" algn="l">
              <a:lnSpc>
                <a:spcPct val="110000"/>
              </a:lnSpc>
              <a:spcBef>
                <a:spcPts val="333"/>
              </a:spcBef>
              <a:spcAft>
                <a:spcPts val="0"/>
              </a:spcAft>
              <a:buSzPts val="2000"/>
              <a:buChar char="-"/>
              <a:defRPr sz="2800">
                <a:solidFill>
                  <a:schemeClr val="lt1"/>
                </a:solidFill>
              </a:defRPr>
            </a:lvl2pPr>
            <a:lvl3pPr marL="1371600" lvl="2" indent="-342900" algn="l">
              <a:lnSpc>
                <a:spcPct val="110000"/>
              </a:lnSpc>
              <a:spcBef>
                <a:spcPts val="333"/>
              </a:spcBef>
              <a:spcAft>
                <a:spcPts val="0"/>
              </a:spcAft>
              <a:buSzPts val="1800"/>
              <a:buChar char="•"/>
              <a:defRPr sz="2400">
                <a:solidFill>
                  <a:schemeClr val="lt1"/>
                </a:solidFill>
              </a:defRPr>
            </a:lvl3pPr>
            <a:lvl4pPr marL="1828800" lvl="3" indent="-330200" algn="l">
              <a:lnSpc>
                <a:spcPct val="110000"/>
              </a:lnSpc>
              <a:spcBef>
                <a:spcPts val="250"/>
              </a:spcBef>
              <a:spcAft>
                <a:spcPts val="0"/>
              </a:spcAft>
              <a:buSzPts val="1600"/>
              <a:buChar char="-"/>
              <a:defRPr sz="2000">
                <a:solidFill>
                  <a:schemeClr val="lt1"/>
                </a:solidFill>
              </a:defRPr>
            </a:lvl4pPr>
            <a:lvl5pPr marL="2286000" lvl="4" indent="-317500" algn="l">
              <a:lnSpc>
                <a:spcPct val="110000"/>
              </a:lnSpc>
              <a:spcBef>
                <a:spcPts val="250"/>
              </a:spcBef>
              <a:spcAft>
                <a:spcPts val="0"/>
              </a:spcAft>
              <a:buSzPts val="1400"/>
              <a:buChar char="•"/>
              <a:defRPr sz="1800">
                <a:solidFill>
                  <a:schemeClr val="lt1"/>
                </a:solidFil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50" name="Google Shape;150;p15"/>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1" name="Google Shape;151;p15"/>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Info Slide Split 3">
  <p:cSld name="Info Slide Split 3">
    <p:spTree>
      <p:nvGrpSpPr>
        <p:cNvPr id="1" name="Shape 1304"/>
        <p:cNvGrpSpPr/>
        <p:nvPr/>
      </p:nvGrpSpPr>
      <p:grpSpPr>
        <a:xfrm>
          <a:off x="0" y="0"/>
          <a:ext cx="0" cy="0"/>
          <a:chOff x="0" y="0"/>
          <a:chExt cx="0" cy="0"/>
        </a:xfrm>
      </p:grpSpPr>
      <p:sp>
        <p:nvSpPr>
          <p:cNvPr id="1305" name="Google Shape;1305;gf31fb77f8f_0_170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06" name="Google Shape;1306;gf31fb77f8f_0_1706"/>
          <p:cNvCxnSpPr/>
          <p:nvPr/>
        </p:nvCxnSpPr>
        <p:spPr>
          <a:xfrm>
            <a:off x="445975" y="863594"/>
            <a:ext cx="11231700" cy="0"/>
          </a:xfrm>
          <a:prstGeom prst="straightConnector1">
            <a:avLst/>
          </a:prstGeom>
          <a:noFill/>
          <a:ln w="9525" cap="flat" cmpd="sng">
            <a:solidFill>
              <a:srgbClr val="BCBEC0"/>
            </a:solidFill>
            <a:prstDash val="solid"/>
            <a:round/>
            <a:headEnd type="none" w="sm" len="sm"/>
            <a:tailEnd type="none" w="sm" len="sm"/>
          </a:ln>
        </p:spPr>
      </p:cxnSp>
      <p:sp>
        <p:nvSpPr>
          <p:cNvPr id="1307" name="Google Shape;1307;gf31fb77f8f_0_1706"/>
          <p:cNvSpPr txBox="1">
            <a:spLocks noGrp="1"/>
          </p:cNvSpPr>
          <p:nvPr>
            <p:ph type="body" idx="1"/>
          </p:nvPr>
        </p:nvSpPr>
        <p:spPr>
          <a:xfrm>
            <a:off x="603250" y="1397001"/>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8" name="Google Shape;1308;gf31fb77f8f_0_1706"/>
          <p:cNvSpPr txBox="1">
            <a:spLocks noGrp="1"/>
          </p:cNvSpPr>
          <p:nvPr>
            <p:ph type="body" idx="2"/>
          </p:nvPr>
        </p:nvSpPr>
        <p:spPr>
          <a:xfrm>
            <a:off x="4426913" y="1397001"/>
            <a:ext cx="31638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9" name="Google Shape;1309;gf31fb77f8f_0_1706"/>
          <p:cNvSpPr txBox="1">
            <a:spLocks noGrp="1"/>
          </p:cNvSpPr>
          <p:nvPr>
            <p:ph type="body" idx="3"/>
          </p:nvPr>
        </p:nvSpPr>
        <p:spPr>
          <a:xfrm>
            <a:off x="8250578" y="1397001"/>
            <a:ext cx="3019500" cy="792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10" name="Google Shape;1310;gf31fb77f8f_0_1706"/>
          <p:cNvCxnSpPr/>
          <p:nvPr/>
        </p:nvCxnSpPr>
        <p:spPr>
          <a:xfrm>
            <a:off x="445975" y="3784633"/>
            <a:ext cx="11231700" cy="0"/>
          </a:xfrm>
          <a:prstGeom prst="straightConnector1">
            <a:avLst/>
          </a:prstGeom>
          <a:noFill/>
          <a:ln w="9525" cap="flat" cmpd="sng">
            <a:solidFill>
              <a:srgbClr val="BCBEC0"/>
            </a:solidFill>
            <a:prstDash val="solid"/>
            <a:round/>
            <a:headEnd type="none" w="sm" len="sm"/>
            <a:tailEnd type="none" w="sm" len="sm"/>
          </a:ln>
        </p:spPr>
      </p:cxnSp>
      <p:sp>
        <p:nvSpPr>
          <p:cNvPr id="1311" name="Google Shape;1311;gf31fb77f8f_0_1706"/>
          <p:cNvSpPr txBox="1">
            <a:spLocks noGrp="1"/>
          </p:cNvSpPr>
          <p:nvPr>
            <p:ph type="body" idx="4"/>
          </p:nvPr>
        </p:nvSpPr>
        <p:spPr>
          <a:xfrm>
            <a:off x="603250" y="4370669"/>
            <a:ext cx="10699800" cy="15573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2" name="Google Shape;1312;gf31fb77f8f_0_1706"/>
          <p:cNvSpPr txBox="1">
            <a:spLocks noGrp="1"/>
          </p:cNvSpPr>
          <p:nvPr>
            <p:ph type="body" idx="5"/>
          </p:nvPr>
        </p:nvSpPr>
        <p:spPr>
          <a:xfrm>
            <a:off x="603250" y="2189604"/>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3" name="Google Shape;1313;gf31fb77f8f_0_1706"/>
          <p:cNvSpPr txBox="1">
            <a:spLocks noGrp="1"/>
          </p:cNvSpPr>
          <p:nvPr>
            <p:ph type="body" idx="6"/>
          </p:nvPr>
        </p:nvSpPr>
        <p:spPr>
          <a:xfrm>
            <a:off x="4426914" y="2189847"/>
            <a:ext cx="31638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4" name="Google Shape;1314;gf31fb77f8f_0_1706"/>
          <p:cNvSpPr txBox="1">
            <a:spLocks noGrp="1"/>
          </p:cNvSpPr>
          <p:nvPr>
            <p:ph type="body" idx="7"/>
          </p:nvPr>
        </p:nvSpPr>
        <p:spPr>
          <a:xfrm>
            <a:off x="8250582" y="2189604"/>
            <a:ext cx="3032700" cy="1293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5" name="Google Shape;1315;gf31fb77f8f_0_170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_Two Columns w/arrow 2">
  <p:cSld name="2_Two Columns w/arrow 2">
    <p:spTree>
      <p:nvGrpSpPr>
        <p:cNvPr id="1" name="Shape 1316"/>
        <p:cNvGrpSpPr/>
        <p:nvPr/>
      </p:nvGrpSpPr>
      <p:grpSpPr>
        <a:xfrm>
          <a:off x="0" y="0"/>
          <a:ext cx="0" cy="0"/>
          <a:chOff x="0" y="0"/>
          <a:chExt cx="0" cy="0"/>
        </a:xfrm>
      </p:grpSpPr>
      <p:sp>
        <p:nvSpPr>
          <p:cNvPr id="1317" name="Google Shape;1317;gf31fb77f8f_0_1718"/>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18" name="Google Shape;1318;gf31fb77f8f_0_1718"/>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19" name="Google Shape;1319;gf31fb77f8f_0_1718"/>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1320" name="Google Shape;1320;gf31fb77f8f_0_1718"/>
          <p:cNvGrpSpPr/>
          <p:nvPr/>
        </p:nvGrpSpPr>
        <p:grpSpPr>
          <a:xfrm>
            <a:off x="481835" y="896730"/>
            <a:ext cx="430723" cy="760924"/>
            <a:chOff x="5962290" y="432750"/>
            <a:chExt cx="1057508" cy="1754493"/>
          </a:xfrm>
        </p:grpSpPr>
        <p:sp>
          <p:nvSpPr>
            <p:cNvPr id="1321" name="Google Shape;1321;gf31fb77f8f_0_1718"/>
            <p:cNvSpPr/>
            <p:nvPr/>
          </p:nvSpPr>
          <p:spPr>
            <a:xfrm rot="8100000">
              <a:off x="5871145" y="1536987"/>
              <a:ext cx="1230790" cy="25201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1322" name="Google Shape;1322;gf31fb77f8f_0_1718"/>
            <p:cNvSpPr/>
            <p:nvPr/>
          </p:nvSpPr>
          <p:spPr>
            <a:xfrm rot="-8100000">
              <a:off x="5880153" y="830994"/>
              <a:ext cx="1230790" cy="25201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1323" name="Google Shape;1323;gf31fb77f8f_0_1718"/>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Text Arrow 1">
  <p:cSld name="Title Text Arrow 1">
    <p:spTree>
      <p:nvGrpSpPr>
        <p:cNvPr id="1" name="Shape 1324"/>
        <p:cNvGrpSpPr/>
        <p:nvPr/>
      </p:nvGrpSpPr>
      <p:grpSpPr>
        <a:xfrm>
          <a:off x="0" y="0"/>
          <a:ext cx="0" cy="0"/>
          <a:chOff x="0" y="0"/>
          <a:chExt cx="0" cy="0"/>
        </a:xfrm>
      </p:grpSpPr>
      <p:sp>
        <p:nvSpPr>
          <p:cNvPr id="1325" name="Google Shape;1325;gf31fb77f8f_0_1734"/>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26" name="Google Shape;1326;gf31fb77f8f_0_1734"/>
          <p:cNvSpPr txBox="1">
            <a:spLocks noGrp="1"/>
          </p:cNvSpPr>
          <p:nvPr>
            <p:ph type="body" idx="1"/>
          </p:nvPr>
        </p:nvSpPr>
        <p:spPr>
          <a:xfrm>
            <a:off x="4868984" y="1672556"/>
            <a:ext cx="6434100" cy="43230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27" name="Google Shape;1327;gf31fb77f8f_0_1734"/>
          <p:cNvCxnSpPr/>
          <p:nvPr/>
        </p:nvCxnSpPr>
        <p:spPr>
          <a:xfrm>
            <a:off x="445975" y="862557"/>
            <a:ext cx="11231700" cy="0"/>
          </a:xfrm>
          <a:prstGeom prst="straightConnector1">
            <a:avLst/>
          </a:prstGeom>
          <a:noFill/>
          <a:ln w="9525" cap="flat" cmpd="sng">
            <a:solidFill>
              <a:srgbClr val="BCBEC0"/>
            </a:solidFill>
            <a:prstDash val="solid"/>
            <a:round/>
            <a:headEnd type="none" w="sm" len="sm"/>
            <a:tailEnd type="none" w="sm" len="sm"/>
          </a:ln>
        </p:spPr>
      </p:cxnSp>
      <p:grpSp>
        <p:nvGrpSpPr>
          <p:cNvPr id="1328" name="Google Shape;1328;gf31fb77f8f_0_1734"/>
          <p:cNvGrpSpPr/>
          <p:nvPr/>
        </p:nvGrpSpPr>
        <p:grpSpPr>
          <a:xfrm>
            <a:off x="3422796" y="1672540"/>
            <a:ext cx="1129630" cy="1874149"/>
            <a:chOff x="5962290" y="432750"/>
            <a:chExt cx="1057508" cy="1754493"/>
          </a:xfrm>
        </p:grpSpPr>
        <p:sp>
          <p:nvSpPr>
            <p:cNvPr id="1329" name="Google Shape;1329;gf31fb77f8f_0_1734"/>
            <p:cNvSpPr/>
            <p:nvPr/>
          </p:nvSpPr>
          <p:spPr>
            <a:xfrm rot="8100000">
              <a:off x="5871145" y="1536987"/>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30" name="Google Shape;1330;gf31fb77f8f_0_1734"/>
            <p:cNvSpPr/>
            <p:nvPr/>
          </p:nvSpPr>
          <p:spPr>
            <a:xfrm rot="-8100000">
              <a:off x="5880153" y="830994"/>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331" name="Google Shape;1331;gf31fb77f8f_0_1734"/>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Text Arrow 2">
  <p:cSld name="Title Text Arrow 2">
    <p:spTree>
      <p:nvGrpSpPr>
        <p:cNvPr id="1" name="Shape 1332"/>
        <p:cNvGrpSpPr/>
        <p:nvPr/>
      </p:nvGrpSpPr>
      <p:grpSpPr>
        <a:xfrm>
          <a:off x="0" y="0"/>
          <a:ext cx="0" cy="0"/>
          <a:chOff x="0" y="0"/>
          <a:chExt cx="0" cy="0"/>
        </a:xfrm>
      </p:grpSpPr>
      <p:sp>
        <p:nvSpPr>
          <p:cNvPr id="1333" name="Google Shape;1333;gf31fb77f8f_0_1742"/>
          <p:cNvSpPr txBox="1">
            <a:spLocks noGrp="1"/>
          </p:cNvSpPr>
          <p:nvPr>
            <p:ph type="sldNum" idx="12"/>
          </p:nvPr>
        </p:nvSpPr>
        <p:spPr>
          <a:xfrm>
            <a:off x="9526815" y="6349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34" name="Google Shape;1334;gf31fb77f8f_0_1742"/>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1335" name="Google Shape;1335;gf31fb77f8f_0_1742"/>
          <p:cNvGrpSpPr/>
          <p:nvPr/>
        </p:nvGrpSpPr>
        <p:grpSpPr>
          <a:xfrm>
            <a:off x="3410796" y="1672540"/>
            <a:ext cx="1129630" cy="1874149"/>
            <a:chOff x="5962290" y="432750"/>
            <a:chExt cx="1057508" cy="1754493"/>
          </a:xfrm>
        </p:grpSpPr>
        <p:sp>
          <p:nvSpPr>
            <p:cNvPr id="1336" name="Google Shape;1336;gf31fb77f8f_0_1742"/>
            <p:cNvSpPr/>
            <p:nvPr/>
          </p:nvSpPr>
          <p:spPr>
            <a:xfrm rot="8100000">
              <a:off x="5871145" y="1536987"/>
              <a:ext cx="1230790" cy="252013"/>
            </a:xfrm>
            <a:prstGeom prst="rect">
              <a:avLst/>
            </a:prstGeom>
            <a:solidFill>
              <a:srgbClr val="30F2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37" name="Google Shape;1337;gf31fb77f8f_0_1742"/>
            <p:cNvSpPr/>
            <p:nvPr/>
          </p:nvSpPr>
          <p:spPr>
            <a:xfrm rot="-8100000">
              <a:off x="5880153" y="830994"/>
              <a:ext cx="1230790" cy="252013"/>
            </a:xfrm>
            <a:prstGeom prst="rect">
              <a:avLst/>
            </a:prstGeom>
            <a:solidFill>
              <a:srgbClr val="30F2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338" name="Google Shape;1338;gf31fb77f8f_0_1742"/>
          <p:cNvSpPr txBox="1">
            <a:spLocks noGrp="1"/>
          </p:cNvSpPr>
          <p:nvPr>
            <p:ph type="body" idx="1"/>
          </p:nvPr>
        </p:nvSpPr>
        <p:spPr>
          <a:xfrm>
            <a:off x="4868984" y="1672556"/>
            <a:ext cx="6434100" cy="43230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9" name="Google Shape;1339;gf31fb77f8f_0_174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Text Arrow 3">
  <p:cSld name="Title Text Arrow 3">
    <p:spTree>
      <p:nvGrpSpPr>
        <p:cNvPr id="1" name="Shape 1340"/>
        <p:cNvGrpSpPr/>
        <p:nvPr/>
      </p:nvGrpSpPr>
      <p:grpSpPr>
        <a:xfrm>
          <a:off x="0" y="0"/>
          <a:ext cx="0" cy="0"/>
          <a:chOff x="0" y="0"/>
          <a:chExt cx="0" cy="0"/>
        </a:xfrm>
      </p:grpSpPr>
      <p:sp>
        <p:nvSpPr>
          <p:cNvPr id="1341" name="Google Shape;1341;gf31fb77f8f_0_1750"/>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342" name="Google Shape;1342;gf31fb77f8f_0_1750"/>
          <p:cNvGrpSpPr/>
          <p:nvPr/>
        </p:nvGrpSpPr>
        <p:grpSpPr>
          <a:xfrm>
            <a:off x="3422796" y="1672540"/>
            <a:ext cx="1129630" cy="1874149"/>
            <a:chOff x="5962290" y="432750"/>
            <a:chExt cx="1057508" cy="1754493"/>
          </a:xfrm>
        </p:grpSpPr>
        <p:sp>
          <p:nvSpPr>
            <p:cNvPr id="1343" name="Google Shape;1343;gf31fb77f8f_0_1750"/>
            <p:cNvSpPr/>
            <p:nvPr/>
          </p:nvSpPr>
          <p:spPr>
            <a:xfrm rot="8100000">
              <a:off x="5871145" y="1536987"/>
              <a:ext cx="1230790" cy="252013"/>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44" name="Google Shape;1344;gf31fb77f8f_0_1750"/>
            <p:cNvSpPr/>
            <p:nvPr/>
          </p:nvSpPr>
          <p:spPr>
            <a:xfrm rot="-8100000">
              <a:off x="5880153" y="830994"/>
              <a:ext cx="1230790" cy="252013"/>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1345" name="Google Shape;1345;gf31fb77f8f_0_1750"/>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
        <p:nvSpPr>
          <p:cNvPr id="1346" name="Google Shape;1346;gf31fb77f8f_0_1750"/>
          <p:cNvSpPr txBox="1">
            <a:spLocks noGrp="1"/>
          </p:cNvSpPr>
          <p:nvPr>
            <p:ph type="body" idx="1"/>
          </p:nvPr>
        </p:nvSpPr>
        <p:spPr>
          <a:xfrm>
            <a:off x="4868984" y="1672556"/>
            <a:ext cx="6434100" cy="43230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7" name="Google Shape;1347;gf31fb77f8f_0_175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4_Title Text Large Arrow 2">
  <p:cSld name="4_Title Text Large Arrow 2">
    <p:spTree>
      <p:nvGrpSpPr>
        <p:cNvPr id="1" name="Shape 1348"/>
        <p:cNvGrpSpPr/>
        <p:nvPr/>
      </p:nvGrpSpPr>
      <p:grpSpPr>
        <a:xfrm>
          <a:off x="0" y="0"/>
          <a:ext cx="0" cy="0"/>
          <a:chOff x="0" y="0"/>
          <a:chExt cx="0" cy="0"/>
        </a:xfrm>
      </p:grpSpPr>
      <p:sp>
        <p:nvSpPr>
          <p:cNvPr id="1349" name="Google Shape;1349;gf31fb77f8f_0_1758"/>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1"/>
              </a:buClr>
              <a:buSzPts val="3600"/>
              <a:buFont typeface="DM Sans Medium"/>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0" name="Google Shape;1350;gf31fb77f8f_0_1758"/>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51" name="Google Shape;1351;gf31fb77f8f_0_1758"/>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1352" name="Google Shape;1352;gf31fb77f8f_0_1758"/>
          <p:cNvGrpSpPr/>
          <p:nvPr/>
        </p:nvGrpSpPr>
        <p:grpSpPr>
          <a:xfrm rot="10800000">
            <a:off x="9578979" y="1351658"/>
            <a:ext cx="2060976" cy="3419331"/>
            <a:chOff x="5962290" y="432750"/>
            <a:chExt cx="1057508" cy="1754493"/>
          </a:xfrm>
        </p:grpSpPr>
        <p:sp>
          <p:nvSpPr>
            <p:cNvPr id="1353" name="Google Shape;1353;gf31fb77f8f_0_1758"/>
            <p:cNvSpPr/>
            <p:nvPr/>
          </p:nvSpPr>
          <p:spPr>
            <a:xfrm rot="8100000">
              <a:off x="5871145" y="1536987"/>
              <a:ext cx="1230790" cy="252013"/>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354" name="Google Shape;1354;gf31fb77f8f_0_1758"/>
            <p:cNvSpPr/>
            <p:nvPr/>
          </p:nvSpPr>
          <p:spPr>
            <a:xfrm rot="-8100000">
              <a:off x="5880153" y="830994"/>
              <a:ext cx="1230790" cy="252013"/>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355" name="Google Shape;1355;gf31fb77f8f_0_1758"/>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5_Title Text Large Arrow 2">
  <p:cSld name="5_Title Text Large Arrow 2">
    <p:spTree>
      <p:nvGrpSpPr>
        <p:cNvPr id="1" name="Shape 1356"/>
        <p:cNvGrpSpPr/>
        <p:nvPr/>
      </p:nvGrpSpPr>
      <p:grpSpPr>
        <a:xfrm>
          <a:off x="0" y="0"/>
          <a:ext cx="0" cy="0"/>
          <a:chOff x="0" y="0"/>
          <a:chExt cx="0" cy="0"/>
        </a:xfrm>
      </p:grpSpPr>
      <p:sp>
        <p:nvSpPr>
          <p:cNvPr id="1357" name="Google Shape;1357;gf31fb77f8f_0_1766"/>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8B8E91"/>
              </a:buClr>
              <a:buSzPts val="3600"/>
              <a:buFont typeface="DM Sans Medium"/>
              <a:buNone/>
              <a:defRPr sz="3600">
                <a:solidFill>
                  <a:srgbClr val="8B8E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8" name="Google Shape;1358;gf31fb77f8f_0_1766"/>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59" name="Google Shape;1359;gf31fb77f8f_0_1766"/>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1360" name="Google Shape;1360;gf31fb77f8f_0_1766"/>
          <p:cNvGrpSpPr/>
          <p:nvPr/>
        </p:nvGrpSpPr>
        <p:grpSpPr>
          <a:xfrm rot="10800000">
            <a:off x="9578979" y="1351658"/>
            <a:ext cx="2060976" cy="3419331"/>
            <a:chOff x="5962290" y="432750"/>
            <a:chExt cx="1057508" cy="1754493"/>
          </a:xfrm>
        </p:grpSpPr>
        <p:sp>
          <p:nvSpPr>
            <p:cNvPr id="1361" name="Google Shape;1361;gf31fb77f8f_0_1766"/>
            <p:cNvSpPr/>
            <p:nvPr/>
          </p:nvSpPr>
          <p:spPr>
            <a:xfrm rot="8100000">
              <a:off x="5871145" y="1536987"/>
              <a:ext cx="1230790" cy="252013"/>
            </a:xfrm>
            <a:prstGeom prst="rect">
              <a:avLst/>
            </a:prstGeom>
            <a:solidFill>
              <a:srgbClr val="8B8E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362" name="Google Shape;1362;gf31fb77f8f_0_1766"/>
            <p:cNvSpPr/>
            <p:nvPr/>
          </p:nvSpPr>
          <p:spPr>
            <a:xfrm rot="-8100000">
              <a:off x="5880153" y="830994"/>
              <a:ext cx="1230790" cy="252013"/>
            </a:xfrm>
            <a:prstGeom prst="rect">
              <a:avLst/>
            </a:prstGeom>
            <a:solidFill>
              <a:srgbClr val="8B8E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363" name="Google Shape;1363;gf31fb77f8f_0_1766"/>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Text Large Arrow 3">
  <p:cSld name="Title Text Large Arrow 3">
    <p:spTree>
      <p:nvGrpSpPr>
        <p:cNvPr id="1" name="Shape 1364"/>
        <p:cNvGrpSpPr/>
        <p:nvPr/>
      </p:nvGrpSpPr>
      <p:grpSpPr>
        <a:xfrm>
          <a:off x="0" y="0"/>
          <a:ext cx="0" cy="0"/>
          <a:chOff x="0" y="0"/>
          <a:chExt cx="0" cy="0"/>
        </a:xfrm>
      </p:grpSpPr>
      <p:sp>
        <p:nvSpPr>
          <p:cNvPr id="1365" name="Google Shape;1365;gf31fb77f8f_0_1774"/>
          <p:cNvSpPr txBox="1">
            <a:spLocks noGrp="1"/>
          </p:cNvSpPr>
          <p:nvPr>
            <p:ph type="title"/>
          </p:nvPr>
        </p:nvSpPr>
        <p:spPr>
          <a:xfrm>
            <a:off x="5449956" y="712305"/>
            <a:ext cx="5710500" cy="8613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FFC628"/>
              </a:buClr>
              <a:buSzPts val="3600"/>
              <a:buFont typeface="DM Sans Medium"/>
              <a:buNone/>
              <a:defRPr sz="3600">
                <a:solidFill>
                  <a:srgbClr val="FFC6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366" name="Google Shape;1366;gf31fb77f8f_0_1774"/>
          <p:cNvGrpSpPr/>
          <p:nvPr/>
        </p:nvGrpSpPr>
        <p:grpSpPr>
          <a:xfrm>
            <a:off x="2917985" y="1674254"/>
            <a:ext cx="2060976" cy="3419331"/>
            <a:chOff x="5962290" y="432750"/>
            <a:chExt cx="1057508" cy="1754493"/>
          </a:xfrm>
        </p:grpSpPr>
        <p:sp>
          <p:nvSpPr>
            <p:cNvPr id="1367" name="Google Shape;1367;gf31fb77f8f_0_1774"/>
            <p:cNvSpPr/>
            <p:nvPr/>
          </p:nvSpPr>
          <p:spPr>
            <a:xfrm rot="8100000">
              <a:off x="5871145" y="1536987"/>
              <a:ext cx="1230790" cy="252013"/>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68" name="Google Shape;1368;gf31fb77f8f_0_1774"/>
            <p:cNvSpPr/>
            <p:nvPr/>
          </p:nvSpPr>
          <p:spPr>
            <a:xfrm rot="-8100000">
              <a:off x="5880153" y="830994"/>
              <a:ext cx="1230790" cy="252013"/>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369" name="Google Shape;1369;gf31fb77f8f_0_1774"/>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70" name="Google Shape;1370;gf31fb77f8f_0_1774"/>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sp>
        <p:nvSpPr>
          <p:cNvPr id="1371" name="Google Shape;1371;gf31fb77f8f_0_1774"/>
          <p:cNvSpPr txBox="1">
            <a:spLocks noGrp="1"/>
          </p:cNvSpPr>
          <p:nvPr>
            <p:ph type="body" idx="1"/>
          </p:nvPr>
        </p:nvSpPr>
        <p:spPr>
          <a:xfrm>
            <a:off x="5449957" y="1573696"/>
            <a:ext cx="5710500" cy="4287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Image Plus Column 1">
  <p:cSld name="Image Plus Column 1">
    <p:spTree>
      <p:nvGrpSpPr>
        <p:cNvPr id="1" name="Shape 1372"/>
        <p:cNvGrpSpPr/>
        <p:nvPr/>
      </p:nvGrpSpPr>
      <p:grpSpPr>
        <a:xfrm>
          <a:off x="0" y="0"/>
          <a:ext cx="0" cy="0"/>
          <a:chOff x="0" y="0"/>
          <a:chExt cx="0" cy="0"/>
        </a:xfrm>
      </p:grpSpPr>
      <p:pic>
        <p:nvPicPr>
          <p:cNvPr id="1373" name="Google Shape;1373;gf31fb77f8f_0_1782"/>
          <p:cNvPicPr preferRelativeResize="0"/>
          <p:nvPr/>
        </p:nvPicPr>
        <p:blipFill rotWithShape="1">
          <a:blip r:embed="rId2">
            <a:alphaModFix/>
          </a:blip>
          <a:srcRect/>
          <a:stretch/>
        </p:blipFill>
        <p:spPr>
          <a:xfrm flipH="1">
            <a:off x="7599962" y="1"/>
            <a:ext cx="4592037" cy="6858000"/>
          </a:xfrm>
          <a:prstGeom prst="rect">
            <a:avLst/>
          </a:prstGeom>
          <a:noFill/>
          <a:ln>
            <a:noFill/>
          </a:ln>
        </p:spPr>
      </p:pic>
      <p:pic>
        <p:nvPicPr>
          <p:cNvPr id="1374" name="Google Shape;1374;gf31fb77f8f_0_1782"/>
          <p:cNvPicPr preferRelativeResize="0"/>
          <p:nvPr/>
        </p:nvPicPr>
        <p:blipFill rotWithShape="1">
          <a:blip r:embed="rId3">
            <a:alphaModFix/>
          </a:blip>
          <a:srcRect/>
          <a:stretch/>
        </p:blipFill>
        <p:spPr>
          <a:xfrm>
            <a:off x="1" y="0"/>
            <a:ext cx="8041659" cy="6858000"/>
          </a:xfrm>
          <a:prstGeom prst="rect">
            <a:avLst/>
          </a:prstGeom>
          <a:noFill/>
          <a:ln>
            <a:noFill/>
          </a:ln>
        </p:spPr>
      </p:pic>
      <p:sp>
        <p:nvSpPr>
          <p:cNvPr id="1375" name="Google Shape;1375;gf31fb77f8f_0_1782"/>
          <p:cNvSpPr txBox="1">
            <a:spLocks noGrp="1"/>
          </p:cNvSpPr>
          <p:nvPr>
            <p:ph type="title"/>
          </p:nvPr>
        </p:nvSpPr>
        <p:spPr>
          <a:xfrm>
            <a:off x="444500" y="95250"/>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lt1"/>
              </a:buClr>
              <a:buSzPts val="3200"/>
              <a:buFont typeface="Arial"/>
              <a:buNone/>
              <a:defRPr sz="32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6" name="Google Shape;1376;gf31fb77f8f_0_1782"/>
          <p:cNvSpPr txBox="1">
            <a:spLocks noGrp="1"/>
          </p:cNvSpPr>
          <p:nvPr>
            <p:ph type="body" idx="1"/>
          </p:nvPr>
        </p:nvSpPr>
        <p:spPr>
          <a:xfrm>
            <a:off x="4572000" y="1755913"/>
            <a:ext cx="6950100" cy="3369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lt1"/>
              </a:buClr>
              <a:buSzPts val="2800"/>
              <a:buNone/>
              <a:defRPr sz="2800">
                <a:solidFill>
                  <a:schemeClr val="lt1"/>
                </a:solidFill>
              </a:defRPr>
            </a:lvl1pPr>
            <a:lvl2pPr marL="914400" lvl="1" indent="-228600" algn="l">
              <a:lnSpc>
                <a:spcPct val="110000"/>
              </a:lnSpc>
              <a:spcBef>
                <a:spcPts val="333"/>
              </a:spcBef>
              <a:spcAft>
                <a:spcPts val="0"/>
              </a:spcAft>
              <a:buClr>
                <a:schemeClr val="lt1"/>
              </a:buClr>
              <a:buSzPts val="2400"/>
              <a:buNone/>
              <a:defRPr sz="2400">
                <a:solidFill>
                  <a:schemeClr val="lt1"/>
                </a:solidFill>
              </a:defRPr>
            </a:lvl2pPr>
            <a:lvl3pPr marL="1371600" lvl="2" indent="-228600" algn="l">
              <a:lnSpc>
                <a:spcPct val="110000"/>
              </a:lnSpc>
              <a:spcBef>
                <a:spcPts val="333"/>
              </a:spcBef>
              <a:spcAft>
                <a:spcPts val="0"/>
              </a:spcAft>
              <a:buClr>
                <a:schemeClr val="lt1"/>
              </a:buClr>
              <a:buSzPts val="2000"/>
              <a:buNone/>
              <a:defRPr sz="2000">
                <a:solidFill>
                  <a:schemeClr val="lt1"/>
                </a:solidFill>
              </a:defRPr>
            </a:lvl3pPr>
            <a:lvl4pPr marL="1828800" lvl="3" indent="-228600" algn="l">
              <a:lnSpc>
                <a:spcPct val="110000"/>
              </a:lnSpc>
              <a:spcBef>
                <a:spcPts val="250"/>
              </a:spcBef>
              <a:spcAft>
                <a:spcPts val="0"/>
              </a:spcAft>
              <a:buClr>
                <a:schemeClr val="lt1"/>
              </a:buClr>
              <a:buSzPts val="1800"/>
              <a:buNone/>
              <a:defRPr sz="1800">
                <a:solidFill>
                  <a:schemeClr val="lt1"/>
                </a:solidFill>
              </a:defRPr>
            </a:lvl4pPr>
            <a:lvl5pPr marL="2286000" lvl="4" indent="-228600" algn="l">
              <a:lnSpc>
                <a:spcPct val="110000"/>
              </a:lnSpc>
              <a:spcBef>
                <a:spcPts val="250"/>
              </a:spcBef>
              <a:spcAft>
                <a:spcPts val="0"/>
              </a:spcAft>
              <a:buClr>
                <a:schemeClr val="lt1"/>
              </a:buClr>
              <a:buSzPts val="1600"/>
              <a:buNone/>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7" name="Google Shape;1377;gf31fb77f8f_0_1782"/>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78" name="Google Shape;1378;gf31fb77f8f_0_1782"/>
          <p:cNvCxnSpPr/>
          <p:nvPr/>
        </p:nvCxnSpPr>
        <p:spPr>
          <a:xfrm>
            <a:off x="445975" y="857307"/>
            <a:ext cx="114921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3_Client Stories 1">
  <p:cSld name="3_Client Stories 1">
    <p:spTree>
      <p:nvGrpSpPr>
        <p:cNvPr id="1" name="Shape 1379"/>
        <p:cNvGrpSpPr/>
        <p:nvPr/>
      </p:nvGrpSpPr>
      <p:grpSpPr>
        <a:xfrm>
          <a:off x="0" y="0"/>
          <a:ext cx="0" cy="0"/>
          <a:chOff x="0" y="0"/>
          <a:chExt cx="0" cy="0"/>
        </a:xfrm>
      </p:grpSpPr>
      <p:sp>
        <p:nvSpPr>
          <p:cNvPr id="1380" name="Google Shape;1380;gf31fb77f8f_0_1789"/>
          <p:cNvSpPr/>
          <p:nvPr/>
        </p:nvSpPr>
        <p:spPr>
          <a:xfrm>
            <a:off x="6096000" y="0"/>
            <a:ext cx="6096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81" name="Google Shape;1381;gf31fb77f8f_0_1789"/>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2" name="Google Shape;1382;gf31fb77f8f_0_1789"/>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3" name="Google Shape;1383;gf31fb77f8f_0_1789"/>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84" name="Google Shape;1384;gf31fb77f8f_0_1789"/>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Text Large Arrow 2">
  <p:cSld name="2_Title Text Large Arrow 2">
    <p:spTree>
      <p:nvGrpSpPr>
        <p:cNvPr id="1" name="Shape 152"/>
        <p:cNvGrpSpPr/>
        <p:nvPr/>
      </p:nvGrpSpPr>
      <p:grpSpPr>
        <a:xfrm>
          <a:off x="0" y="0"/>
          <a:ext cx="0" cy="0"/>
          <a:chOff x="0" y="0"/>
          <a:chExt cx="0" cy="0"/>
        </a:xfrm>
      </p:grpSpPr>
      <p:sp>
        <p:nvSpPr>
          <p:cNvPr id="153" name="Google Shape;153;p45"/>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563B5"/>
              </a:buClr>
              <a:buSzPts val="3600"/>
              <a:buFont typeface="DM Sans Medium"/>
              <a:buNone/>
              <a:defRPr sz="3600">
                <a:solidFill>
                  <a:srgbClr val="0563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45"/>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55" name="Google Shape;155;p45"/>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grpSp>
        <p:nvGrpSpPr>
          <p:cNvPr id="156" name="Google Shape;156;p45"/>
          <p:cNvGrpSpPr/>
          <p:nvPr/>
        </p:nvGrpSpPr>
        <p:grpSpPr>
          <a:xfrm rot="10800000">
            <a:off x="9578507" y="1351876"/>
            <a:ext cx="2061232" cy="3419066"/>
            <a:chOff x="5962307" y="432768"/>
            <a:chExt cx="1057621" cy="1754327"/>
          </a:xfrm>
        </p:grpSpPr>
        <p:sp>
          <p:nvSpPr>
            <p:cNvPr id="157" name="Google Shape;157;p45"/>
            <p:cNvSpPr/>
            <p:nvPr/>
          </p:nvSpPr>
          <p:spPr>
            <a:xfrm rot="8100000">
              <a:off x="5871258" y="1536756"/>
              <a:ext cx="1230581" cy="252197"/>
            </a:xfrm>
            <a:prstGeom prst="rect">
              <a:avLst/>
            </a:prstGeom>
            <a:solidFill>
              <a:srgbClr val="0563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58" name="Google Shape;158;p45"/>
            <p:cNvSpPr/>
            <p:nvPr/>
          </p:nvSpPr>
          <p:spPr>
            <a:xfrm rot="-8100000">
              <a:off x="5880397" y="830911"/>
              <a:ext cx="1230581" cy="252197"/>
            </a:xfrm>
            <a:prstGeom prst="rect">
              <a:avLst/>
            </a:prstGeom>
            <a:solidFill>
              <a:srgbClr val="0563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59" name="Google Shape;159;p45"/>
          <p:cNvSpPr txBox="1">
            <a:spLocks noGrp="1"/>
          </p:cNvSpPr>
          <p:nvPr>
            <p:ph type="body" idx="1"/>
          </p:nvPr>
        </p:nvSpPr>
        <p:spPr>
          <a:xfrm>
            <a:off x="570071" y="1730420"/>
            <a:ext cx="8956743" cy="443841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4_Client Stories 1">
  <p:cSld name="4_Client Stories 1">
    <p:spTree>
      <p:nvGrpSpPr>
        <p:cNvPr id="1" name="Shape 1385"/>
        <p:cNvGrpSpPr/>
        <p:nvPr/>
      </p:nvGrpSpPr>
      <p:grpSpPr>
        <a:xfrm>
          <a:off x="0" y="0"/>
          <a:ext cx="0" cy="0"/>
          <a:chOff x="0" y="0"/>
          <a:chExt cx="0" cy="0"/>
        </a:xfrm>
      </p:grpSpPr>
      <p:sp>
        <p:nvSpPr>
          <p:cNvPr id="1386" name="Google Shape;1386;gf31fb77f8f_0_1795"/>
          <p:cNvSpPr/>
          <p:nvPr/>
        </p:nvSpPr>
        <p:spPr>
          <a:xfrm>
            <a:off x="6096000" y="0"/>
            <a:ext cx="6096000" cy="6858000"/>
          </a:xfrm>
          <a:prstGeom prst="rect">
            <a:avLst/>
          </a:prstGeom>
          <a:solidFill>
            <a:srgbClr val="0342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87" name="Google Shape;1387;gf31fb77f8f_0_1795"/>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8" name="Google Shape;1388;gf31fb77f8f_0_1795"/>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9" name="Google Shape;1389;gf31fb77f8f_0_1795"/>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90" name="Google Shape;1390;gf31fb77f8f_0_1795"/>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5_Client Stories 1">
  <p:cSld name="5_Client Stories 1">
    <p:spTree>
      <p:nvGrpSpPr>
        <p:cNvPr id="1" name="Shape 1391"/>
        <p:cNvGrpSpPr/>
        <p:nvPr/>
      </p:nvGrpSpPr>
      <p:grpSpPr>
        <a:xfrm>
          <a:off x="0" y="0"/>
          <a:ext cx="0" cy="0"/>
          <a:chOff x="0" y="0"/>
          <a:chExt cx="0" cy="0"/>
        </a:xfrm>
      </p:grpSpPr>
      <p:sp>
        <p:nvSpPr>
          <p:cNvPr id="1392" name="Google Shape;1392;gf31fb77f8f_0_1801"/>
          <p:cNvSpPr/>
          <p:nvPr/>
        </p:nvSpPr>
        <p:spPr>
          <a:xfrm>
            <a:off x="6096000" y="0"/>
            <a:ext cx="6096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93" name="Google Shape;1393;gf31fb77f8f_0_1801"/>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4" name="Google Shape;1394;gf31fb77f8f_0_1801"/>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5" name="Google Shape;1395;gf31fb77f8f_0_1801"/>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96" name="Google Shape;1396;gf31fb77f8f_0_1801"/>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ase Study 1">
  <p:cSld name="Case Study 1">
    <p:spTree>
      <p:nvGrpSpPr>
        <p:cNvPr id="1" name="Shape 1397"/>
        <p:cNvGrpSpPr/>
        <p:nvPr/>
      </p:nvGrpSpPr>
      <p:grpSpPr>
        <a:xfrm>
          <a:off x="0" y="0"/>
          <a:ext cx="0" cy="0"/>
          <a:chOff x="0" y="0"/>
          <a:chExt cx="0" cy="0"/>
        </a:xfrm>
      </p:grpSpPr>
      <p:sp>
        <p:nvSpPr>
          <p:cNvPr id="1398" name="Google Shape;1398;gf31fb77f8f_0_1807"/>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99" name="Google Shape;1399;gf31fb77f8f_0_1807"/>
          <p:cNvSpPr/>
          <p:nvPr/>
        </p:nvSpPr>
        <p:spPr>
          <a:xfrm>
            <a:off x="6096000" y="0"/>
            <a:ext cx="6096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00" name="Google Shape;1400;gf31fb77f8f_0_1807"/>
          <p:cNvSpPr txBox="1">
            <a:spLocks noGrp="1"/>
          </p:cNvSpPr>
          <p:nvPr>
            <p:ph type="title"/>
          </p:nvPr>
        </p:nvSpPr>
        <p:spPr>
          <a:xfrm>
            <a:off x="263758" y="643175"/>
            <a:ext cx="5617800" cy="58260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1" name="Google Shape;1401;gf31fb77f8f_0_1807"/>
          <p:cNvSpPr txBox="1">
            <a:spLocks noGrp="1"/>
          </p:cNvSpPr>
          <p:nvPr>
            <p:ph type="body" idx="1"/>
          </p:nvPr>
        </p:nvSpPr>
        <p:spPr>
          <a:xfrm>
            <a:off x="6549292" y="461108"/>
            <a:ext cx="5293500" cy="5838000"/>
          </a:xfrm>
          <a:prstGeom prst="rect">
            <a:avLst/>
          </a:prstGeom>
          <a:noFill/>
          <a:ln>
            <a:noFill/>
          </a:ln>
        </p:spPr>
        <p:txBody>
          <a:bodyPr spcFirstLastPara="1" wrap="square" lIns="0" tIns="45700" rIns="0" bIns="45700" anchor="t" anchorCtr="0">
            <a:noAutofit/>
          </a:bodyPr>
          <a:lstStyle>
            <a:lvl1pPr marL="457200" lvl="0" indent="-381000" algn="l">
              <a:lnSpc>
                <a:spcPct val="110000"/>
              </a:lnSpc>
              <a:spcBef>
                <a:spcPts val="1000"/>
              </a:spcBef>
              <a:spcAft>
                <a:spcPts val="0"/>
              </a:spcAft>
              <a:buClr>
                <a:schemeClr val="lt1"/>
              </a:buClr>
              <a:buSzPts val="2400"/>
              <a:buChar char="•"/>
              <a:defRPr>
                <a:solidFill>
                  <a:schemeClr val="lt1"/>
                </a:solidFill>
              </a:defRPr>
            </a:lvl1pPr>
            <a:lvl2pPr marL="914400" lvl="1" indent="-355600" algn="l">
              <a:lnSpc>
                <a:spcPct val="110000"/>
              </a:lnSpc>
              <a:spcBef>
                <a:spcPts val="333"/>
              </a:spcBef>
              <a:spcAft>
                <a:spcPts val="0"/>
              </a:spcAft>
              <a:buClr>
                <a:schemeClr val="lt1"/>
              </a:buClr>
              <a:buSzPts val="2000"/>
              <a:buChar char="-"/>
              <a:defRPr>
                <a:solidFill>
                  <a:schemeClr val="lt1"/>
                </a:solidFill>
              </a:defRPr>
            </a:lvl2pPr>
            <a:lvl3pPr marL="1371600" lvl="2" indent="-342900" algn="l">
              <a:lnSpc>
                <a:spcPct val="110000"/>
              </a:lnSpc>
              <a:spcBef>
                <a:spcPts val="333"/>
              </a:spcBef>
              <a:spcAft>
                <a:spcPts val="0"/>
              </a:spcAft>
              <a:buClr>
                <a:schemeClr val="lt1"/>
              </a:buClr>
              <a:buSzPts val="1800"/>
              <a:buChar char="•"/>
              <a:defRPr>
                <a:solidFill>
                  <a:schemeClr val="lt1"/>
                </a:solidFill>
              </a:defRPr>
            </a:lvl3pPr>
            <a:lvl4pPr marL="1828800" lvl="3" indent="-330200" algn="l">
              <a:lnSpc>
                <a:spcPct val="110000"/>
              </a:lnSpc>
              <a:spcBef>
                <a:spcPts val="250"/>
              </a:spcBef>
              <a:spcAft>
                <a:spcPts val="0"/>
              </a:spcAft>
              <a:buClr>
                <a:schemeClr val="lt1"/>
              </a:buClr>
              <a:buSzPts val="1600"/>
              <a:buChar char="-"/>
              <a:defRPr>
                <a:solidFill>
                  <a:schemeClr val="lt1"/>
                </a:solidFill>
              </a:defRPr>
            </a:lvl4pPr>
            <a:lvl5pPr marL="2286000" lvl="4" indent="-317500" algn="l">
              <a:lnSpc>
                <a:spcPct val="110000"/>
              </a:lnSpc>
              <a:spcBef>
                <a:spcPts val="25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2" name="Google Shape;1402;gf31fb77f8f_0_1807"/>
          <p:cNvSpPr txBox="1"/>
          <p:nvPr/>
        </p:nvSpPr>
        <p:spPr>
          <a:xfrm>
            <a:off x="263758" y="185487"/>
            <a:ext cx="1732800" cy="3387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C5F61"/>
                </a:solidFill>
                <a:latin typeface="Arial"/>
                <a:ea typeface="Arial"/>
                <a:cs typeface="Arial"/>
                <a:sym typeface="Arial"/>
              </a:rPr>
              <a:t>CASE STUDY</a:t>
            </a:r>
            <a:endParaRPr sz="1400" b="0" i="0" u="none" strike="noStrike" cap="none">
              <a:solidFill>
                <a:srgbClr val="000000"/>
              </a:solidFill>
              <a:latin typeface="Arial"/>
              <a:ea typeface="Arial"/>
              <a:cs typeface="Arial"/>
              <a:sym typeface="Arial"/>
            </a:endParaRPr>
          </a:p>
        </p:txBody>
      </p:sp>
      <p:sp>
        <p:nvSpPr>
          <p:cNvPr id="1403" name="Google Shape;1403;gf31fb77f8f_0_1807"/>
          <p:cNvSpPr txBox="1">
            <a:spLocks noGrp="1"/>
          </p:cNvSpPr>
          <p:nvPr>
            <p:ph type="body" idx="2"/>
          </p:nvPr>
        </p:nvSpPr>
        <p:spPr>
          <a:xfrm>
            <a:off x="296333" y="1358464"/>
            <a:ext cx="5585400" cy="678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5000"/>
              <a:buNone/>
              <a:defRPr sz="50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4" name="Google Shape;1404;gf31fb77f8f_0_1807"/>
          <p:cNvSpPr txBox="1">
            <a:spLocks noGrp="1"/>
          </p:cNvSpPr>
          <p:nvPr>
            <p:ph type="body" idx="3"/>
          </p:nvPr>
        </p:nvSpPr>
        <p:spPr>
          <a:xfrm>
            <a:off x="296334" y="2086934"/>
            <a:ext cx="5585400" cy="11103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167"/>
              <a:buNone/>
              <a:defRPr sz="1167">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5" name="Google Shape;1405;gf31fb77f8f_0_1807"/>
          <p:cNvSpPr txBox="1">
            <a:spLocks noGrp="1"/>
          </p:cNvSpPr>
          <p:nvPr>
            <p:ph type="body" idx="4"/>
          </p:nvPr>
        </p:nvSpPr>
        <p:spPr>
          <a:xfrm>
            <a:off x="296333" y="3346290"/>
            <a:ext cx="5585400" cy="678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5000"/>
              <a:buNone/>
              <a:defRPr sz="50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6" name="Google Shape;1406;gf31fb77f8f_0_1807"/>
          <p:cNvSpPr txBox="1">
            <a:spLocks noGrp="1"/>
          </p:cNvSpPr>
          <p:nvPr>
            <p:ph type="body" idx="5"/>
          </p:nvPr>
        </p:nvSpPr>
        <p:spPr>
          <a:xfrm>
            <a:off x="296333" y="4074759"/>
            <a:ext cx="5585400" cy="11103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167"/>
              <a:buNone/>
              <a:defRPr sz="1167">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7" name="Google Shape;1407;gf31fb77f8f_0_1807"/>
          <p:cNvSpPr>
            <a:spLocks noGrp="1"/>
          </p:cNvSpPr>
          <p:nvPr>
            <p:ph type="pic" idx="6"/>
          </p:nvPr>
        </p:nvSpPr>
        <p:spPr>
          <a:xfrm>
            <a:off x="349250" y="5930636"/>
            <a:ext cx="926400" cy="743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se Study 3">
  <p:cSld name="Case Study 3">
    <p:spTree>
      <p:nvGrpSpPr>
        <p:cNvPr id="1" name="Shape 1408"/>
        <p:cNvGrpSpPr/>
        <p:nvPr/>
      </p:nvGrpSpPr>
      <p:grpSpPr>
        <a:xfrm>
          <a:off x="0" y="0"/>
          <a:ext cx="0" cy="0"/>
          <a:chOff x="0" y="0"/>
          <a:chExt cx="0" cy="0"/>
        </a:xfrm>
      </p:grpSpPr>
      <p:sp>
        <p:nvSpPr>
          <p:cNvPr id="1409" name="Google Shape;1409;gf31fb77f8f_0_1818"/>
          <p:cNvSpPr/>
          <p:nvPr/>
        </p:nvSpPr>
        <p:spPr>
          <a:xfrm>
            <a:off x="0" y="6204000"/>
            <a:ext cx="12192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10" name="Google Shape;1410;gf31fb77f8f_0_1818"/>
          <p:cNvSpPr txBox="1">
            <a:spLocks noGrp="1"/>
          </p:cNvSpPr>
          <p:nvPr>
            <p:ph type="title"/>
          </p:nvPr>
        </p:nvSpPr>
        <p:spPr>
          <a:xfrm>
            <a:off x="263758" y="599218"/>
            <a:ext cx="2792400" cy="582600"/>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1" name="Google Shape;1411;gf31fb77f8f_0_1818"/>
          <p:cNvSpPr txBox="1">
            <a:spLocks noGrp="1"/>
          </p:cNvSpPr>
          <p:nvPr>
            <p:ph type="body" idx="1"/>
          </p:nvPr>
        </p:nvSpPr>
        <p:spPr>
          <a:xfrm>
            <a:off x="349250" y="1237304"/>
            <a:ext cx="11281200" cy="4693200"/>
          </a:xfrm>
          <a:prstGeom prst="rect">
            <a:avLst/>
          </a:prstGeom>
          <a:noFill/>
          <a:ln>
            <a:noFill/>
          </a:ln>
        </p:spPr>
        <p:txBody>
          <a:bodyPr spcFirstLastPara="1" wrap="square" lIns="0" tIns="45700" rIns="0" bIns="45700" anchor="t" anchorCtr="0">
            <a:noAutofit/>
          </a:bodyPr>
          <a:lstStyle>
            <a:lvl1pPr marL="457200" lvl="0" indent="-406400" algn="l">
              <a:lnSpc>
                <a:spcPct val="110000"/>
              </a:lnSpc>
              <a:spcBef>
                <a:spcPts val="1000"/>
              </a:spcBef>
              <a:spcAft>
                <a:spcPts val="0"/>
              </a:spcAft>
              <a:buClr>
                <a:srgbClr val="818385"/>
              </a:buClr>
              <a:buSzPts val="2800"/>
              <a:buFont typeface="Noto Sans Symbols"/>
              <a:buChar char="⮚"/>
              <a:defRPr sz="2800">
                <a:solidFill>
                  <a:schemeClr val="dk1"/>
                </a:solidFill>
              </a:defRPr>
            </a:lvl1pPr>
            <a:lvl2pPr marL="914400" lvl="1" indent="-381000" algn="l">
              <a:lnSpc>
                <a:spcPct val="110000"/>
              </a:lnSpc>
              <a:spcBef>
                <a:spcPts val="333"/>
              </a:spcBef>
              <a:spcAft>
                <a:spcPts val="0"/>
              </a:spcAft>
              <a:buClr>
                <a:srgbClr val="818385"/>
              </a:buClr>
              <a:buSzPts val="2400"/>
              <a:buFont typeface="Noto Sans Symbols"/>
              <a:buChar char="▪"/>
              <a:defRPr sz="2400">
                <a:solidFill>
                  <a:schemeClr val="dk1"/>
                </a:solidFill>
              </a:defRPr>
            </a:lvl2pPr>
            <a:lvl3pPr marL="1371600" lvl="2" indent="-355600" algn="l">
              <a:lnSpc>
                <a:spcPct val="110000"/>
              </a:lnSpc>
              <a:spcBef>
                <a:spcPts val="333"/>
              </a:spcBef>
              <a:spcAft>
                <a:spcPts val="0"/>
              </a:spcAft>
              <a:buClr>
                <a:srgbClr val="818385"/>
              </a:buClr>
              <a:buSzPts val="2000"/>
              <a:buFont typeface="Courier New"/>
              <a:buChar char="o"/>
              <a:defRPr sz="2000">
                <a:solidFill>
                  <a:schemeClr val="dk1"/>
                </a:solidFill>
              </a:defRPr>
            </a:lvl3pPr>
            <a:lvl4pPr marL="1828800" lvl="3" indent="-342900" algn="l">
              <a:lnSpc>
                <a:spcPct val="110000"/>
              </a:lnSpc>
              <a:spcBef>
                <a:spcPts val="250"/>
              </a:spcBef>
              <a:spcAft>
                <a:spcPts val="0"/>
              </a:spcAft>
              <a:buClr>
                <a:srgbClr val="818385"/>
              </a:buClr>
              <a:buSzPts val="1800"/>
              <a:buFont typeface="Arial"/>
              <a:buChar char="•"/>
              <a:defRPr sz="1800">
                <a:solidFill>
                  <a:schemeClr val="dk1"/>
                </a:solidFill>
              </a:defRPr>
            </a:lvl4pPr>
            <a:lvl5pPr marL="2286000" lvl="4" indent="-330200" algn="l">
              <a:lnSpc>
                <a:spcPct val="110000"/>
              </a:lnSpc>
              <a:spcBef>
                <a:spcPts val="250"/>
              </a:spcBef>
              <a:spcAft>
                <a:spcPts val="0"/>
              </a:spcAft>
              <a:buClr>
                <a:srgbClr val="818385"/>
              </a:buClr>
              <a:buSzPts val="1600"/>
              <a:buFont typeface="Arial"/>
              <a:buChar char="•"/>
              <a:defRPr sz="16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2" name="Google Shape;1412;gf31fb77f8f_0_1818"/>
          <p:cNvSpPr txBox="1"/>
          <p:nvPr/>
        </p:nvSpPr>
        <p:spPr>
          <a:xfrm>
            <a:off x="263758" y="205230"/>
            <a:ext cx="2759400" cy="338700"/>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C5F61"/>
                </a:solidFill>
                <a:latin typeface="Arial"/>
                <a:ea typeface="Arial"/>
                <a:cs typeface="Arial"/>
                <a:sym typeface="Arial"/>
              </a:rPr>
              <a:t>CASE STUDY </a:t>
            </a:r>
            <a:r>
              <a:rPr lang="en-US" sz="1600" b="0" i="0" u="none" strike="noStrike" cap="none">
                <a:solidFill>
                  <a:schemeClr val="lt2"/>
                </a:solidFill>
                <a:latin typeface="Arial"/>
                <a:ea typeface="Arial"/>
                <a:cs typeface="Arial"/>
                <a:sym typeface="Arial"/>
              </a:rPr>
              <a:t>(continued)</a:t>
            </a:r>
            <a:endParaRPr sz="1400" b="0" i="0" u="none" strike="noStrike" cap="none">
              <a:solidFill>
                <a:srgbClr val="000000"/>
              </a:solidFill>
              <a:latin typeface="Arial"/>
              <a:ea typeface="Arial"/>
              <a:cs typeface="Arial"/>
              <a:sym typeface="Arial"/>
            </a:endParaRPr>
          </a:p>
        </p:txBody>
      </p:sp>
      <p:sp>
        <p:nvSpPr>
          <p:cNvPr id="1413" name="Google Shape;1413;gf31fb77f8f_0_1818"/>
          <p:cNvSpPr>
            <a:spLocks noGrp="1"/>
          </p:cNvSpPr>
          <p:nvPr>
            <p:ph type="pic" idx="2"/>
          </p:nvPr>
        </p:nvSpPr>
        <p:spPr>
          <a:xfrm>
            <a:off x="349250" y="5930636"/>
            <a:ext cx="926400" cy="743400"/>
          </a:xfrm>
          <a:prstGeom prst="rect">
            <a:avLst/>
          </a:prstGeom>
          <a:noFill/>
          <a:ln>
            <a:noFill/>
          </a:ln>
        </p:spPr>
      </p:sp>
      <p:pic>
        <p:nvPicPr>
          <p:cNvPr id="1414" name="Google Shape;1414;gf31fb77f8f_0_1818" descr="A picture containing application&#10;&#10;Description automatically generated"/>
          <p:cNvPicPr preferRelativeResize="0"/>
          <p:nvPr/>
        </p:nvPicPr>
        <p:blipFill rotWithShape="1">
          <a:blip r:embed="rId2">
            <a:alphaModFix/>
          </a:blip>
          <a:srcRect l="4892" t="64003" r="4835" b="4742"/>
          <a:stretch/>
        </p:blipFill>
        <p:spPr>
          <a:xfrm>
            <a:off x="11133886" y="6578771"/>
            <a:ext cx="842094" cy="1473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tandard Title 1">
  <p:cSld name="Standard Title 1">
    <p:bg>
      <p:bgPr>
        <a:solidFill>
          <a:srgbClr val="5C5F61"/>
        </a:solidFill>
        <a:effectLst/>
      </p:bgPr>
    </p:bg>
    <p:spTree>
      <p:nvGrpSpPr>
        <p:cNvPr id="1" name="Shape 1415"/>
        <p:cNvGrpSpPr/>
        <p:nvPr/>
      </p:nvGrpSpPr>
      <p:grpSpPr>
        <a:xfrm>
          <a:off x="0" y="0"/>
          <a:ext cx="0" cy="0"/>
          <a:chOff x="0" y="0"/>
          <a:chExt cx="0" cy="0"/>
        </a:xfrm>
      </p:grpSpPr>
      <p:grpSp>
        <p:nvGrpSpPr>
          <p:cNvPr id="1416" name="Google Shape;1416;gf31fb77f8f_0_1825"/>
          <p:cNvGrpSpPr/>
          <p:nvPr/>
        </p:nvGrpSpPr>
        <p:grpSpPr>
          <a:xfrm>
            <a:off x="-3" y="257"/>
            <a:ext cx="12191788" cy="4198710"/>
            <a:chOff x="228600" y="310"/>
            <a:chExt cx="14173200" cy="5028998"/>
          </a:xfrm>
        </p:grpSpPr>
        <p:sp>
          <p:nvSpPr>
            <p:cNvPr id="1417" name="Google Shape;1417;gf31fb77f8f_0_1825"/>
            <p:cNvSpPr/>
            <p:nvPr/>
          </p:nvSpPr>
          <p:spPr>
            <a:xfrm>
              <a:off x="228600" y="4880208"/>
              <a:ext cx="14173200" cy="1491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18" name="Google Shape;1418;gf31fb77f8f_0_1825"/>
            <p:cNvSpPr/>
            <p:nvPr/>
          </p:nvSpPr>
          <p:spPr>
            <a:xfrm>
              <a:off x="228600" y="4689671"/>
              <a:ext cx="14173200" cy="129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19" name="Google Shape;1419;gf31fb77f8f_0_1825"/>
            <p:cNvSpPr/>
            <p:nvPr/>
          </p:nvSpPr>
          <p:spPr>
            <a:xfrm>
              <a:off x="228600" y="4495643"/>
              <a:ext cx="14173200" cy="1134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0" name="Google Shape;1420;gf31fb77f8f_0_1825"/>
            <p:cNvSpPr/>
            <p:nvPr/>
          </p:nvSpPr>
          <p:spPr>
            <a:xfrm>
              <a:off x="228600" y="4305493"/>
              <a:ext cx="14173200" cy="942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1" name="Google Shape;1421;gf31fb77f8f_0_1825"/>
            <p:cNvSpPr/>
            <p:nvPr/>
          </p:nvSpPr>
          <p:spPr>
            <a:xfrm>
              <a:off x="228600" y="4111466"/>
              <a:ext cx="14173200" cy="747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2" name="Google Shape;1422;gf31fb77f8f_0_1825"/>
            <p:cNvSpPr/>
            <p:nvPr/>
          </p:nvSpPr>
          <p:spPr>
            <a:xfrm>
              <a:off x="228600" y="3913556"/>
              <a:ext cx="14173200" cy="573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3" name="Google Shape;1423;gf31fb77f8f_0_1825"/>
            <p:cNvSpPr/>
            <p:nvPr/>
          </p:nvSpPr>
          <p:spPr>
            <a:xfrm>
              <a:off x="228600" y="3713708"/>
              <a:ext cx="14173200" cy="396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4" name="Google Shape;1424;gf31fb77f8f_0_1825"/>
            <p:cNvSpPr/>
            <p:nvPr/>
          </p:nvSpPr>
          <p:spPr>
            <a:xfrm rot="10800000">
              <a:off x="228600" y="2437844"/>
              <a:ext cx="14173200" cy="1491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5" name="Google Shape;1425;gf31fb77f8f_0_1825"/>
            <p:cNvSpPr/>
            <p:nvPr/>
          </p:nvSpPr>
          <p:spPr>
            <a:xfrm rot="10800000">
              <a:off x="228600" y="2648481"/>
              <a:ext cx="14173200" cy="129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6" name="Google Shape;1426;gf31fb77f8f_0_1825"/>
            <p:cNvSpPr/>
            <p:nvPr/>
          </p:nvSpPr>
          <p:spPr>
            <a:xfrm rot="10800000">
              <a:off x="228600" y="2858109"/>
              <a:ext cx="14173200" cy="1134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7" name="Google Shape;1427;gf31fb77f8f_0_1825"/>
            <p:cNvSpPr/>
            <p:nvPr/>
          </p:nvSpPr>
          <p:spPr>
            <a:xfrm rot="10800000">
              <a:off x="228600" y="3067457"/>
              <a:ext cx="14173200" cy="942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8" name="Google Shape;1428;gf31fb77f8f_0_1825"/>
            <p:cNvSpPr/>
            <p:nvPr/>
          </p:nvSpPr>
          <p:spPr>
            <a:xfrm rot="10800000">
              <a:off x="228600" y="3280985"/>
              <a:ext cx="14173200" cy="747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29" name="Google Shape;1429;gf31fb77f8f_0_1825"/>
            <p:cNvSpPr/>
            <p:nvPr/>
          </p:nvSpPr>
          <p:spPr>
            <a:xfrm rot="10800000">
              <a:off x="228600" y="3496295"/>
              <a:ext cx="14173200" cy="573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30" name="Google Shape;1430;gf31fb77f8f_0_1825"/>
            <p:cNvSpPr/>
            <p:nvPr/>
          </p:nvSpPr>
          <p:spPr>
            <a:xfrm>
              <a:off x="228600" y="2249258"/>
              <a:ext cx="14173200" cy="129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31" name="Google Shape;1431;gf31fb77f8f_0_1825"/>
            <p:cNvSpPr/>
            <p:nvPr/>
          </p:nvSpPr>
          <p:spPr>
            <a:xfrm>
              <a:off x="228600" y="2055228"/>
              <a:ext cx="14173200" cy="1134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32" name="Google Shape;1432;gf31fb77f8f_0_1825"/>
            <p:cNvSpPr/>
            <p:nvPr/>
          </p:nvSpPr>
          <p:spPr>
            <a:xfrm>
              <a:off x="228600" y="1865080"/>
              <a:ext cx="14173200" cy="942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33" name="Google Shape;1433;gf31fb77f8f_0_1825"/>
            <p:cNvSpPr/>
            <p:nvPr/>
          </p:nvSpPr>
          <p:spPr>
            <a:xfrm>
              <a:off x="228600" y="1671052"/>
              <a:ext cx="14173200" cy="747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34" name="Google Shape;1434;gf31fb77f8f_0_1825"/>
            <p:cNvSpPr/>
            <p:nvPr/>
          </p:nvSpPr>
          <p:spPr>
            <a:xfrm>
              <a:off x="228600" y="1473142"/>
              <a:ext cx="14173200" cy="573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35" name="Google Shape;1435;gf31fb77f8f_0_1825"/>
            <p:cNvSpPr/>
            <p:nvPr/>
          </p:nvSpPr>
          <p:spPr>
            <a:xfrm>
              <a:off x="228600" y="1273293"/>
              <a:ext cx="14173200" cy="396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36" name="Google Shape;1436;gf31fb77f8f_0_1825"/>
            <p:cNvSpPr/>
            <p:nvPr/>
          </p:nvSpPr>
          <p:spPr>
            <a:xfrm rot="10800000">
              <a:off x="228600" y="310"/>
              <a:ext cx="14173200" cy="1491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37" name="Google Shape;1437;gf31fb77f8f_0_1825"/>
            <p:cNvSpPr/>
            <p:nvPr/>
          </p:nvSpPr>
          <p:spPr>
            <a:xfrm rot="10800000">
              <a:off x="228600" y="210947"/>
              <a:ext cx="14173200" cy="129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38" name="Google Shape;1438;gf31fb77f8f_0_1825"/>
            <p:cNvSpPr/>
            <p:nvPr/>
          </p:nvSpPr>
          <p:spPr>
            <a:xfrm rot="10800000">
              <a:off x="228600" y="420576"/>
              <a:ext cx="14173200" cy="1134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39" name="Google Shape;1439;gf31fb77f8f_0_1825"/>
            <p:cNvSpPr/>
            <p:nvPr/>
          </p:nvSpPr>
          <p:spPr>
            <a:xfrm rot="10800000">
              <a:off x="228600" y="629922"/>
              <a:ext cx="14173200" cy="942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40" name="Google Shape;1440;gf31fb77f8f_0_1825"/>
            <p:cNvSpPr/>
            <p:nvPr/>
          </p:nvSpPr>
          <p:spPr>
            <a:xfrm rot="10800000">
              <a:off x="228600" y="843453"/>
              <a:ext cx="14173200" cy="747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41" name="Google Shape;1441;gf31fb77f8f_0_1825"/>
            <p:cNvSpPr/>
            <p:nvPr/>
          </p:nvSpPr>
          <p:spPr>
            <a:xfrm rot="10800000">
              <a:off x="228600" y="1058756"/>
              <a:ext cx="14173200" cy="573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1442" name="Google Shape;1442;gf31fb77f8f_0_1825"/>
          <p:cNvCxnSpPr/>
          <p:nvPr/>
        </p:nvCxnSpPr>
        <p:spPr>
          <a:xfrm>
            <a:off x="476250" y="5462828"/>
            <a:ext cx="11239500" cy="0"/>
          </a:xfrm>
          <a:prstGeom prst="straightConnector1">
            <a:avLst/>
          </a:prstGeom>
          <a:noFill/>
          <a:ln w="9525" cap="flat" cmpd="sng">
            <a:solidFill>
              <a:srgbClr val="BCBEC0"/>
            </a:solidFill>
            <a:prstDash val="solid"/>
            <a:round/>
            <a:headEnd type="none" w="sm" len="sm"/>
            <a:tailEnd type="none" w="sm" len="sm"/>
          </a:ln>
        </p:spPr>
      </p:cxnSp>
      <p:sp>
        <p:nvSpPr>
          <p:cNvPr id="1443" name="Google Shape;1443;gf31fb77f8f_0_1825"/>
          <p:cNvSpPr txBox="1">
            <a:spLocks noGrp="1"/>
          </p:cNvSpPr>
          <p:nvPr>
            <p:ph type="body" idx="1"/>
          </p:nvPr>
        </p:nvSpPr>
        <p:spPr>
          <a:xfrm>
            <a:off x="1601968" y="4326641"/>
            <a:ext cx="8131200" cy="11361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rgbClr val="A5A5A5"/>
              </a:buClr>
              <a:buSzPts val="3200"/>
              <a:buFont typeface="DM Sans"/>
              <a:buNone/>
              <a:defRPr sz="3200" b="1" i="0">
                <a:solidFill>
                  <a:srgbClr val="A5A5A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4" name="Google Shape;1444;gf31fb77f8f_0_1825"/>
          <p:cNvSpPr txBox="1">
            <a:spLocks noGrp="1"/>
          </p:cNvSpPr>
          <p:nvPr>
            <p:ph type="body" idx="2"/>
          </p:nvPr>
        </p:nvSpPr>
        <p:spPr>
          <a:xfrm>
            <a:off x="1167811" y="5499767"/>
            <a:ext cx="4445700" cy="6540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D6D7D8"/>
              </a:buClr>
              <a:buSzPts val="4000"/>
              <a:buFont typeface="DM Sans Medium"/>
              <a:buNone/>
              <a:defRPr sz="4000" b="1" i="0" strike="noStrike">
                <a:solidFill>
                  <a:srgbClr val="D6D7D8"/>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5" name="Google Shape;1445;gf31fb77f8f_0_1825"/>
          <p:cNvSpPr txBox="1">
            <a:spLocks noGrp="1"/>
          </p:cNvSpPr>
          <p:nvPr>
            <p:ph type="body" idx="3"/>
          </p:nvPr>
        </p:nvSpPr>
        <p:spPr>
          <a:xfrm>
            <a:off x="6145936" y="5904015"/>
            <a:ext cx="3723000" cy="603000"/>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rgbClr val="D8D8D8"/>
              </a:buClr>
              <a:buSzPts val="1667"/>
              <a:buFont typeface="DM Sans Medium"/>
              <a:buNone/>
              <a:defRPr sz="1667" b="0" i="0">
                <a:solidFill>
                  <a:srgbClr val="D8D8D8"/>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6" name="Google Shape;1446;gf31fb77f8f_0_1825"/>
          <p:cNvSpPr txBox="1">
            <a:spLocks noGrp="1"/>
          </p:cNvSpPr>
          <p:nvPr>
            <p:ph type="body" idx="4"/>
          </p:nvPr>
        </p:nvSpPr>
        <p:spPr>
          <a:xfrm>
            <a:off x="10097332" y="5601370"/>
            <a:ext cx="1853700" cy="332100"/>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rgbClr val="BFBFBF"/>
              </a:buClr>
              <a:buSzPts val="1200"/>
              <a:buNone/>
              <a:defRPr sz="1200">
                <a:solidFill>
                  <a:srgbClr val="BFBFBF"/>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7" name="Google Shape;1447;gf31fb77f8f_0_1825"/>
          <p:cNvSpPr/>
          <p:nvPr/>
        </p:nvSpPr>
        <p:spPr>
          <a:xfrm>
            <a:off x="0" y="6204000"/>
            <a:ext cx="1158000" cy="65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pic>
        <p:nvPicPr>
          <p:cNvPr id="1448" name="Google Shape;1448;gf31fb77f8f_0_1825"/>
          <p:cNvPicPr preferRelativeResize="0"/>
          <p:nvPr/>
        </p:nvPicPr>
        <p:blipFill rotWithShape="1">
          <a:blip r:embed="rId2">
            <a:alphaModFix/>
          </a:blip>
          <a:srcRect/>
          <a:stretch/>
        </p:blipFill>
        <p:spPr>
          <a:xfrm>
            <a:off x="188121" y="4643413"/>
            <a:ext cx="1157999" cy="1021495"/>
          </a:xfrm>
          <a:prstGeom prst="rect">
            <a:avLst/>
          </a:prstGeom>
          <a:noFill/>
          <a:ln>
            <a:noFill/>
          </a:ln>
        </p:spPr>
      </p:pic>
      <p:pic>
        <p:nvPicPr>
          <p:cNvPr id="1449" name="Google Shape;1449;gf31fb77f8f_0_1825" descr="A picture containing application&#10;&#10;Description automatically generated"/>
          <p:cNvPicPr preferRelativeResize="0"/>
          <p:nvPr/>
        </p:nvPicPr>
        <p:blipFill rotWithShape="1">
          <a:blip r:embed="rId3">
            <a:alphaModFix/>
          </a:blip>
          <a:srcRect l="4892" t="64003" r="4835" b="4742"/>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tandard Title 2">
  <p:cSld name="Standard Title 2">
    <p:bg>
      <p:bgPr>
        <a:solidFill>
          <a:schemeClr val="accent5"/>
        </a:solidFill>
        <a:effectLst/>
      </p:bgPr>
    </p:bg>
    <p:spTree>
      <p:nvGrpSpPr>
        <p:cNvPr id="1" name="Shape 1450"/>
        <p:cNvGrpSpPr/>
        <p:nvPr/>
      </p:nvGrpSpPr>
      <p:grpSpPr>
        <a:xfrm>
          <a:off x="0" y="0"/>
          <a:ext cx="0" cy="0"/>
          <a:chOff x="0" y="0"/>
          <a:chExt cx="0" cy="0"/>
        </a:xfrm>
      </p:grpSpPr>
      <p:grpSp>
        <p:nvGrpSpPr>
          <p:cNvPr id="1451" name="Google Shape;1451;gf31fb77f8f_0_1860"/>
          <p:cNvGrpSpPr/>
          <p:nvPr/>
        </p:nvGrpSpPr>
        <p:grpSpPr>
          <a:xfrm>
            <a:off x="-3" y="257"/>
            <a:ext cx="12191788" cy="4198694"/>
            <a:chOff x="228600" y="309"/>
            <a:chExt cx="14173200" cy="5028978"/>
          </a:xfrm>
        </p:grpSpPr>
        <p:sp>
          <p:nvSpPr>
            <p:cNvPr id="1452" name="Google Shape;1452;gf31fb77f8f_0_1860"/>
            <p:cNvSpPr/>
            <p:nvPr/>
          </p:nvSpPr>
          <p:spPr>
            <a:xfrm>
              <a:off x="228600" y="4880187"/>
              <a:ext cx="14173200" cy="1491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3" name="Google Shape;1453;gf31fb77f8f_0_1860"/>
            <p:cNvSpPr/>
            <p:nvPr/>
          </p:nvSpPr>
          <p:spPr>
            <a:xfrm>
              <a:off x="228600" y="4689651"/>
              <a:ext cx="14173200" cy="1290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4" name="Google Shape;1454;gf31fb77f8f_0_1860"/>
            <p:cNvSpPr/>
            <p:nvPr/>
          </p:nvSpPr>
          <p:spPr>
            <a:xfrm>
              <a:off x="228600" y="4495624"/>
              <a:ext cx="14173200" cy="1134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5" name="Google Shape;1455;gf31fb77f8f_0_1860"/>
            <p:cNvSpPr/>
            <p:nvPr/>
          </p:nvSpPr>
          <p:spPr>
            <a:xfrm>
              <a:off x="228600" y="4305476"/>
              <a:ext cx="14173200" cy="942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6" name="Google Shape;1456;gf31fb77f8f_0_1860"/>
            <p:cNvSpPr/>
            <p:nvPr/>
          </p:nvSpPr>
          <p:spPr>
            <a:xfrm>
              <a:off x="228600" y="4111449"/>
              <a:ext cx="14173200" cy="747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7" name="Google Shape;1457;gf31fb77f8f_0_1860"/>
            <p:cNvSpPr/>
            <p:nvPr/>
          </p:nvSpPr>
          <p:spPr>
            <a:xfrm>
              <a:off x="228600" y="3913540"/>
              <a:ext cx="14173200" cy="573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8" name="Google Shape;1458;gf31fb77f8f_0_1860"/>
            <p:cNvSpPr/>
            <p:nvPr/>
          </p:nvSpPr>
          <p:spPr>
            <a:xfrm>
              <a:off x="228600" y="3713692"/>
              <a:ext cx="14173200" cy="396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59" name="Google Shape;1459;gf31fb77f8f_0_1860"/>
            <p:cNvSpPr/>
            <p:nvPr/>
          </p:nvSpPr>
          <p:spPr>
            <a:xfrm rot="10800000">
              <a:off x="228600" y="2437833"/>
              <a:ext cx="14173200" cy="1491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0" name="Google Shape;1460;gf31fb77f8f_0_1860"/>
            <p:cNvSpPr/>
            <p:nvPr/>
          </p:nvSpPr>
          <p:spPr>
            <a:xfrm rot="10800000">
              <a:off x="228600" y="2648469"/>
              <a:ext cx="14173200" cy="1290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1" name="Google Shape;1461;gf31fb77f8f_0_1860"/>
            <p:cNvSpPr/>
            <p:nvPr/>
          </p:nvSpPr>
          <p:spPr>
            <a:xfrm rot="10800000">
              <a:off x="228600" y="2858096"/>
              <a:ext cx="14173200" cy="1134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2" name="Google Shape;1462;gf31fb77f8f_0_1860"/>
            <p:cNvSpPr/>
            <p:nvPr/>
          </p:nvSpPr>
          <p:spPr>
            <a:xfrm rot="10800000">
              <a:off x="228600" y="3067444"/>
              <a:ext cx="14173200" cy="942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3" name="Google Shape;1463;gf31fb77f8f_0_1860"/>
            <p:cNvSpPr/>
            <p:nvPr/>
          </p:nvSpPr>
          <p:spPr>
            <a:xfrm rot="10800000">
              <a:off x="228600" y="3280971"/>
              <a:ext cx="14173200" cy="747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4" name="Google Shape;1464;gf31fb77f8f_0_1860"/>
            <p:cNvSpPr/>
            <p:nvPr/>
          </p:nvSpPr>
          <p:spPr>
            <a:xfrm rot="10800000">
              <a:off x="228600" y="3496280"/>
              <a:ext cx="14173200" cy="573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5" name="Google Shape;1465;gf31fb77f8f_0_1860"/>
            <p:cNvSpPr/>
            <p:nvPr/>
          </p:nvSpPr>
          <p:spPr>
            <a:xfrm>
              <a:off x="228600" y="2249247"/>
              <a:ext cx="14173200" cy="1290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6" name="Google Shape;1466;gf31fb77f8f_0_1860"/>
            <p:cNvSpPr/>
            <p:nvPr/>
          </p:nvSpPr>
          <p:spPr>
            <a:xfrm>
              <a:off x="228600" y="2055219"/>
              <a:ext cx="14173200" cy="1134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7" name="Google Shape;1467;gf31fb77f8f_0_1860"/>
            <p:cNvSpPr/>
            <p:nvPr/>
          </p:nvSpPr>
          <p:spPr>
            <a:xfrm>
              <a:off x="228600" y="1865072"/>
              <a:ext cx="14173200" cy="942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8" name="Google Shape;1468;gf31fb77f8f_0_1860"/>
            <p:cNvSpPr/>
            <p:nvPr/>
          </p:nvSpPr>
          <p:spPr>
            <a:xfrm>
              <a:off x="228600" y="1671044"/>
              <a:ext cx="14173200" cy="747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69" name="Google Shape;1469;gf31fb77f8f_0_1860"/>
            <p:cNvSpPr/>
            <p:nvPr/>
          </p:nvSpPr>
          <p:spPr>
            <a:xfrm>
              <a:off x="228600" y="1473135"/>
              <a:ext cx="14173200" cy="573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70" name="Google Shape;1470;gf31fb77f8f_0_1860"/>
            <p:cNvSpPr/>
            <p:nvPr/>
          </p:nvSpPr>
          <p:spPr>
            <a:xfrm>
              <a:off x="228600" y="1273287"/>
              <a:ext cx="14173200" cy="396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71" name="Google Shape;1471;gf31fb77f8f_0_1860"/>
            <p:cNvSpPr/>
            <p:nvPr/>
          </p:nvSpPr>
          <p:spPr>
            <a:xfrm rot="10800000">
              <a:off x="228600" y="309"/>
              <a:ext cx="14173200" cy="1491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72" name="Google Shape;1472;gf31fb77f8f_0_1860"/>
            <p:cNvSpPr/>
            <p:nvPr/>
          </p:nvSpPr>
          <p:spPr>
            <a:xfrm rot="10800000">
              <a:off x="228600" y="210945"/>
              <a:ext cx="14173200" cy="1290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73" name="Google Shape;1473;gf31fb77f8f_0_1860"/>
            <p:cNvSpPr/>
            <p:nvPr/>
          </p:nvSpPr>
          <p:spPr>
            <a:xfrm rot="10800000">
              <a:off x="228600" y="420572"/>
              <a:ext cx="14173200" cy="1134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74" name="Google Shape;1474;gf31fb77f8f_0_1860"/>
            <p:cNvSpPr/>
            <p:nvPr/>
          </p:nvSpPr>
          <p:spPr>
            <a:xfrm rot="10800000">
              <a:off x="228600" y="629920"/>
              <a:ext cx="14173200" cy="942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75" name="Google Shape;1475;gf31fb77f8f_0_1860"/>
            <p:cNvSpPr/>
            <p:nvPr/>
          </p:nvSpPr>
          <p:spPr>
            <a:xfrm rot="10800000">
              <a:off x="228600" y="843448"/>
              <a:ext cx="14173200" cy="747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76" name="Google Shape;1476;gf31fb77f8f_0_1860"/>
            <p:cNvSpPr/>
            <p:nvPr/>
          </p:nvSpPr>
          <p:spPr>
            <a:xfrm rot="10800000">
              <a:off x="228600" y="1058756"/>
              <a:ext cx="14173200" cy="5730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1477" name="Google Shape;1477;gf31fb77f8f_0_1860"/>
          <p:cNvCxnSpPr/>
          <p:nvPr/>
        </p:nvCxnSpPr>
        <p:spPr>
          <a:xfrm>
            <a:off x="476250" y="5462828"/>
            <a:ext cx="11239500" cy="0"/>
          </a:xfrm>
          <a:prstGeom prst="straightConnector1">
            <a:avLst/>
          </a:prstGeom>
          <a:noFill/>
          <a:ln w="9525" cap="flat" cmpd="sng">
            <a:solidFill>
              <a:srgbClr val="66B5FA"/>
            </a:solidFill>
            <a:prstDash val="solid"/>
            <a:round/>
            <a:headEnd type="none" w="sm" len="sm"/>
            <a:tailEnd type="none" w="sm" len="sm"/>
          </a:ln>
        </p:spPr>
      </p:cxnSp>
      <p:pic>
        <p:nvPicPr>
          <p:cNvPr id="1478" name="Google Shape;1478;gf31fb77f8f_0_1860"/>
          <p:cNvPicPr preferRelativeResize="0"/>
          <p:nvPr/>
        </p:nvPicPr>
        <p:blipFill rotWithShape="1">
          <a:blip r:embed="rId2">
            <a:alphaModFix/>
          </a:blip>
          <a:srcRect/>
          <a:stretch/>
        </p:blipFill>
        <p:spPr>
          <a:xfrm>
            <a:off x="188121" y="4643413"/>
            <a:ext cx="1157999" cy="1021495"/>
          </a:xfrm>
          <a:prstGeom prst="rect">
            <a:avLst/>
          </a:prstGeom>
          <a:noFill/>
          <a:ln>
            <a:noFill/>
          </a:ln>
        </p:spPr>
      </p:pic>
      <p:sp>
        <p:nvSpPr>
          <p:cNvPr id="1479" name="Google Shape;1479;gf31fb77f8f_0_1860"/>
          <p:cNvSpPr/>
          <p:nvPr/>
        </p:nvSpPr>
        <p:spPr>
          <a:xfrm>
            <a:off x="0" y="6204000"/>
            <a:ext cx="1158000" cy="654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80" name="Google Shape;1480;gf31fb77f8f_0_1860"/>
          <p:cNvSpPr txBox="1">
            <a:spLocks noGrp="1"/>
          </p:cNvSpPr>
          <p:nvPr>
            <p:ph type="body" idx="1"/>
          </p:nvPr>
        </p:nvSpPr>
        <p:spPr>
          <a:xfrm>
            <a:off x="1601968" y="4326641"/>
            <a:ext cx="8131200" cy="11361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rgbClr val="97CEFC"/>
              </a:buClr>
              <a:buSzPts val="3200"/>
              <a:buFont typeface="DM Sans"/>
              <a:buNone/>
              <a:defRPr sz="3200" b="1" i="0">
                <a:solidFill>
                  <a:srgbClr val="97CEFC"/>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1" name="Google Shape;1481;gf31fb77f8f_0_1860"/>
          <p:cNvSpPr txBox="1">
            <a:spLocks noGrp="1"/>
          </p:cNvSpPr>
          <p:nvPr>
            <p:ph type="body" idx="2"/>
          </p:nvPr>
        </p:nvSpPr>
        <p:spPr>
          <a:xfrm>
            <a:off x="1167811" y="5499767"/>
            <a:ext cx="4445700" cy="6540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CBE6FD"/>
              </a:buClr>
              <a:buSzPts val="4000"/>
              <a:buFont typeface="DM Sans Medium"/>
              <a:buNone/>
              <a:defRPr sz="4000" b="1" i="0" strike="noStrike">
                <a:solidFill>
                  <a:srgbClr val="CBE6FD"/>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2" name="Google Shape;1482;gf31fb77f8f_0_1860"/>
          <p:cNvSpPr txBox="1">
            <a:spLocks noGrp="1"/>
          </p:cNvSpPr>
          <p:nvPr>
            <p:ph type="body" idx="3"/>
          </p:nvPr>
        </p:nvSpPr>
        <p:spPr>
          <a:xfrm>
            <a:off x="6095999" y="5910266"/>
            <a:ext cx="3896100" cy="603000"/>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rgbClr val="97CEFC"/>
              </a:buClr>
              <a:buSzPts val="1667"/>
              <a:buFont typeface="DM Sans Medium"/>
              <a:buNone/>
              <a:defRPr sz="1667" b="0" i="0">
                <a:solidFill>
                  <a:srgbClr val="97CEFC"/>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3" name="Google Shape;1483;gf31fb77f8f_0_1860"/>
          <p:cNvSpPr txBox="1">
            <a:spLocks noGrp="1"/>
          </p:cNvSpPr>
          <p:nvPr>
            <p:ph type="body" idx="4"/>
          </p:nvPr>
        </p:nvSpPr>
        <p:spPr>
          <a:xfrm>
            <a:off x="10097333" y="5667009"/>
            <a:ext cx="1853700" cy="332100"/>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rgbClr val="CBE6FD"/>
              </a:buClr>
              <a:buSzPts val="1200"/>
              <a:buNone/>
              <a:defRPr sz="1200">
                <a:solidFill>
                  <a:srgbClr val="CBE6FD"/>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4" name="Google Shape;1484;gf31fb77f8f_0_1860" descr="A picture containing application&#10;&#10;Description automatically generated"/>
          <p:cNvPicPr preferRelativeResize="0"/>
          <p:nvPr/>
        </p:nvPicPr>
        <p:blipFill rotWithShape="1">
          <a:blip r:embed="rId3">
            <a:alphaModFix/>
          </a:blip>
          <a:srcRect l="4892" t="64003" r="4835" b="4742"/>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tandard Title 3">
  <p:cSld name="Standard Title 3">
    <p:bg>
      <p:bgPr>
        <a:solidFill>
          <a:schemeClr val="accent2"/>
        </a:solidFill>
        <a:effectLst/>
      </p:bgPr>
    </p:bg>
    <p:spTree>
      <p:nvGrpSpPr>
        <p:cNvPr id="1" name="Shape 1485"/>
        <p:cNvGrpSpPr/>
        <p:nvPr/>
      </p:nvGrpSpPr>
      <p:grpSpPr>
        <a:xfrm>
          <a:off x="0" y="0"/>
          <a:ext cx="0" cy="0"/>
          <a:chOff x="0" y="0"/>
          <a:chExt cx="0" cy="0"/>
        </a:xfrm>
      </p:grpSpPr>
      <p:sp>
        <p:nvSpPr>
          <p:cNvPr id="1486" name="Google Shape;1486;gf31fb77f8f_0_1895"/>
          <p:cNvSpPr/>
          <p:nvPr/>
        </p:nvSpPr>
        <p:spPr>
          <a:xfrm>
            <a:off x="-2" y="3695"/>
            <a:ext cx="12192000" cy="6858000"/>
          </a:xfrm>
          <a:prstGeom prst="rect">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1487" name="Google Shape;1487;gf31fb77f8f_0_1895"/>
          <p:cNvGrpSpPr/>
          <p:nvPr/>
        </p:nvGrpSpPr>
        <p:grpSpPr>
          <a:xfrm>
            <a:off x="-3" y="257"/>
            <a:ext cx="12191788" cy="4198694"/>
            <a:chOff x="228600" y="309"/>
            <a:chExt cx="14173200" cy="5028978"/>
          </a:xfrm>
        </p:grpSpPr>
        <p:sp>
          <p:nvSpPr>
            <p:cNvPr id="1488" name="Google Shape;1488;gf31fb77f8f_0_1895"/>
            <p:cNvSpPr/>
            <p:nvPr/>
          </p:nvSpPr>
          <p:spPr>
            <a:xfrm>
              <a:off x="228600" y="4880187"/>
              <a:ext cx="14173200" cy="1491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89" name="Google Shape;1489;gf31fb77f8f_0_1895"/>
            <p:cNvSpPr/>
            <p:nvPr/>
          </p:nvSpPr>
          <p:spPr>
            <a:xfrm>
              <a:off x="228600" y="4689651"/>
              <a:ext cx="14173200" cy="1290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0" name="Google Shape;1490;gf31fb77f8f_0_1895"/>
            <p:cNvSpPr/>
            <p:nvPr/>
          </p:nvSpPr>
          <p:spPr>
            <a:xfrm>
              <a:off x="228600" y="4495624"/>
              <a:ext cx="14173200" cy="1134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1" name="Google Shape;1491;gf31fb77f8f_0_1895"/>
            <p:cNvSpPr/>
            <p:nvPr/>
          </p:nvSpPr>
          <p:spPr>
            <a:xfrm>
              <a:off x="228600" y="4305476"/>
              <a:ext cx="14173200" cy="942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2" name="Google Shape;1492;gf31fb77f8f_0_1895"/>
            <p:cNvSpPr/>
            <p:nvPr/>
          </p:nvSpPr>
          <p:spPr>
            <a:xfrm>
              <a:off x="228600" y="4111449"/>
              <a:ext cx="14173200" cy="747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3" name="Google Shape;1493;gf31fb77f8f_0_1895"/>
            <p:cNvSpPr/>
            <p:nvPr/>
          </p:nvSpPr>
          <p:spPr>
            <a:xfrm>
              <a:off x="228600" y="3913540"/>
              <a:ext cx="14173200" cy="573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4" name="Google Shape;1494;gf31fb77f8f_0_1895"/>
            <p:cNvSpPr/>
            <p:nvPr/>
          </p:nvSpPr>
          <p:spPr>
            <a:xfrm>
              <a:off x="228600" y="3713692"/>
              <a:ext cx="14173200" cy="396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5" name="Google Shape;1495;gf31fb77f8f_0_1895"/>
            <p:cNvSpPr/>
            <p:nvPr/>
          </p:nvSpPr>
          <p:spPr>
            <a:xfrm rot="10800000">
              <a:off x="228600" y="2437833"/>
              <a:ext cx="14173200" cy="1491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6" name="Google Shape;1496;gf31fb77f8f_0_1895"/>
            <p:cNvSpPr/>
            <p:nvPr/>
          </p:nvSpPr>
          <p:spPr>
            <a:xfrm rot="10800000">
              <a:off x="228600" y="2648469"/>
              <a:ext cx="14173200" cy="1290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7" name="Google Shape;1497;gf31fb77f8f_0_1895"/>
            <p:cNvSpPr/>
            <p:nvPr/>
          </p:nvSpPr>
          <p:spPr>
            <a:xfrm rot="10800000">
              <a:off x="228600" y="2858096"/>
              <a:ext cx="14173200" cy="1134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8" name="Google Shape;1498;gf31fb77f8f_0_1895"/>
            <p:cNvSpPr/>
            <p:nvPr/>
          </p:nvSpPr>
          <p:spPr>
            <a:xfrm rot="10800000">
              <a:off x="228600" y="3067444"/>
              <a:ext cx="14173200" cy="942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99" name="Google Shape;1499;gf31fb77f8f_0_1895"/>
            <p:cNvSpPr/>
            <p:nvPr/>
          </p:nvSpPr>
          <p:spPr>
            <a:xfrm rot="10800000">
              <a:off x="228600" y="3280971"/>
              <a:ext cx="14173200" cy="747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0" name="Google Shape;1500;gf31fb77f8f_0_1895"/>
            <p:cNvSpPr/>
            <p:nvPr/>
          </p:nvSpPr>
          <p:spPr>
            <a:xfrm rot="10800000">
              <a:off x="228600" y="3496280"/>
              <a:ext cx="14173200" cy="573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1" name="Google Shape;1501;gf31fb77f8f_0_1895"/>
            <p:cNvSpPr/>
            <p:nvPr/>
          </p:nvSpPr>
          <p:spPr>
            <a:xfrm>
              <a:off x="228600" y="2249247"/>
              <a:ext cx="14173200" cy="1290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2" name="Google Shape;1502;gf31fb77f8f_0_1895"/>
            <p:cNvSpPr/>
            <p:nvPr/>
          </p:nvSpPr>
          <p:spPr>
            <a:xfrm>
              <a:off x="228600" y="2055219"/>
              <a:ext cx="14173200" cy="1134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3" name="Google Shape;1503;gf31fb77f8f_0_1895"/>
            <p:cNvSpPr/>
            <p:nvPr/>
          </p:nvSpPr>
          <p:spPr>
            <a:xfrm>
              <a:off x="228600" y="1865072"/>
              <a:ext cx="14173200" cy="942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4" name="Google Shape;1504;gf31fb77f8f_0_1895"/>
            <p:cNvSpPr/>
            <p:nvPr/>
          </p:nvSpPr>
          <p:spPr>
            <a:xfrm>
              <a:off x="228600" y="1671044"/>
              <a:ext cx="14173200" cy="747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5" name="Google Shape;1505;gf31fb77f8f_0_1895"/>
            <p:cNvSpPr/>
            <p:nvPr/>
          </p:nvSpPr>
          <p:spPr>
            <a:xfrm>
              <a:off x="228600" y="1473135"/>
              <a:ext cx="14173200" cy="573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6" name="Google Shape;1506;gf31fb77f8f_0_1895"/>
            <p:cNvSpPr/>
            <p:nvPr/>
          </p:nvSpPr>
          <p:spPr>
            <a:xfrm>
              <a:off x="228600" y="1273287"/>
              <a:ext cx="14173200" cy="396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7" name="Google Shape;1507;gf31fb77f8f_0_1895"/>
            <p:cNvSpPr/>
            <p:nvPr/>
          </p:nvSpPr>
          <p:spPr>
            <a:xfrm rot="10800000">
              <a:off x="228600" y="309"/>
              <a:ext cx="14173200" cy="1491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8" name="Google Shape;1508;gf31fb77f8f_0_1895"/>
            <p:cNvSpPr/>
            <p:nvPr/>
          </p:nvSpPr>
          <p:spPr>
            <a:xfrm rot="10800000">
              <a:off x="228600" y="210945"/>
              <a:ext cx="14173200" cy="1290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09" name="Google Shape;1509;gf31fb77f8f_0_1895"/>
            <p:cNvSpPr/>
            <p:nvPr/>
          </p:nvSpPr>
          <p:spPr>
            <a:xfrm rot="10800000">
              <a:off x="228600" y="420572"/>
              <a:ext cx="14173200" cy="1134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10" name="Google Shape;1510;gf31fb77f8f_0_1895"/>
            <p:cNvSpPr/>
            <p:nvPr/>
          </p:nvSpPr>
          <p:spPr>
            <a:xfrm rot="10800000">
              <a:off x="228600" y="629920"/>
              <a:ext cx="14173200" cy="942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11" name="Google Shape;1511;gf31fb77f8f_0_1895"/>
            <p:cNvSpPr/>
            <p:nvPr/>
          </p:nvSpPr>
          <p:spPr>
            <a:xfrm rot="10800000">
              <a:off x="228600" y="843448"/>
              <a:ext cx="14173200" cy="747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12" name="Google Shape;1512;gf31fb77f8f_0_1895"/>
            <p:cNvSpPr/>
            <p:nvPr/>
          </p:nvSpPr>
          <p:spPr>
            <a:xfrm rot="10800000">
              <a:off x="228600" y="1058756"/>
              <a:ext cx="14173200" cy="57300"/>
            </a:xfrm>
            <a:prstGeom prst="rect">
              <a:avLst/>
            </a:prstGeom>
            <a:solidFill>
              <a:srgbClr val="44A4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1513" name="Google Shape;1513;gf31fb77f8f_0_1895"/>
          <p:cNvCxnSpPr/>
          <p:nvPr/>
        </p:nvCxnSpPr>
        <p:spPr>
          <a:xfrm>
            <a:off x="476250" y="5462828"/>
            <a:ext cx="11239500" cy="0"/>
          </a:xfrm>
          <a:prstGeom prst="straightConnector1">
            <a:avLst/>
          </a:prstGeom>
          <a:noFill/>
          <a:ln w="9525" cap="flat" cmpd="sng">
            <a:solidFill>
              <a:schemeClr val="dk1"/>
            </a:solidFill>
            <a:prstDash val="solid"/>
            <a:round/>
            <a:headEnd type="none" w="sm" len="sm"/>
            <a:tailEnd type="none" w="sm" len="sm"/>
          </a:ln>
        </p:spPr>
      </p:cxnSp>
      <p:pic>
        <p:nvPicPr>
          <p:cNvPr id="1514" name="Google Shape;1514;gf31fb77f8f_0_1895"/>
          <p:cNvPicPr preferRelativeResize="0"/>
          <p:nvPr/>
        </p:nvPicPr>
        <p:blipFill rotWithShape="1">
          <a:blip r:embed="rId2">
            <a:alphaModFix/>
          </a:blip>
          <a:srcRect/>
          <a:stretch/>
        </p:blipFill>
        <p:spPr>
          <a:xfrm>
            <a:off x="188121" y="4643413"/>
            <a:ext cx="1157999" cy="1021495"/>
          </a:xfrm>
          <a:prstGeom prst="rect">
            <a:avLst/>
          </a:prstGeom>
          <a:noFill/>
          <a:ln>
            <a:noFill/>
          </a:ln>
        </p:spPr>
      </p:pic>
      <p:sp>
        <p:nvSpPr>
          <p:cNvPr id="1515" name="Google Shape;1515;gf31fb77f8f_0_1895"/>
          <p:cNvSpPr txBox="1">
            <a:spLocks noGrp="1"/>
          </p:cNvSpPr>
          <p:nvPr>
            <p:ph type="body" idx="1"/>
          </p:nvPr>
        </p:nvSpPr>
        <p:spPr>
          <a:xfrm>
            <a:off x="1601968" y="4326641"/>
            <a:ext cx="8131200" cy="11361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3200"/>
              <a:buFont typeface="DM Sans"/>
              <a:buNone/>
              <a:defRPr sz="3200" b="1" i="0">
                <a:solidFill>
                  <a:schemeClr val="dk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6" name="Google Shape;1516;gf31fb77f8f_0_1895"/>
          <p:cNvSpPr txBox="1">
            <a:spLocks noGrp="1"/>
          </p:cNvSpPr>
          <p:nvPr>
            <p:ph type="body" idx="2"/>
          </p:nvPr>
        </p:nvSpPr>
        <p:spPr>
          <a:xfrm>
            <a:off x="1167811" y="5499767"/>
            <a:ext cx="4445700" cy="6540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chemeClr val="lt1"/>
              </a:buClr>
              <a:buSzPts val="4000"/>
              <a:buFont typeface="DM Sans Medium"/>
              <a:buNone/>
              <a:defRPr sz="4000" b="1" i="0" strike="noStrike">
                <a:solidFill>
                  <a:schemeClr val="lt1"/>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7" name="Google Shape;1517;gf31fb77f8f_0_1895"/>
          <p:cNvSpPr txBox="1">
            <a:spLocks noGrp="1"/>
          </p:cNvSpPr>
          <p:nvPr>
            <p:ph type="body" idx="3"/>
          </p:nvPr>
        </p:nvSpPr>
        <p:spPr>
          <a:xfrm>
            <a:off x="6010010" y="5957402"/>
            <a:ext cx="3896100" cy="603000"/>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chemeClr val="lt1"/>
              </a:buClr>
              <a:buSzPts val="1667"/>
              <a:buFont typeface="DM Sans Medium"/>
              <a:buNone/>
              <a:defRPr sz="1667" b="0" i="0">
                <a:solidFill>
                  <a:schemeClr val="lt1"/>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8" name="Google Shape;1518;gf31fb77f8f_0_1895"/>
          <p:cNvSpPr txBox="1">
            <a:spLocks noGrp="1"/>
          </p:cNvSpPr>
          <p:nvPr>
            <p:ph type="body" idx="4"/>
          </p:nvPr>
        </p:nvSpPr>
        <p:spPr>
          <a:xfrm>
            <a:off x="10097332" y="5624173"/>
            <a:ext cx="1853700" cy="332100"/>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chemeClr val="dk1"/>
              </a:buClr>
              <a:buSzPts val="1200"/>
              <a:buNone/>
              <a:defRPr sz="1200">
                <a:solidFill>
                  <a:schemeClr val="dk1"/>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19" name="Google Shape;1519;gf31fb77f8f_0_1895" descr="A picture containing application&#10;&#10;Description automatically generated"/>
          <p:cNvPicPr preferRelativeResize="0"/>
          <p:nvPr/>
        </p:nvPicPr>
        <p:blipFill rotWithShape="1">
          <a:blip r:embed="rId3">
            <a:alphaModFix/>
          </a:blip>
          <a:srcRect l="4892" t="64003" r="4835" b="4742"/>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rrow 6">
  <p:cSld name="Section Title Arrow 6">
    <p:spTree>
      <p:nvGrpSpPr>
        <p:cNvPr id="1" name="Shape 1520"/>
        <p:cNvGrpSpPr/>
        <p:nvPr/>
      </p:nvGrpSpPr>
      <p:grpSpPr>
        <a:xfrm>
          <a:off x="0" y="0"/>
          <a:ext cx="0" cy="0"/>
          <a:chOff x="0" y="0"/>
          <a:chExt cx="0" cy="0"/>
        </a:xfrm>
      </p:grpSpPr>
      <p:sp>
        <p:nvSpPr>
          <p:cNvPr id="1521" name="Google Shape;1521;gf31fb77f8f_0_1930"/>
          <p:cNvSpPr/>
          <p:nvPr/>
        </p:nvSpPr>
        <p:spPr>
          <a:xfrm>
            <a:off x="0" y="-34522"/>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2" name="Google Shape;1522;gf31fb77f8f_0_1930"/>
          <p:cNvSpPr txBox="1">
            <a:spLocks noGrp="1"/>
          </p:cNvSpPr>
          <p:nvPr>
            <p:ph type="title"/>
          </p:nvPr>
        </p:nvSpPr>
        <p:spPr>
          <a:xfrm>
            <a:off x="5019674" y="1162300"/>
            <a:ext cx="6353100" cy="32865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034279"/>
              </a:buClr>
              <a:buSzPts val="2800"/>
              <a:buFont typeface="DM Sans Medium"/>
              <a:buNone/>
              <a:defRPr sz="2800" b="0" i="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23" name="Google Shape;1523;gf31fb77f8f_0_1930"/>
          <p:cNvGrpSpPr/>
          <p:nvPr/>
        </p:nvGrpSpPr>
        <p:grpSpPr>
          <a:xfrm>
            <a:off x="-3" y="4477885"/>
            <a:ext cx="12191788" cy="2367643"/>
            <a:chOff x="228600" y="309"/>
            <a:chExt cx="14173200" cy="5028978"/>
          </a:xfrm>
        </p:grpSpPr>
        <p:sp>
          <p:nvSpPr>
            <p:cNvPr id="1524" name="Google Shape;1524;gf31fb77f8f_0_1930"/>
            <p:cNvSpPr/>
            <p:nvPr/>
          </p:nvSpPr>
          <p:spPr>
            <a:xfrm>
              <a:off x="228600" y="4880187"/>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5" name="Google Shape;1525;gf31fb77f8f_0_1930"/>
            <p:cNvSpPr/>
            <p:nvPr/>
          </p:nvSpPr>
          <p:spPr>
            <a:xfrm>
              <a:off x="228600" y="4689651"/>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6" name="Google Shape;1526;gf31fb77f8f_0_1930"/>
            <p:cNvSpPr/>
            <p:nvPr/>
          </p:nvSpPr>
          <p:spPr>
            <a:xfrm>
              <a:off x="228600" y="4495624"/>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7" name="Google Shape;1527;gf31fb77f8f_0_1930"/>
            <p:cNvSpPr/>
            <p:nvPr/>
          </p:nvSpPr>
          <p:spPr>
            <a:xfrm>
              <a:off x="228600" y="4305476"/>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8" name="Google Shape;1528;gf31fb77f8f_0_1930"/>
            <p:cNvSpPr/>
            <p:nvPr/>
          </p:nvSpPr>
          <p:spPr>
            <a:xfrm>
              <a:off x="228600" y="4111449"/>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29" name="Google Shape;1529;gf31fb77f8f_0_1930"/>
            <p:cNvSpPr/>
            <p:nvPr/>
          </p:nvSpPr>
          <p:spPr>
            <a:xfrm>
              <a:off x="228600" y="3913540"/>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0" name="Google Shape;1530;gf31fb77f8f_0_1930"/>
            <p:cNvSpPr/>
            <p:nvPr/>
          </p:nvSpPr>
          <p:spPr>
            <a:xfrm>
              <a:off x="228600" y="3713692"/>
              <a:ext cx="14173200" cy="396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1" name="Google Shape;1531;gf31fb77f8f_0_1930"/>
            <p:cNvSpPr/>
            <p:nvPr/>
          </p:nvSpPr>
          <p:spPr>
            <a:xfrm rot="10800000">
              <a:off x="228600" y="2437833"/>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2" name="Google Shape;1532;gf31fb77f8f_0_1930"/>
            <p:cNvSpPr/>
            <p:nvPr/>
          </p:nvSpPr>
          <p:spPr>
            <a:xfrm rot="10800000">
              <a:off x="228600" y="2648469"/>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3" name="Google Shape;1533;gf31fb77f8f_0_1930"/>
            <p:cNvSpPr/>
            <p:nvPr/>
          </p:nvSpPr>
          <p:spPr>
            <a:xfrm rot="10800000">
              <a:off x="228600" y="2858096"/>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4" name="Google Shape;1534;gf31fb77f8f_0_1930"/>
            <p:cNvSpPr/>
            <p:nvPr/>
          </p:nvSpPr>
          <p:spPr>
            <a:xfrm rot="10800000">
              <a:off x="228600" y="3067444"/>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5" name="Google Shape;1535;gf31fb77f8f_0_1930"/>
            <p:cNvSpPr/>
            <p:nvPr/>
          </p:nvSpPr>
          <p:spPr>
            <a:xfrm rot="10800000">
              <a:off x="228600" y="3280971"/>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6" name="Google Shape;1536;gf31fb77f8f_0_1930"/>
            <p:cNvSpPr/>
            <p:nvPr/>
          </p:nvSpPr>
          <p:spPr>
            <a:xfrm rot="10800000">
              <a:off x="228600" y="3496280"/>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7" name="Google Shape;1537;gf31fb77f8f_0_1930"/>
            <p:cNvSpPr/>
            <p:nvPr/>
          </p:nvSpPr>
          <p:spPr>
            <a:xfrm>
              <a:off x="228600" y="2249247"/>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8" name="Google Shape;1538;gf31fb77f8f_0_1930"/>
            <p:cNvSpPr/>
            <p:nvPr/>
          </p:nvSpPr>
          <p:spPr>
            <a:xfrm>
              <a:off x="228600" y="2055219"/>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39" name="Google Shape;1539;gf31fb77f8f_0_1930"/>
            <p:cNvSpPr/>
            <p:nvPr/>
          </p:nvSpPr>
          <p:spPr>
            <a:xfrm>
              <a:off x="228600" y="1865072"/>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0" name="Google Shape;1540;gf31fb77f8f_0_1930"/>
            <p:cNvSpPr/>
            <p:nvPr/>
          </p:nvSpPr>
          <p:spPr>
            <a:xfrm>
              <a:off x="228600" y="1671044"/>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1" name="Google Shape;1541;gf31fb77f8f_0_1930"/>
            <p:cNvSpPr/>
            <p:nvPr/>
          </p:nvSpPr>
          <p:spPr>
            <a:xfrm>
              <a:off x="228600" y="1473135"/>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2" name="Google Shape;1542;gf31fb77f8f_0_1930"/>
            <p:cNvSpPr/>
            <p:nvPr/>
          </p:nvSpPr>
          <p:spPr>
            <a:xfrm>
              <a:off x="228600" y="1273287"/>
              <a:ext cx="14173200" cy="396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3" name="Google Shape;1543;gf31fb77f8f_0_1930"/>
            <p:cNvSpPr/>
            <p:nvPr/>
          </p:nvSpPr>
          <p:spPr>
            <a:xfrm rot="10800000">
              <a:off x="228600" y="309"/>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4" name="Google Shape;1544;gf31fb77f8f_0_1930"/>
            <p:cNvSpPr/>
            <p:nvPr/>
          </p:nvSpPr>
          <p:spPr>
            <a:xfrm rot="10800000">
              <a:off x="228600" y="210945"/>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5" name="Google Shape;1545;gf31fb77f8f_0_1930"/>
            <p:cNvSpPr/>
            <p:nvPr/>
          </p:nvSpPr>
          <p:spPr>
            <a:xfrm rot="10800000">
              <a:off x="228600" y="420572"/>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6" name="Google Shape;1546;gf31fb77f8f_0_1930"/>
            <p:cNvSpPr/>
            <p:nvPr/>
          </p:nvSpPr>
          <p:spPr>
            <a:xfrm rot="10800000">
              <a:off x="228600" y="629920"/>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7" name="Google Shape;1547;gf31fb77f8f_0_1930"/>
            <p:cNvSpPr/>
            <p:nvPr/>
          </p:nvSpPr>
          <p:spPr>
            <a:xfrm rot="10800000">
              <a:off x="228600" y="843448"/>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48" name="Google Shape;1548;gf31fb77f8f_0_1930"/>
            <p:cNvSpPr/>
            <p:nvPr/>
          </p:nvSpPr>
          <p:spPr>
            <a:xfrm rot="10800000">
              <a:off x="228600" y="1058756"/>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549" name="Google Shape;1549;gf31fb77f8f_0_1930"/>
          <p:cNvSpPr/>
          <p:nvPr/>
        </p:nvSpPr>
        <p:spPr>
          <a:xfrm rot="-8100000">
            <a:off x="334056" y="1733008"/>
            <a:ext cx="3590123" cy="3590123"/>
          </a:xfrm>
          <a:prstGeom prst="corner">
            <a:avLst>
              <a:gd name="adj1" fmla="val 20121"/>
              <a:gd name="adj2" fmla="val 20273"/>
            </a:avLst>
          </a:prstGeom>
          <a:solidFill>
            <a:srgbClr val="DCF4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550" name="Google Shape;1550;gf31fb77f8f_0_1930"/>
          <p:cNvSpPr txBox="1"/>
          <p:nvPr/>
        </p:nvSpPr>
        <p:spPr>
          <a:xfrm>
            <a:off x="5019675" y="445091"/>
            <a:ext cx="5782500" cy="7179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rgbClr val="DCF4FD"/>
              </a:buClr>
              <a:buSzPts val="3200"/>
              <a:buFont typeface="DM Sans Medium"/>
              <a:buNone/>
            </a:pPr>
            <a:r>
              <a:rPr lang="en-US" sz="3200" b="1" i="0" u="none" strike="noStrike" cap="none">
                <a:solidFill>
                  <a:srgbClr val="DCF4FD"/>
                </a:solidFill>
                <a:latin typeface="DM Sans Medium"/>
                <a:ea typeface="DM Sans Medium"/>
                <a:cs typeface="DM Sans Medium"/>
                <a:sym typeface="DM Sans Medium"/>
              </a:rPr>
              <a:t>Introduction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_Section Title Arrow 2">
  <p:cSld name="1_Section Title Arrow 2">
    <p:spTree>
      <p:nvGrpSpPr>
        <p:cNvPr id="1" name="Shape 1551"/>
        <p:cNvGrpSpPr/>
        <p:nvPr/>
      </p:nvGrpSpPr>
      <p:grpSpPr>
        <a:xfrm>
          <a:off x="0" y="0"/>
          <a:ext cx="0" cy="0"/>
          <a:chOff x="0" y="0"/>
          <a:chExt cx="0" cy="0"/>
        </a:xfrm>
      </p:grpSpPr>
      <p:sp>
        <p:nvSpPr>
          <p:cNvPr id="1552" name="Google Shape;1552;gf31fb77f8f_0_1961"/>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3" name="Google Shape;1553;gf31fb77f8f_0_1961"/>
          <p:cNvSpPr txBox="1">
            <a:spLocks noGrp="1"/>
          </p:cNvSpPr>
          <p:nvPr>
            <p:ph type="title"/>
          </p:nvPr>
        </p:nvSpPr>
        <p:spPr>
          <a:xfrm>
            <a:off x="5019675" y="1082661"/>
            <a:ext cx="6213900" cy="3290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034279"/>
              </a:buClr>
              <a:buSzPts val="2800"/>
              <a:buFont typeface="DM Sans Medium"/>
              <a:buNone/>
              <a:defRPr sz="2800" b="0" i="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54" name="Google Shape;1554;gf31fb77f8f_0_1961"/>
          <p:cNvGrpSpPr/>
          <p:nvPr/>
        </p:nvGrpSpPr>
        <p:grpSpPr>
          <a:xfrm>
            <a:off x="0" y="4469665"/>
            <a:ext cx="12191513" cy="2390424"/>
            <a:chOff x="-2" y="5363812"/>
            <a:chExt cx="14630401" cy="2868624"/>
          </a:xfrm>
        </p:grpSpPr>
        <p:sp>
          <p:nvSpPr>
            <p:cNvPr id="1555" name="Google Shape;1555;gf31fb77f8f_0_1961"/>
            <p:cNvSpPr/>
            <p:nvPr/>
          </p:nvSpPr>
          <p:spPr>
            <a:xfrm>
              <a:off x="-1" y="8191036"/>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6" name="Google Shape;1556;gf31fb77f8f_0_1961"/>
            <p:cNvSpPr/>
            <p:nvPr/>
          </p:nvSpPr>
          <p:spPr>
            <a:xfrm>
              <a:off x="-1" y="8046649"/>
              <a:ext cx="14630400" cy="288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7" name="Google Shape;1557;gf31fb77f8f_0_1961"/>
            <p:cNvSpPr/>
            <p:nvPr/>
          </p:nvSpPr>
          <p:spPr>
            <a:xfrm rot="10800000">
              <a:off x="-2" y="7124884"/>
              <a:ext cx="14630400" cy="1077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8" name="Google Shape;1558;gf31fb77f8f_0_1961"/>
            <p:cNvSpPr/>
            <p:nvPr/>
          </p:nvSpPr>
          <p:spPr>
            <a:xfrm rot="10800000">
              <a:off x="-2" y="7276943"/>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59" name="Google Shape;1559;gf31fb77f8f_0_1961"/>
            <p:cNvSpPr/>
            <p:nvPr/>
          </p:nvSpPr>
          <p:spPr>
            <a:xfrm rot="10800000">
              <a:off x="-2" y="7428524"/>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0" name="Google Shape;1560;gf31fb77f8f_0_1961"/>
            <p:cNvSpPr/>
            <p:nvPr/>
          </p:nvSpPr>
          <p:spPr>
            <a:xfrm rot="10800000">
              <a:off x="-2" y="7579703"/>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1" name="Google Shape;1561;gf31fb77f8f_0_1961"/>
            <p:cNvSpPr/>
            <p:nvPr/>
          </p:nvSpPr>
          <p:spPr>
            <a:xfrm rot="10800000">
              <a:off x="-2" y="7733985"/>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2" name="Google Shape;1562;gf31fb77f8f_0_1961"/>
            <p:cNvSpPr/>
            <p:nvPr/>
          </p:nvSpPr>
          <p:spPr>
            <a:xfrm rot="10800000">
              <a:off x="-2" y="7889571"/>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3" name="Google Shape;1563;gf31fb77f8f_0_1961"/>
            <p:cNvSpPr/>
            <p:nvPr/>
          </p:nvSpPr>
          <p:spPr>
            <a:xfrm>
              <a:off x="-1" y="6988611"/>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4" name="Google Shape;1564;gf31fb77f8f_0_1961"/>
            <p:cNvSpPr/>
            <p:nvPr/>
          </p:nvSpPr>
          <p:spPr>
            <a:xfrm>
              <a:off x="-1" y="6848429"/>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5" name="Google Shape;1565;gf31fb77f8f_0_1961"/>
            <p:cNvSpPr/>
            <p:nvPr/>
          </p:nvSpPr>
          <p:spPr>
            <a:xfrm>
              <a:off x="-1" y="6711051"/>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6" name="Google Shape;1566;gf31fb77f8f_0_1961"/>
            <p:cNvSpPr/>
            <p:nvPr/>
          </p:nvSpPr>
          <p:spPr>
            <a:xfrm>
              <a:off x="-1" y="6570869"/>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7" name="Google Shape;1567;gf31fb77f8f_0_1961"/>
            <p:cNvSpPr/>
            <p:nvPr/>
          </p:nvSpPr>
          <p:spPr>
            <a:xfrm>
              <a:off x="-1" y="6427883"/>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8" name="Google Shape;1568;gf31fb77f8f_0_1961"/>
            <p:cNvSpPr/>
            <p:nvPr/>
          </p:nvSpPr>
          <p:spPr>
            <a:xfrm>
              <a:off x="-1" y="6283496"/>
              <a:ext cx="14630400" cy="288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69" name="Google Shape;1569;gf31fb77f8f_0_1961"/>
            <p:cNvSpPr/>
            <p:nvPr/>
          </p:nvSpPr>
          <p:spPr>
            <a:xfrm rot="10800000">
              <a:off x="-2" y="5363812"/>
              <a:ext cx="14630400" cy="1077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0" name="Google Shape;1570;gf31fb77f8f_0_1961"/>
            <p:cNvSpPr/>
            <p:nvPr/>
          </p:nvSpPr>
          <p:spPr>
            <a:xfrm rot="10800000">
              <a:off x="-2" y="5515871"/>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1" name="Google Shape;1571;gf31fb77f8f_0_1961"/>
            <p:cNvSpPr/>
            <p:nvPr/>
          </p:nvSpPr>
          <p:spPr>
            <a:xfrm rot="10800000">
              <a:off x="-2" y="5667452"/>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2" name="Google Shape;1572;gf31fb77f8f_0_1961"/>
            <p:cNvSpPr/>
            <p:nvPr/>
          </p:nvSpPr>
          <p:spPr>
            <a:xfrm rot="10800000">
              <a:off x="-2" y="5818631"/>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3" name="Google Shape;1573;gf31fb77f8f_0_1961"/>
            <p:cNvSpPr/>
            <p:nvPr/>
          </p:nvSpPr>
          <p:spPr>
            <a:xfrm rot="10800000">
              <a:off x="-2" y="5972913"/>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4" name="Google Shape;1574;gf31fb77f8f_0_1961"/>
            <p:cNvSpPr/>
            <p:nvPr/>
          </p:nvSpPr>
          <p:spPr>
            <a:xfrm rot="10800000">
              <a:off x="-2" y="6128498"/>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575" name="Google Shape;1575;gf31fb77f8f_0_1961"/>
          <p:cNvSpPr/>
          <p:nvPr/>
        </p:nvSpPr>
        <p:spPr>
          <a:xfrm rot="-8100000">
            <a:off x="334056" y="1733008"/>
            <a:ext cx="3590123" cy="3590123"/>
          </a:xfrm>
          <a:prstGeom prst="corner">
            <a:avLst>
              <a:gd name="adj1" fmla="val 20121"/>
              <a:gd name="adj2" fmla="val 20273"/>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576" name="Google Shape;1576;gf31fb77f8f_0_1961"/>
          <p:cNvSpPr txBox="1"/>
          <p:nvPr/>
        </p:nvSpPr>
        <p:spPr>
          <a:xfrm>
            <a:off x="5019675" y="445091"/>
            <a:ext cx="5782500" cy="7179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rgbClr val="9BDFF9"/>
              </a:buClr>
              <a:buSzPts val="3200"/>
              <a:buFont typeface="DM Sans Medium"/>
              <a:buNone/>
            </a:pPr>
            <a:r>
              <a:rPr lang="en-US" sz="3200" b="1" i="0" u="none" strike="noStrike" cap="none">
                <a:solidFill>
                  <a:srgbClr val="9BDFF9"/>
                </a:solidFill>
                <a:latin typeface="DM Sans Medium"/>
                <a:ea typeface="DM Sans Medium"/>
                <a:cs typeface="DM Sans Medium"/>
                <a:sym typeface="DM Sans Medium"/>
              </a:rPr>
              <a:t>Introduction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rrow 1">
  <p:cSld name="Section Title Arrow 1">
    <p:spTree>
      <p:nvGrpSpPr>
        <p:cNvPr id="1" name="Shape 1577"/>
        <p:cNvGrpSpPr/>
        <p:nvPr/>
      </p:nvGrpSpPr>
      <p:grpSpPr>
        <a:xfrm>
          <a:off x="0" y="0"/>
          <a:ext cx="0" cy="0"/>
          <a:chOff x="0" y="0"/>
          <a:chExt cx="0" cy="0"/>
        </a:xfrm>
      </p:grpSpPr>
      <p:sp>
        <p:nvSpPr>
          <p:cNvPr id="1578" name="Google Shape;1578;gf31fb77f8f_0_1987"/>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79" name="Google Shape;1579;gf31fb77f8f_0_1987"/>
          <p:cNvSpPr txBox="1">
            <a:spLocks noGrp="1"/>
          </p:cNvSpPr>
          <p:nvPr>
            <p:ph type="title"/>
          </p:nvPr>
        </p:nvSpPr>
        <p:spPr>
          <a:xfrm>
            <a:off x="5019675" y="1162850"/>
            <a:ext cx="6213900" cy="3270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08884D"/>
              </a:buClr>
              <a:buSzPts val="2800"/>
              <a:buFont typeface="DM Sans Medium"/>
              <a:buNone/>
              <a:defRPr sz="2800" b="0" i="0">
                <a:solidFill>
                  <a:srgbClr val="08884D"/>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0" name="Google Shape;1580;gf31fb77f8f_0_1987"/>
          <p:cNvSpPr/>
          <p:nvPr/>
        </p:nvSpPr>
        <p:spPr>
          <a:xfrm>
            <a:off x="0" y="6825864"/>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1" name="Google Shape;1581;gf31fb77f8f_0_1987"/>
          <p:cNvSpPr/>
          <p:nvPr/>
        </p:nvSpPr>
        <p:spPr>
          <a:xfrm>
            <a:off x="0" y="6705541"/>
            <a:ext cx="12192000" cy="24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2" name="Google Shape;1582;gf31fb77f8f_0_1987"/>
          <p:cNvSpPr/>
          <p:nvPr/>
        </p:nvSpPr>
        <p:spPr>
          <a:xfrm rot="10800000">
            <a:off x="-1" y="5937454"/>
            <a:ext cx="12192000" cy="89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3" name="Google Shape;1583;gf31fb77f8f_0_1987"/>
          <p:cNvSpPr/>
          <p:nvPr/>
        </p:nvSpPr>
        <p:spPr>
          <a:xfrm rot="10800000">
            <a:off x="-1" y="6064170"/>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4" name="Google Shape;1584;gf31fb77f8f_0_1987"/>
          <p:cNvSpPr/>
          <p:nvPr/>
        </p:nvSpPr>
        <p:spPr>
          <a:xfrm rot="10800000">
            <a:off x="-1" y="6190287"/>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5" name="Google Shape;1585;gf31fb77f8f_0_1987"/>
          <p:cNvSpPr/>
          <p:nvPr/>
        </p:nvSpPr>
        <p:spPr>
          <a:xfrm rot="10800000">
            <a:off x="-1" y="6316469"/>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6" name="Google Shape;1586;gf31fb77f8f_0_1987"/>
          <p:cNvSpPr/>
          <p:nvPr/>
        </p:nvSpPr>
        <p:spPr>
          <a:xfrm rot="10800000">
            <a:off x="-1" y="6444988"/>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7" name="Google Shape;1587;gf31fb77f8f_0_1987"/>
          <p:cNvSpPr/>
          <p:nvPr/>
        </p:nvSpPr>
        <p:spPr>
          <a:xfrm rot="10800000">
            <a:off x="-1" y="6574643"/>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8" name="Google Shape;1588;gf31fb77f8f_0_1987"/>
          <p:cNvSpPr/>
          <p:nvPr/>
        </p:nvSpPr>
        <p:spPr>
          <a:xfrm>
            <a:off x="0" y="5823843"/>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89" name="Google Shape;1589;gf31fb77f8f_0_1987"/>
          <p:cNvSpPr/>
          <p:nvPr/>
        </p:nvSpPr>
        <p:spPr>
          <a:xfrm>
            <a:off x="0" y="5707024"/>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0" name="Google Shape;1590;gf31fb77f8f_0_1987"/>
          <p:cNvSpPr/>
          <p:nvPr/>
        </p:nvSpPr>
        <p:spPr>
          <a:xfrm>
            <a:off x="0" y="5592543"/>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1" name="Google Shape;1591;gf31fb77f8f_0_1987"/>
          <p:cNvSpPr/>
          <p:nvPr/>
        </p:nvSpPr>
        <p:spPr>
          <a:xfrm>
            <a:off x="0" y="5475724"/>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2" name="Google Shape;1592;gf31fb77f8f_0_1987"/>
          <p:cNvSpPr/>
          <p:nvPr/>
        </p:nvSpPr>
        <p:spPr>
          <a:xfrm>
            <a:off x="0" y="5356569"/>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3" name="Google Shape;1593;gf31fb77f8f_0_1987"/>
          <p:cNvSpPr/>
          <p:nvPr/>
        </p:nvSpPr>
        <p:spPr>
          <a:xfrm>
            <a:off x="0" y="5236247"/>
            <a:ext cx="12192000" cy="24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4" name="Google Shape;1594;gf31fb77f8f_0_1987"/>
          <p:cNvSpPr/>
          <p:nvPr/>
        </p:nvSpPr>
        <p:spPr>
          <a:xfrm rot="10800000">
            <a:off x="-1" y="4469894"/>
            <a:ext cx="12192000" cy="89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5" name="Google Shape;1595;gf31fb77f8f_0_1987"/>
          <p:cNvSpPr/>
          <p:nvPr/>
        </p:nvSpPr>
        <p:spPr>
          <a:xfrm rot="10800000">
            <a:off x="-1" y="4596610"/>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6" name="Google Shape;1596;gf31fb77f8f_0_1987"/>
          <p:cNvSpPr/>
          <p:nvPr/>
        </p:nvSpPr>
        <p:spPr>
          <a:xfrm rot="10800000">
            <a:off x="-1" y="4722727"/>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7" name="Google Shape;1597;gf31fb77f8f_0_1987"/>
          <p:cNvSpPr/>
          <p:nvPr/>
        </p:nvSpPr>
        <p:spPr>
          <a:xfrm rot="10800000">
            <a:off x="-1" y="4848909"/>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8" name="Google Shape;1598;gf31fb77f8f_0_1987"/>
          <p:cNvSpPr/>
          <p:nvPr/>
        </p:nvSpPr>
        <p:spPr>
          <a:xfrm rot="10800000">
            <a:off x="-1" y="4977428"/>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599" name="Google Shape;1599;gf31fb77f8f_0_1987"/>
          <p:cNvSpPr/>
          <p:nvPr/>
        </p:nvSpPr>
        <p:spPr>
          <a:xfrm rot="10800000">
            <a:off x="-1" y="5107082"/>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0" name="Google Shape;1600;gf31fb77f8f_0_1987"/>
          <p:cNvSpPr/>
          <p:nvPr/>
        </p:nvSpPr>
        <p:spPr>
          <a:xfrm rot="-8100000">
            <a:off x="334056" y="1733008"/>
            <a:ext cx="3590123" cy="3590123"/>
          </a:xfrm>
          <a:prstGeom prst="corner">
            <a:avLst>
              <a:gd name="adj1" fmla="val 20121"/>
              <a:gd name="adj2" fmla="val 20273"/>
            </a:avLst>
          </a:prstGeom>
          <a:solidFill>
            <a:srgbClr val="D4FC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rgbClr val="D4FCE9"/>
              </a:solidFill>
              <a:latin typeface="Arial"/>
              <a:ea typeface="Arial"/>
              <a:cs typeface="Arial"/>
              <a:sym typeface="Arial"/>
            </a:endParaRPr>
          </a:p>
        </p:txBody>
      </p:sp>
      <p:sp>
        <p:nvSpPr>
          <p:cNvPr id="1601" name="Google Shape;1601;gf31fb77f8f_0_1987"/>
          <p:cNvSpPr txBox="1"/>
          <p:nvPr/>
        </p:nvSpPr>
        <p:spPr>
          <a:xfrm>
            <a:off x="5019675" y="445091"/>
            <a:ext cx="5782500" cy="7179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rgbClr val="D4FCE9"/>
              </a:buClr>
              <a:buSzPts val="3200"/>
              <a:buFont typeface="DM Sans Medium"/>
              <a:buNone/>
            </a:pPr>
            <a:r>
              <a:rPr lang="en-US" sz="3200" b="1" i="0" u="none" strike="noStrike" cap="none">
                <a:solidFill>
                  <a:srgbClr val="D4FCE9"/>
                </a:solidFill>
                <a:latin typeface="DM Sans Medium"/>
                <a:ea typeface="DM Sans Medium"/>
                <a:cs typeface="DM Sans Medium"/>
                <a:sym typeface="DM Sans Medium"/>
              </a:rPr>
              <a:t>Introduction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wo Columns w/arrow 2">
  <p:cSld name="5_Two Columns w/arrow 2">
    <p:spTree>
      <p:nvGrpSpPr>
        <p:cNvPr id="1" name="Shape 160"/>
        <p:cNvGrpSpPr/>
        <p:nvPr/>
      </p:nvGrpSpPr>
      <p:grpSpPr>
        <a:xfrm>
          <a:off x="0" y="0"/>
          <a:ext cx="0" cy="0"/>
          <a:chOff x="0" y="0"/>
          <a:chExt cx="0" cy="0"/>
        </a:xfrm>
      </p:grpSpPr>
      <p:sp>
        <p:nvSpPr>
          <p:cNvPr id="161" name="Google Shape;161;p50"/>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50"/>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3" name="Google Shape;163;p50"/>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164" name="Google Shape;164;p50"/>
          <p:cNvGrpSpPr/>
          <p:nvPr/>
        </p:nvGrpSpPr>
        <p:grpSpPr>
          <a:xfrm>
            <a:off x="481582" y="896740"/>
            <a:ext cx="430723" cy="760860"/>
            <a:chOff x="5962307" y="432768"/>
            <a:chExt cx="1057621" cy="1754327"/>
          </a:xfrm>
        </p:grpSpPr>
        <p:sp>
          <p:nvSpPr>
            <p:cNvPr id="165" name="Google Shape;165;p50"/>
            <p:cNvSpPr/>
            <p:nvPr/>
          </p:nvSpPr>
          <p:spPr>
            <a:xfrm rot="8100000">
              <a:off x="5871258" y="1536756"/>
              <a:ext cx="1230581" cy="25219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166" name="Google Shape;166;p50"/>
            <p:cNvSpPr/>
            <p:nvPr/>
          </p:nvSpPr>
          <p:spPr>
            <a:xfrm rot="-8100000">
              <a:off x="5880397" y="830911"/>
              <a:ext cx="1230581" cy="25219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167" name="Google Shape;167;p5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3_Section Title Arrow 6">
  <p:cSld name="3_Section Title Arrow 6">
    <p:bg>
      <p:bgPr>
        <a:solidFill>
          <a:schemeClr val="accent2"/>
        </a:solidFill>
        <a:effectLst/>
      </p:bgPr>
    </p:bg>
    <p:spTree>
      <p:nvGrpSpPr>
        <p:cNvPr id="1" name="Shape 1602"/>
        <p:cNvGrpSpPr/>
        <p:nvPr/>
      </p:nvGrpSpPr>
      <p:grpSpPr>
        <a:xfrm>
          <a:off x="0" y="0"/>
          <a:ext cx="0" cy="0"/>
          <a:chOff x="0" y="0"/>
          <a:chExt cx="0" cy="0"/>
        </a:xfrm>
      </p:grpSpPr>
      <p:sp>
        <p:nvSpPr>
          <p:cNvPr id="1603" name="Google Shape;1603;gf31fb77f8f_0_2012"/>
          <p:cNvSpPr/>
          <p:nvPr/>
        </p:nvSpPr>
        <p:spPr>
          <a:xfrm>
            <a:off x="123825" y="98998"/>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4" name="Google Shape;1604;gf31fb77f8f_0_2012"/>
          <p:cNvSpPr txBox="1">
            <a:spLocks noGrp="1"/>
          </p:cNvSpPr>
          <p:nvPr>
            <p:ph type="title"/>
          </p:nvPr>
        </p:nvSpPr>
        <p:spPr>
          <a:xfrm>
            <a:off x="5019675" y="445091"/>
            <a:ext cx="5782500" cy="7179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FEE7A9"/>
              </a:buClr>
              <a:buSzPts val="3200"/>
              <a:buFont typeface="DM Sans Medium"/>
              <a:buNone/>
              <a:defRPr sz="3200" b="1" i="0">
                <a:solidFill>
                  <a:srgbClr val="FEE7A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05" name="Google Shape;1605;gf31fb77f8f_0_2012"/>
          <p:cNvGrpSpPr/>
          <p:nvPr/>
        </p:nvGrpSpPr>
        <p:grpSpPr>
          <a:xfrm>
            <a:off x="-3" y="4477885"/>
            <a:ext cx="12191788" cy="2367643"/>
            <a:chOff x="228600" y="309"/>
            <a:chExt cx="14173200" cy="5028978"/>
          </a:xfrm>
        </p:grpSpPr>
        <p:sp>
          <p:nvSpPr>
            <p:cNvPr id="1606" name="Google Shape;1606;gf31fb77f8f_0_2012"/>
            <p:cNvSpPr/>
            <p:nvPr/>
          </p:nvSpPr>
          <p:spPr>
            <a:xfrm>
              <a:off x="228600" y="4880187"/>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7" name="Google Shape;1607;gf31fb77f8f_0_2012"/>
            <p:cNvSpPr/>
            <p:nvPr/>
          </p:nvSpPr>
          <p:spPr>
            <a:xfrm>
              <a:off x="228600" y="4689651"/>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8" name="Google Shape;1608;gf31fb77f8f_0_2012"/>
            <p:cNvSpPr/>
            <p:nvPr/>
          </p:nvSpPr>
          <p:spPr>
            <a:xfrm>
              <a:off x="228600" y="4495624"/>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09" name="Google Shape;1609;gf31fb77f8f_0_2012"/>
            <p:cNvSpPr/>
            <p:nvPr/>
          </p:nvSpPr>
          <p:spPr>
            <a:xfrm>
              <a:off x="228600" y="4305476"/>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0" name="Google Shape;1610;gf31fb77f8f_0_2012"/>
            <p:cNvSpPr/>
            <p:nvPr/>
          </p:nvSpPr>
          <p:spPr>
            <a:xfrm>
              <a:off x="228600" y="4111449"/>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1" name="Google Shape;1611;gf31fb77f8f_0_2012"/>
            <p:cNvSpPr/>
            <p:nvPr/>
          </p:nvSpPr>
          <p:spPr>
            <a:xfrm>
              <a:off x="228600" y="3913540"/>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2" name="Google Shape;1612;gf31fb77f8f_0_2012"/>
            <p:cNvSpPr/>
            <p:nvPr/>
          </p:nvSpPr>
          <p:spPr>
            <a:xfrm>
              <a:off x="228600" y="3713692"/>
              <a:ext cx="14173200" cy="396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3" name="Google Shape;1613;gf31fb77f8f_0_2012"/>
            <p:cNvSpPr/>
            <p:nvPr/>
          </p:nvSpPr>
          <p:spPr>
            <a:xfrm rot="10800000">
              <a:off x="228600" y="2437833"/>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4" name="Google Shape;1614;gf31fb77f8f_0_2012"/>
            <p:cNvSpPr/>
            <p:nvPr/>
          </p:nvSpPr>
          <p:spPr>
            <a:xfrm rot="10800000">
              <a:off x="228600" y="2648469"/>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5" name="Google Shape;1615;gf31fb77f8f_0_2012"/>
            <p:cNvSpPr/>
            <p:nvPr/>
          </p:nvSpPr>
          <p:spPr>
            <a:xfrm rot="10800000">
              <a:off x="228600" y="2858096"/>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6" name="Google Shape;1616;gf31fb77f8f_0_2012"/>
            <p:cNvSpPr/>
            <p:nvPr/>
          </p:nvSpPr>
          <p:spPr>
            <a:xfrm rot="10800000">
              <a:off x="228600" y="3067444"/>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7" name="Google Shape;1617;gf31fb77f8f_0_2012"/>
            <p:cNvSpPr/>
            <p:nvPr/>
          </p:nvSpPr>
          <p:spPr>
            <a:xfrm rot="10800000">
              <a:off x="228600" y="3280971"/>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8" name="Google Shape;1618;gf31fb77f8f_0_2012"/>
            <p:cNvSpPr/>
            <p:nvPr/>
          </p:nvSpPr>
          <p:spPr>
            <a:xfrm rot="10800000">
              <a:off x="228600" y="3496280"/>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19" name="Google Shape;1619;gf31fb77f8f_0_2012"/>
            <p:cNvSpPr/>
            <p:nvPr/>
          </p:nvSpPr>
          <p:spPr>
            <a:xfrm>
              <a:off x="228600" y="2249247"/>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0" name="Google Shape;1620;gf31fb77f8f_0_2012"/>
            <p:cNvSpPr/>
            <p:nvPr/>
          </p:nvSpPr>
          <p:spPr>
            <a:xfrm>
              <a:off x="228600" y="2055219"/>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1" name="Google Shape;1621;gf31fb77f8f_0_2012"/>
            <p:cNvSpPr/>
            <p:nvPr/>
          </p:nvSpPr>
          <p:spPr>
            <a:xfrm>
              <a:off x="228600" y="1865072"/>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2" name="Google Shape;1622;gf31fb77f8f_0_2012"/>
            <p:cNvSpPr/>
            <p:nvPr/>
          </p:nvSpPr>
          <p:spPr>
            <a:xfrm>
              <a:off x="228600" y="1671044"/>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3" name="Google Shape;1623;gf31fb77f8f_0_2012"/>
            <p:cNvSpPr/>
            <p:nvPr/>
          </p:nvSpPr>
          <p:spPr>
            <a:xfrm>
              <a:off x="228600" y="1473135"/>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4" name="Google Shape;1624;gf31fb77f8f_0_2012"/>
            <p:cNvSpPr/>
            <p:nvPr/>
          </p:nvSpPr>
          <p:spPr>
            <a:xfrm>
              <a:off x="228600" y="1273287"/>
              <a:ext cx="14173200" cy="396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5" name="Google Shape;1625;gf31fb77f8f_0_2012"/>
            <p:cNvSpPr/>
            <p:nvPr/>
          </p:nvSpPr>
          <p:spPr>
            <a:xfrm rot="10800000">
              <a:off x="228600" y="309"/>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6" name="Google Shape;1626;gf31fb77f8f_0_2012"/>
            <p:cNvSpPr/>
            <p:nvPr/>
          </p:nvSpPr>
          <p:spPr>
            <a:xfrm rot="10800000">
              <a:off x="228600" y="210945"/>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7" name="Google Shape;1627;gf31fb77f8f_0_2012"/>
            <p:cNvSpPr/>
            <p:nvPr/>
          </p:nvSpPr>
          <p:spPr>
            <a:xfrm rot="10800000">
              <a:off x="228600" y="420572"/>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8" name="Google Shape;1628;gf31fb77f8f_0_2012"/>
            <p:cNvSpPr/>
            <p:nvPr/>
          </p:nvSpPr>
          <p:spPr>
            <a:xfrm rot="10800000">
              <a:off x="228600" y="629920"/>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29" name="Google Shape;1629;gf31fb77f8f_0_2012"/>
            <p:cNvSpPr/>
            <p:nvPr/>
          </p:nvSpPr>
          <p:spPr>
            <a:xfrm rot="10800000">
              <a:off x="228600" y="843448"/>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30" name="Google Shape;1630;gf31fb77f8f_0_2012"/>
            <p:cNvSpPr/>
            <p:nvPr/>
          </p:nvSpPr>
          <p:spPr>
            <a:xfrm rot="10800000">
              <a:off x="228600" y="1058756"/>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631" name="Google Shape;1631;gf31fb77f8f_0_2012"/>
          <p:cNvSpPr/>
          <p:nvPr/>
        </p:nvSpPr>
        <p:spPr>
          <a:xfrm rot="-8100000">
            <a:off x="334056" y="1733008"/>
            <a:ext cx="3590123" cy="3590123"/>
          </a:xfrm>
          <a:prstGeom prst="corner">
            <a:avLst>
              <a:gd name="adj1" fmla="val 20121"/>
              <a:gd name="adj2" fmla="val 20273"/>
            </a:avLst>
          </a:prstGeom>
          <a:solidFill>
            <a:srgbClr val="FEE7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632" name="Google Shape;1632;gf31fb77f8f_0_2012"/>
          <p:cNvSpPr txBox="1"/>
          <p:nvPr/>
        </p:nvSpPr>
        <p:spPr>
          <a:xfrm>
            <a:off x="5019675" y="1162850"/>
            <a:ext cx="6213900" cy="32700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rgbClr val="303030"/>
              </a:buClr>
              <a:buSzPts val="2800"/>
              <a:buFont typeface="DM Sans Medium"/>
              <a:buNone/>
            </a:pPr>
            <a:r>
              <a:rPr lang="en-US" sz="2800" b="0" i="0" u="none" strike="noStrike" cap="none">
                <a:solidFill>
                  <a:srgbClr val="303030"/>
                </a:solidFill>
                <a:latin typeface="DM Sans Medium"/>
                <a:ea typeface="DM Sans Medium"/>
                <a:cs typeface="DM Sans Medium"/>
                <a:sym typeface="DM Sans Medium"/>
              </a:rPr>
              <a:t>Click to edit section title </a:t>
            </a:r>
            <a:br>
              <a:rPr lang="en-US" sz="2800" b="0" i="0" u="none" strike="noStrike" cap="none">
                <a:solidFill>
                  <a:srgbClr val="303030"/>
                </a:solidFill>
                <a:latin typeface="DM Sans Medium"/>
                <a:ea typeface="DM Sans Medium"/>
                <a:cs typeface="DM Sans Medium"/>
                <a:sym typeface="DM Sans Medium"/>
              </a:rPr>
            </a:br>
            <a:r>
              <a:rPr lang="en-US" sz="2800" b="0" i="0" u="none" strike="noStrike" cap="none">
                <a:solidFill>
                  <a:srgbClr val="303030"/>
                </a:solidFill>
                <a:latin typeface="DM Sans Medium"/>
                <a:ea typeface="DM Sans Medium"/>
                <a:cs typeface="DM Sans Medium"/>
                <a:sym typeface="DM Sans Medium"/>
              </a:rPr>
              <a:t>(Option A)</a:t>
            </a:r>
            <a:endParaRPr sz="2800" b="0" i="0" u="none" strike="noStrike" cap="none">
              <a:solidFill>
                <a:srgbClr val="303030"/>
              </a:solidFill>
              <a:latin typeface="DM Sans Medium"/>
              <a:ea typeface="DM Sans Medium"/>
              <a:cs typeface="DM Sans Medium"/>
              <a:sym typeface="DM Sans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Title Arrow 3">
  <p:cSld name="Section Title Arrow 3">
    <p:spTree>
      <p:nvGrpSpPr>
        <p:cNvPr id="1" name="Shape 1633"/>
        <p:cNvGrpSpPr/>
        <p:nvPr/>
      </p:nvGrpSpPr>
      <p:grpSpPr>
        <a:xfrm>
          <a:off x="0" y="0"/>
          <a:ext cx="0" cy="0"/>
          <a:chOff x="0" y="0"/>
          <a:chExt cx="0" cy="0"/>
        </a:xfrm>
      </p:grpSpPr>
      <p:sp>
        <p:nvSpPr>
          <p:cNvPr id="1634" name="Google Shape;1634;gf31fb77f8f_0_2043"/>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35" name="Google Shape;1635;gf31fb77f8f_0_2043"/>
          <p:cNvSpPr txBox="1">
            <a:spLocks noGrp="1"/>
          </p:cNvSpPr>
          <p:nvPr>
            <p:ph type="title"/>
          </p:nvPr>
        </p:nvSpPr>
        <p:spPr>
          <a:xfrm>
            <a:off x="5019675" y="1072592"/>
            <a:ext cx="6200700" cy="3330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2"/>
              </a:buClr>
              <a:buSzPts val="3000"/>
              <a:buFont typeface="DM Sans Medium"/>
              <a:buNone/>
              <a:defRPr sz="3000" b="0" i="0">
                <a:solidFill>
                  <a:schemeClr val="dk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36" name="Google Shape;1636;gf31fb77f8f_0_2043"/>
          <p:cNvGrpSpPr/>
          <p:nvPr/>
        </p:nvGrpSpPr>
        <p:grpSpPr>
          <a:xfrm>
            <a:off x="-3" y="4477885"/>
            <a:ext cx="12191788" cy="2367643"/>
            <a:chOff x="228600" y="309"/>
            <a:chExt cx="14173200" cy="5028978"/>
          </a:xfrm>
        </p:grpSpPr>
        <p:sp>
          <p:nvSpPr>
            <p:cNvPr id="1637" name="Google Shape;1637;gf31fb77f8f_0_2043"/>
            <p:cNvSpPr/>
            <p:nvPr/>
          </p:nvSpPr>
          <p:spPr>
            <a:xfrm>
              <a:off x="228600" y="4880187"/>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38" name="Google Shape;1638;gf31fb77f8f_0_2043"/>
            <p:cNvSpPr/>
            <p:nvPr/>
          </p:nvSpPr>
          <p:spPr>
            <a:xfrm>
              <a:off x="228600" y="4689651"/>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39" name="Google Shape;1639;gf31fb77f8f_0_2043"/>
            <p:cNvSpPr/>
            <p:nvPr/>
          </p:nvSpPr>
          <p:spPr>
            <a:xfrm>
              <a:off x="228600" y="4495624"/>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0" name="Google Shape;1640;gf31fb77f8f_0_2043"/>
            <p:cNvSpPr/>
            <p:nvPr/>
          </p:nvSpPr>
          <p:spPr>
            <a:xfrm>
              <a:off x="228600" y="4305476"/>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1" name="Google Shape;1641;gf31fb77f8f_0_2043"/>
            <p:cNvSpPr/>
            <p:nvPr/>
          </p:nvSpPr>
          <p:spPr>
            <a:xfrm>
              <a:off x="228600" y="4111449"/>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2" name="Google Shape;1642;gf31fb77f8f_0_2043"/>
            <p:cNvSpPr/>
            <p:nvPr/>
          </p:nvSpPr>
          <p:spPr>
            <a:xfrm>
              <a:off x="228600" y="3913540"/>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3" name="Google Shape;1643;gf31fb77f8f_0_2043"/>
            <p:cNvSpPr/>
            <p:nvPr/>
          </p:nvSpPr>
          <p:spPr>
            <a:xfrm>
              <a:off x="228600" y="3713692"/>
              <a:ext cx="14173200" cy="396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4" name="Google Shape;1644;gf31fb77f8f_0_2043"/>
            <p:cNvSpPr/>
            <p:nvPr/>
          </p:nvSpPr>
          <p:spPr>
            <a:xfrm rot="10800000">
              <a:off x="228600" y="2437833"/>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5" name="Google Shape;1645;gf31fb77f8f_0_2043"/>
            <p:cNvSpPr/>
            <p:nvPr/>
          </p:nvSpPr>
          <p:spPr>
            <a:xfrm rot="10800000">
              <a:off x="228600" y="2648469"/>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6" name="Google Shape;1646;gf31fb77f8f_0_2043"/>
            <p:cNvSpPr/>
            <p:nvPr/>
          </p:nvSpPr>
          <p:spPr>
            <a:xfrm rot="10800000">
              <a:off x="228600" y="2858096"/>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7" name="Google Shape;1647;gf31fb77f8f_0_2043"/>
            <p:cNvSpPr/>
            <p:nvPr/>
          </p:nvSpPr>
          <p:spPr>
            <a:xfrm rot="10800000">
              <a:off x="228600" y="3067444"/>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8" name="Google Shape;1648;gf31fb77f8f_0_2043"/>
            <p:cNvSpPr/>
            <p:nvPr/>
          </p:nvSpPr>
          <p:spPr>
            <a:xfrm rot="10800000">
              <a:off x="228600" y="3280971"/>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49" name="Google Shape;1649;gf31fb77f8f_0_2043"/>
            <p:cNvSpPr/>
            <p:nvPr/>
          </p:nvSpPr>
          <p:spPr>
            <a:xfrm rot="10800000">
              <a:off x="228600" y="3496280"/>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0" name="Google Shape;1650;gf31fb77f8f_0_2043"/>
            <p:cNvSpPr/>
            <p:nvPr/>
          </p:nvSpPr>
          <p:spPr>
            <a:xfrm>
              <a:off x="228600" y="2249247"/>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1" name="Google Shape;1651;gf31fb77f8f_0_2043"/>
            <p:cNvSpPr/>
            <p:nvPr/>
          </p:nvSpPr>
          <p:spPr>
            <a:xfrm>
              <a:off x="228600" y="2055219"/>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2" name="Google Shape;1652;gf31fb77f8f_0_2043"/>
            <p:cNvSpPr/>
            <p:nvPr/>
          </p:nvSpPr>
          <p:spPr>
            <a:xfrm>
              <a:off x="228600" y="1865072"/>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3" name="Google Shape;1653;gf31fb77f8f_0_2043"/>
            <p:cNvSpPr/>
            <p:nvPr/>
          </p:nvSpPr>
          <p:spPr>
            <a:xfrm>
              <a:off x="228600" y="1671044"/>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4" name="Google Shape;1654;gf31fb77f8f_0_2043"/>
            <p:cNvSpPr/>
            <p:nvPr/>
          </p:nvSpPr>
          <p:spPr>
            <a:xfrm>
              <a:off x="228600" y="1473135"/>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5" name="Google Shape;1655;gf31fb77f8f_0_2043"/>
            <p:cNvSpPr/>
            <p:nvPr/>
          </p:nvSpPr>
          <p:spPr>
            <a:xfrm>
              <a:off x="228600" y="1273287"/>
              <a:ext cx="14173200" cy="396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6" name="Google Shape;1656;gf31fb77f8f_0_2043"/>
            <p:cNvSpPr/>
            <p:nvPr/>
          </p:nvSpPr>
          <p:spPr>
            <a:xfrm rot="10800000">
              <a:off x="228600" y="309"/>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7" name="Google Shape;1657;gf31fb77f8f_0_2043"/>
            <p:cNvSpPr/>
            <p:nvPr/>
          </p:nvSpPr>
          <p:spPr>
            <a:xfrm rot="10800000">
              <a:off x="228600" y="210945"/>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8" name="Google Shape;1658;gf31fb77f8f_0_2043"/>
            <p:cNvSpPr/>
            <p:nvPr/>
          </p:nvSpPr>
          <p:spPr>
            <a:xfrm rot="10800000">
              <a:off x="228600" y="420572"/>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59" name="Google Shape;1659;gf31fb77f8f_0_2043"/>
            <p:cNvSpPr/>
            <p:nvPr/>
          </p:nvSpPr>
          <p:spPr>
            <a:xfrm rot="10800000">
              <a:off x="228600" y="629920"/>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60" name="Google Shape;1660;gf31fb77f8f_0_2043"/>
            <p:cNvSpPr/>
            <p:nvPr/>
          </p:nvSpPr>
          <p:spPr>
            <a:xfrm rot="10800000">
              <a:off x="228600" y="843448"/>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61" name="Google Shape;1661;gf31fb77f8f_0_2043"/>
            <p:cNvSpPr/>
            <p:nvPr/>
          </p:nvSpPr>
          <p:spPr>
            <a:xfrm rot="10800000">
              <a:off x="228600" y="1058756"/>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662" name="Google Shape;1662;gf31fb77f8f_0_2043"/>
          <p:cNvSpPr/>
          <p:nvPr/>
        </p:nvSpPr>
        <p:spPr>
          <a:xfrm rot="-8100000">
            <a:off x="334056" y="1733008"/>
            <a:ext cx="3590123" cy="3590123"/>
          </a:xfrm>
          <a:prstGeom prst="corner">
            <a:avLst>
              <a:gd name="adj1" fmla="val 20121"/>
              <a:gd name="adj2" fmla="val 20273"/>
            </a:avLst>
          </a:prstGeom>
          <a:solidFill>
            <a:srgbClr val="5F61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663" name="Google Shape;1663;gf31fb77f8f_0_2043"/>
          <p:cNvSpPr txBox="1"/>
          <p:nvPr/>
        </p:nvSpPr>
        <p:spPr>
          <a:xfrm>
            <a:off x="5019675" y="445091"/>
            <a:ext cx="5782500" cy="7179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chemeClr val="dk1"/>
              </a:buClr>
              <a:buSzPts val="3200"/>
              <a:buFont typeface="DM Sans Medium"/>
              <a:buNone/>
            </a:pPr>
            <a:r>
              <a:rPr lang="en-US" sz="3200" b="1" i="0" u="none" strike="noStrike" cap="none">
                <a:solidFill>
                  <a:schemeClr val="dk1"/>
                </a:solidFill>
                <a:latin typeface="DM Sans Medium"/>
                <a:ea typeface="DM Sans Medium"/>
                <a:cs typeface="DM Sans Medium"/>
                <a:sym typeface="DM Sans Medium"/>
              </a:rPr>
              <a:t>Introduction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Title Arrow 7">
  <p:cSld name="Section Title Arrow 7">
    <p:bg>
      <p:bgPr>
        <a:solidFill>
          <a:srgbClr val="BFBFBF"/>
        </a:solidFill>
        <a:effectLst/>
      </p:bgPr>
    </p:bg>
    <p:spTree>
      <p:nvGrpSpPr>
        <p:cNvPr id="1" name="Shape 1664"/>
        <p:cNvGrpSpPr/>
        <p:nvPr/>
      </p:nvGrpSpPr>
      <p:grpSpPr>
        <a:xfrm>
          <a:off x="0" y="0"/>
          <a:ext cx="0" cy="0"/>
          <a:chOff x="0" y="0"/>
          <a:chExt cx="0" cy="0"/>
        </a:xfrm>
      </p:grpSpPr>
      <p:sp>
        <p:nvSpPr>
          <p:cNvPr id="1665" name="Google Shape;1665;gf31fb77f8f_0_2074"/>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66" name="Google Shape;1666;gf31fb77f8f_0_2074"/>
          <p:cNvSpPr txBox="1">
            <a:spLocks noGrp="1"/>
          </p:cNvSpPr>
          <p:nvPr>
            <p:ph type="title"/>
          </p:nvPr>
        </p:nvSpPr>
        <p:spPr>
          <a:xfrm>
            <a:off x="5019673" y="990600"/>
            <a:ext cx="6877200" cy="34173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3F4042"/>
              </a:buClr>
              <a:buSzPts val="3000"/>
              <a:buFont typeface="DM Sans Medium"/>
              <a:buNone/>
              <a:defRPr sz="3000" b="0" i="0">
                <a:solidFill>
                  <a:srgbClr val="3F404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67" name="Google Shape;1667;gf31fb77f8f_0_2074"/>
          <p:cNvGrpSpPr/>
          <p:nvPr/>
        </p:nvGrpSpPr>
        <p:grpSpPr>
          <a:xfrm>
            <a:off x="-3" y="4477885"/>
            <a:ext cx="12191788" cy="2367643"/>
            <a:chOff x="228600" y="309"/>
            <a:chExt cx="14173200" cy="5028978"/>
          </a:xfrm>
        </p:grpSpPr>
        <p:sp>
          <p:nvSpPr>
            <p:cNvPr id="1668" name="Google Shape;1668;gf31fb77f8f_0_2074"/>
            <p:cNvSpPr/>
            <p:nvPr/>
          </p:nvSpPr>
          <p:spPr>
            <a:xfrm>
              <a:off x="228600" y="4880187"/>
              <a:ext cx="14173200" cy="1491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69" name="Google Shape;1669;gf31fb77f8f_0_2074"/>
            <p:cNvSpPr/>
            <p:nvPr/>
          </p:nvSpPr>
          <p:spPr>
            <a:xfrm>
              <a:off x="228600" y="4689651"/>
              <a:ext cx="14173200" cy="1290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0" name="Google Shape;1670;gf31fb77f8f_0_2074"/>
            <p:cNvSpPr/>
            <p:nvPr/>
          </p:nvSpPr>
          <p:spPr>
            <a:xfrm>
              <a:off x="228600" y="4495624"/>
              <a:ext cx="14173200" cy="1134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1" name="Google Shape;1671;gf31fb77f8f_0_2074"/>
            <p:cNvSpPr/>
            <p:nvPr/>
          </p:nvSpPr>
          <p:spPr>
            <a:xfrm>
              <a:off x="228600" y="4305476"/>
              <a:ext cx="14173200" cy="942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2" name="Google Shape;1672;gf31fb77f8f_0_2074"/>
            <p:cNvSpPr/>
            <p:nvPr/>
          </p:nvSpPr>
          <p:spPr>
            <a:xfrm>
              <a:off x="228600" y="4111449"/>
              <a:ext cx="14173200" cy="747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3" name="Google Shape;1673;gf31fb77f8f_0_2074"/>
            <p:cNvSpPr/>
            <p:nvPr/>
          </p:nvSpPr>
          <p:spPr>
            <a:xfrm>
              <a:off x="228600" y="3913540"/>
              <a:ext cx="14173200" cy="573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4" name="Google Shape;1674;gf31fb77f8f_0_2074"/>
            <p:cNvSpPr/>
            <p:nvPr/>
          </p:nvSpPr>
          <p:spPr>
            <a:xfrm>
              <a:off x="228600" y="3713692"/>
              <a:ext cx="14173200" cy="396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5" name="Google Shape;1675;gf31fb77f8f_0_2074"/>
            <p:cNvSpPr/>
            <p:nvPr/>
          </p:nvSpPr>
          <p:spPr>
            <a:xfrm rot="10800000">
              <a:off x="228600" y="2437833"/>
              <a:ext cx="14173200" cy="1491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6" name="Google Shape;1676;gf31fb77f8f_0_2074"/>
            <p:cNvSpPr/>
            <p:nvPr/>
          </p:nvSpPr>
          <p:spPr>
            <a:xfrm rot="10800000">
              <a:off x="228600" y="2648469"/>
              <a:ext cx="14173200" cy="1290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7" name="Google Shape;1677;gf31fb77f8f_0_2074"/>
            <p:cNvSpPr/>
            <p:nvPr/>
          </p:nvSpPr>
          <p:spPr>
            <a:xfrm rot="10800000">
              <a:off x="228600" y="2858096"/>
              <a:ext cx="14173200" cy="1134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8" name="Google Shape;1678;gf31fb77f8f_0_2074"/>
            <p:cNvSpPr/>
            <p:nvPr/>
          </p:nvSpPr>
          <p:spPr>
            <a:xfrm rot="10800000">
              <a:off x="228600" y="3067444"/>
              <a:ext cx="14173200" cy="942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79" name="Google Shape;1679;gf31fb77f8f_0_2074"/>
            <p:cNvSpPr/>
            <p:nvPr/>
          </p:nvSpPr>
          <p:spPr>
            <a:xfrm rot="10800000">
              <a:off x="228600" y="3280971"/>
              <a:ext cx="14173200" cy="747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0" name="Google Shape;1680;gf31fb77f8f_0_2074"/>
            <p:cNvSpPr/>
            <p:nvPr/>
          </p:nvSpPr>
          <p:spPr>
            <a:xfrm rot="10800000">
              <a:off x="228600" y="3496280"/>
              <a:ext cx="14173200" cy="573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1" name="Google Shape;1681;gf31fb77f8f_0_2074"/>
            <p:cNvSpPr/>
            <p:nvPr/>
          </p:nvSpPr>
          <p:spPr>
            <a:xfrm>
              <a:off x="228600" y="2249247"/>
              <a:ext cx="14173200" cy="1290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2" name="Google Shape;1682;gf31fb77f8f_0_2074"/>
            <p:cNvSpPr/>
            <p:nvPr/>
          </p:nvSpPr>
          <p:spPr>
            <a:xfrm>
              <a:off x="228600" y="2055219"/>
              <a:ext cx="14173200" cy="1134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3" name="Google Shape;1683;gf31fb77f8f_0_2074"/>
            <p:cNvSpPr/>
            <p:nvPr/>
          </p:nvSpPr>
          <p:spPr>
            <a:xfrm>
              <a:off x="228600" y="1865072"/>
              <a:ext cx="14173200" cy="942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4" name="Google Shape;1684;gf31fb77f8f_0_2074"/>
            <p:cNvSpPr/>
            <p:nvPr/>
          </p:nvSpPr>
          <p:spPr>
            <a:xfrm>
              <a:off x="228600" y="1671044"/>
              <a:ext cx="14173200" cy="747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5" name="Google Shape;1685;gf31fb77f8f_0_2074"/>
            <p:cNvSpPr/>
            <p:nvPr/>
          </p:nvSpPr>
          <p:spPr>
            <a:xfrm>
              <a:off x="228600" y="1473135"/>
              <a:ext cx="14173200" cy="573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6" name="Google Shape;1686;gf31fb77f8f_0_2074"/>
            <p:cNvSpPr/>
            <p:nvPr/>
          </p:nvSpPr>
          <p:spPr>
            <a:xfrm>
              <a:off x="228600" y="1273287"/>
              <a:ext cx="14173200" cy="396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7" name="Google Shape;1687;gf31fb77f8f_0_2074"/>
            <p:cNvSpPr/>
            <p:nvPr/>
          </p:nvSpPr>
          <p:spPr>
            <a:xfrm rot="10800000">
              <a:off x="228600" y="309"/>
              <a:ext cx="14173200" cy="1491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8" name="Google Shape;1688;gf31fb77f8f_0_2074"/>
            <p:cNvSpPr/>
            <p:nvPr/>
          </p:nvSpPr>
          <p:spPr>
            <a:xfrm rot="10800000">
              <a:off x="228600" y="210945"/>
              <a:ext cx="14173200" cy="1290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89" name="Google Shape;1689;gf31fb77f8f_0_2074"/>
            <p:cNvSpPr/>
            <p:nvPr/>
          </p:nvSpPr>
          <p:spPr>
            <a:xfrm rot="10800000">
              <a:off x="228600" y="420572"/>
              <a:ext cx="14173200" cy="1134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90" name="Google Shape;1690;gf31fb77f8f_0_2074"/>
            <p:cNvSpPr/>
            <p:nvPr/>
          </p:nvSpPr>
          <p:spPr>
            <a:xfrm rot="10800000">
              <a:off x="228600" y="629920"/>
              <a:ext cx="14173200" cy="942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91" name="Google Shape;1691;gf31fb77f8f_0_2074"/>
            <p:cNvSpPr/>
            <p:nvPr/>
          </p:nvSpPr>
          <p:spPr>
            <a:xfrm rot="10800000">
              <a:off x="228600" y="843448"/>
              <a:ext cx="14173200" cy="747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92" name="Google Shape;1692;gf31fb77f8f_0_2074"/>
            <p:cNvSpPr/>
            <p:nvPr/>
          </p:nvSpPr>
          <p:spPr>
            <a:xfrm rot="10800000">
              <a:off x="228600" y="1058756"/>
              <a:ext cx="14173200" cy="573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693" name="Google Shape;1693;gf31fb77f8f_0_2074"/>
          <p:cNvSpPr/>
          <p:nvPr/>
        </p:nvSpPr>
        <p:spPr>
          <a:xfrm rot="-8100000">
            <a:off x="334056" y="1733008"/>
            <a:ext cx="3590123" cy="3590123"/>
          </a:xfrm>
          <a:prstGeom prst="corner">
            <a:avLst>
              <a:gd name="adj1" fmla="val 20121"/>
              <a:gd name="adj2" fmla="val 20273"/>
            </a:avLst>
          </a:prstGeom>
          <a:solidFill>
            <a:srgbClr val="D6D7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694" name="Google Shape;1694;gf31fb77f8f_0_2074"/>
          <p:cNvSpPr txBox="1"/>
          <p:nvPr/>
        </p:nvSpPr>
        <p:spPr>
          <a:xfrm>
            <a:off x="5019675" y="445091"/>
            <a:ext cx="5782500" cy="717900"/>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rgbClr val="D8D8D8"/>
              </a:buClr>
              <a:buSzPts val="3200"/>
              <a:buFont typeface="DM Sans Medium"/>
              <a:buNone/>
            </a:pPr>
            <a:r>
              <a:rPr lang="en-US" sz="3200" b="1" i="0" u="none" strike="noStrike" cap="none">
                <a:solidFill>
                  <a:srgbClr val="D8D8D8"/>
                </a:solidFill>
                <a:latin typeface="DM Sans Medium"/>
                <a:ea typeface="DM Sans Medium"/>
                <a:cs typeface="DM Sans Medium"/>
                <a:sym typeface="DM Sans Medium"/>
              </a:rPr>
              <a:t>Introduction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Stripes 2">
  <p:cSld name="Section Title Stripes 2">
    <p:spTree>
      <p:nvGrpSpPr>
        <p:cNvPr id="1" name="Shape 1695"/>
        <p:cNvGrpSpPr/>
        <p:nvPr/>
      </p:nvGrpSpPr>
      <p:grpSpPr>
        <a:xfrm>
          <a:off x="0" y="0"/>
          <a:ext cx="0" cy="0"/>
          <a:chOff x="0" y="0"/>
          <a:chExt cx="0" cy="0"/>
        </a:xfrm>
      </p:grpSpPr>
      <p:sp>
        <p:nvSpPr>
          <p:cNvPr id="1696" name="Google Shape;1696;gf31fb77f8f_0_2105"/>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1697" name="Google Shape;1697;gf31fb77f8f_0_2105"/>
          <p:cNvGrpSpPr/>
          <p:nvPr/>
        </p:nvGrpSpPr>
        <p:grpSpPr>
          <a:xfrm>
            <a:off x="-2" y="211"/>
            <a:ext cx="12191788" cy="6858017"/>
            <a:chOff x="228600" y="309"/>
            <a:chExt cx="14173200" cy="5028978"/>
          </a:xfrm>
        </p:grpSpPr>
        <p:sp>
          <p:nvSpPr>
            <p:cNvPr id="1698" name="Google Shape;1698;gf31fb77f8f_0_2105"/>
            <p:cNvSpPr/>
            <p:nvPr/>
          </p:nvSpPr>
          <p:spPr>
            <a:xfrm>
              <a:off x="228600" y="4880187"/>
              <a:ext cx="14173200" cy="1491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699" name="Google Shape;1699;gf31fb77f8f_0_2105"/>
            <p:cNvSpPr/>
            <p:nvPr/>
          </p:nvSpPr>
          <p:spPr>
            <a:xfrm>
              <a:off x="228600" y="4689651"/>
              <a:ext cx="14173200" cy="1290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0" name="Google Shape;1700;gf31fb77f8f_0_2105"/>
            <p:cNvSpPr/>
            <p:nvPr/>
          </p:nvSpPr>
          <p:spPr>
            <a:xfrm>
              <a:off x="228600" y="4495624"/>
              <a:ext cx="14173200" cy="1134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1" name="Google Shape;1701;gf31fb77f8f_0_2105"/>
            <p:cNvSpPr/>
            <p:nvPr/>
          </p:nvSpPr>
          <p:spPr>
            <a:xfrm>
              <a:off x="228600" y="4305476"/>
              <a:ext cx="14173200" cy="942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2" name="Google Shape;1702;gf31fb77f8f_0_2105"/>
            <p:cNvSpPr/>
            <p:nvPr/>
          </p:nvSpPr>
          <p:spPr>
            <a:xfrm>
              <a:off x="228600" y="4111449"/>
              <a:ext cx="14173200" cy="747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3" name="Google Shape;1703;gf31fb77f8f_0_2105"/>
            <p:cNvSpPr/>
            <p:nvPr/>
          </p:nvSpPr>
          <p:spPr>
            <a:xfrm>
              <a:off x="228600" y="3913540"/>
              <a:ext cx="14173200" cy="573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4" name="Google Shape;1704;gf31fb77f8f_0_2105"/>
            <p:cNvSpPr/>
            <p:nvPr/>
          </p:nvSpPr>
          <p:spPr>
            <a:xfrm>
              <a:off x="228600" y="3713692"/>
              <a:ext cx="14173200" cy="396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5" name="Google Shape;1705;gf31fb77f8f_0_2105"/>
            <p:cNvSpPr/>
            <p:nvPr/>
          </p:nvSpPr>
          <p:spPr>
            <a:xfrm rot="10800000">
              <a:off x="228600" y="2437833"/>
              <a:ext cx="14173200" cy="1491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6" name="Google Shape;1706;gf31fb77f8f_0_2105"/>
            <p:cNvSpPr/>
            <p:nvPr/>
          </p:nvSpPr>
          <p:spPr>
            <a:xfrm rot="10800000">
              <a:off x="228600" y="2648469"/>
              <a:ext cx="14173200" cy="1290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7" name="Google Shape;1707;gf31fb77f8f_0_2105"/>
            <p:cNvSpPr/>
            <p:nvPr/>
          </p:nvSpPr>
          <p:spPr>
            <a:xfrm rot="10800000">
              <a:off x="228600" y="2858096"/>
              <a:ext cx="14173200" cy="1134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8" name="Google Shape;1708;gf31fb77f8f_0_2105"/>
            <p:cNvSpPr/>
            <p:nvPr/>
          </p:nvSpPr>
          <p:spPr>
            <a:xfrm rot="10800000">
              <a:off x="228600" y="3067444"/>
              <a:ext cx="14173200" cy="942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09" name="Google Shape;1709;gf31fb77f8f_0_2105"/>
            <p:cNvSpPr/>
            <p:nvPr/>
          </p:nvSpPr>
          <p:spPr>
            <a:xfrm rot="10800000">
              <a:off x="228600" y="3280971"/>
              <a:ext cx="14173200" cy="747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0" name="Google Shape;1710;gf31fb77f8f_0_2105"/>
            <p:cNvSpPr/>
            <p:nvPr/>
          </p:nvSpPr>
          <p:spPr>
            <a:xfrm rot="10800000">
              <a:off x="228600" y="3496280"/>
              <a:ext cx="14173200" cy="573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1" name="Google Shape;1711;gf31fb77f8f_0_2105"/>
            <p:cNvSpPr/>
            <p:nvPr/>
          </p:nvSpPr>
          <p:spPr>
            <a:xfrm>
              <a:off x="228600" y="2249247"/>
              <a:ext cx="14173200" cy="1290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2" name="Google Shape;1712;gf31fb77f8f_0_2105"/>
            <p:cNvSpPr/>
            <p:nvPr/>
          </p:nvSpPr>
          <p:spPr>
            <a:xfrm>
              <a:off x="228600" y="2055219"/>
              <a:ext cx="14173200" cy="1134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3" name="Google Shape;1713;gf31fb77f8f_0_2105"/>
            <p:cNvSpPr/>
            <p:nvPr/>
          </p:nvSpPr>
          <p:spPr>
            <a:xfrm>
              <a:off x="228600" y="1865072"/>
              <a:ext cx="14173200" cy="942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4" name="Google Shape;1714;gf31fb77f8f_0_2105"/>
            <p:cNvSpPr/>
            <p:nvPr/>
          </p:nvSpPr>
          <p:spPr>
            <a:xfrm>
              <a:off x="228600" y="1671044"/>
              <a:ext cx="14173200" cy="747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5" name="Google Shape;1715;gf31fb77f8f_0_2105"/>
            <p:cNvSpPr/>
            <p:nvPr/>
          </p:nvSpPr>
          <p:spPr>
            <a:xfrm>
              <a:off x="228600" y="1473135"/>
              <a:ext cx="14173200" cy="573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6" name="Google Shape;1716;gf31fb77f8f_0_2105"/>
            <p:cNvSpPr/>
            <p:nvPr/>
          </p:nvSpPr>
          <p:spPr>
            <a:xfrm>
              <a:off x="228600" y="1273287"/>
              <a:ext cx="14173200" cy="396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7" name="Google Shape;1717;gf31fb77f8f_0_2105"/>
            <p:cNvSpPr/>
            <p:nvPr/>
          </p:nvSpPr>
          <p:spPr>
            <a:xfrm rot="10800000">
              <a:off x="228600" y="309"/>
              <a:ext cx="14173200" cy="1491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8" name="Google Shape;1718;gf31fb77f8f_0_2105"/>
            <p:cNvSpPr/>
            <p:nvPr/>
          </p:nvSpPr>
          <p:spPr>
            <a:xfrm rot="10800000">
              <a:off x="228600" y="210945"/>
              <a:ext cx="14173200" cy="1290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19" name="Google Shape;1719;gf31fb77f8f_0_2105"/>
            <p:cNvSpPr/>
            <p:nvPr/>
          </p:nvSpPr>
          <p:spPr>
            <a:xfrm rot="10800000">
              <a:off x="228600" y="420572"/>
              <a:ext cx="14173200" cy="1134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20" name="Google Shape;1720;gf31fb77f8f_0_2105"/>
            <p:cNvSpPr/>
            <p:nvPr/>
          </p:nvSpPr>
          <p:spPr>
            <a:xfrm rot="10800000">
              <a:off x="228600" y="629920"/>
              <a:ext cx="14173200" cy="942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21" name="Google Shape;1721;gf31fb77f8f_0_2105"/>
            <p:cNvSpPr/>
            <p:nvPr/>
          </p:nvSpPr>
          <p:spPr>
            <a:xfrm rot="10800000">
              <a:off x="228600" y="843448"/>
              <a:ext cx="14173200" cy="747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22" name="Google Shape;1722;gf31fb77f8f_0_2105"/>
            <p:cNvSpPr/>
            <p:nvPr/>
          </p:nvSpPr>
          <p:spPr>
            <a:xfrm rot="10800000">
              <a:off x="228600" y="1058756"/>
              <a:ext cx="14173200" cy="5730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723" name="Google Shape;1723;gf31fb77f8f_0_2105"/>
          <p:cNvSpPr txBox="1">
            <a:spLocks noGrp="1"/>
          </p:cNvSpPr>
          <p:nvPr>
            <p:ph type="title"/>
          </p:nvPr>
        </p:nvSpPr>
        <p:spPr>
          <a:xfrm>
            <a:off x="1410607" y="3015207"/>
            <a:ext cx="10287000" cy="13257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4000"/>
              <a:buFont typeface="DM Sans Medium"/>
              <a:buNone/>
              <a:defRPr sz="4000" b="0" i="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24" name="Google Shape;1724;gf31fb77f8f_0_2105"/>
          <p:cNvPicPr preferRelativeResize="0"/>
          <p:nvPr/>
        </p:nvPicPr>
        <p:blipFill rotWithShape="1">
          <a:blip r:embed="rId2">
            <a:alphaModFix/>
          </a:blip>
          <a:srcRect/>
          <a:stretch/>
        </p:blipFill>
        <p:spPr>
          <a:xfrm>
            <a:off x="328246" y="3521007"/>
            <a:ext cx="894751" cy="9111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Break Quote 1">
  <p:cSld name="Section Break Quote 1">
    <p:spTree>
      <p:nvGrpSpPr>
        <p:cNvPr id="1" name="Shape 1725"/>
        <p:cNvGrpSpPr/>
        <p:nvPr/>
      </p:nvGrpSpPr>
      <p:grpSpPr>
        <a:xfrm>
          <a:off x="0" y="0"/>
          <a:ext cx="0" cy="0"/>
          <a:chOff x="0" y="0"/>
          <a:chExt cx="0" cy="0"/>
        </a:xfrm>
      </p:grpSpPr>
      <p:sp>
        <p:nvSpPr>
          <p:cNvPr id="1726" name="Google Shape;1726;gf31fb77f8f_0_2135"/>
          <p:cNvSpPr txBox="1">
            <a:spLocks noGrp="1"/>
          </p:cNvSpPr>
          <p:nvPr>
            <p:ph type="title"/>
          </p:nvPr>
        </p:nvSpPr>
        <p:spPr>
          <a:xfrm>
            <a:off x="3487003" y="1428750"/>
            <a:ext cx="8359200" cy="4238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7" name="Google Shape;1727;gf31fb77f8f_0_2135"/>
          <p:cNvSpPr/>
          <p:nvPr/>
        </p:nvSpPr>
        <p:spPr>
          <a:xfrm rot="-8100000">
            <a:off x="588404" y="2507862"/>
            <a:ext cx="2080591" cy="2080591"/>
          </a:xfrm>
          <a:prstGeom prst="corner">
            <a:avLst>
              <a:gd name="adj1" fmla="val 20121"/>
              <a:gd name="adj2" fmla="val 20273"/>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28" name="Google Shape;1728;gf31fb77f8f_0_2135"/>
          <p:cNvSpPr txBox="1">
            <a:spLocks noGrp="1"/>
          </p:cNvSpPr>
          <p:nvPr>
            <p:ph type="sldNum" idx="12"/>
          </p:nvPr>
        </p:nvSpPr>
        <p:spPr>
          <a:xfrm>
            <a:off x="9526815" y="6349494"/>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Break Quote 3">
  <p:cSld name="Section Break Quote 3">
    <p:spTree>
      <p:nvGrpSpPr>
        <p:cNvPr id="1" name="Shape 1729"/>
        <p:cNvGrpSpPr/>
        <p:nvPr/>
      </p:nvGrpSpPr>
      <p:grpSpPr>
        <a:xfrm>
          <a:off x="0" y="0"/>
          <a:ext cx="0" cy="0"/>
          <a:chOff x="0" y="0"/>
          <a:chExt cx="0" cy="0"/>
        </a:xfrm>
      </p:grpSpPr>
      <p:sp>
        <p:nvSpPr>
          <p:cNvPr id="1730" name="Google Shape;1730;gf31fb77f8f_0_2139"/>
          <p:cNvSpPr/>
          <p:nvPr/>
        </p:nvSpPr>
        <p:spPr>
          <a:xfrm rot="-8100000">
            <a:off x="574758" y="2507860"/>
            <a:ext cx="2080591" cy="2080591"/>
          </a:xfrm>
          <a:prstGeom prst="corner">
            <a:avLst>
              <a:gd name="adj1" fmla="val 20121"/>
              <a:gd name="adj2" fmla="val 20273"/>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31" name="Google Shape;1731;gf31fb77f8f_0_2139"/>
          <p:cNvSpPr txBox="1">
            <a:spLocks noGrp="1"/>
          </p:cNvSpPr>
          <p:nvPr>
            <p:ph type="sldNum" idx="12"/>
          </p:nvPr>
        </p:nvSpPr>
        <p:spPr>
          <a:xfrm>
            <a:off x="9526815" y="6349494"/>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32" name="Google Shape;1732;gf31fb77f8f_0_2139"/>
          <p:cNvSpPr txBox="1">
            <a:spLocks noGrp="1"/>
          </p:cNvSpPr>
          <p:nvPr>
            <p:ph type="title"/>
          </p:nvPr>
        </p:nvSpPr>
        <p:spPr>
          <a:xfrm>
            <a:off x="3487003" y="1428750"/>
            <a:ext cx="8359200" cy="4238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Break Quote 4">
  <p:cSld name="Section Break Quote 4">
    <p:spTree>
      <p:nvGrpSpPr>
        <p:cNvPr id="1" name="Shape 1733"/>
        <p:cNvGrpSpPr/>
        <p:nvPr/>
      </p:nvGrpSpPr>
      <p:grpSpPr>
        <a:xfrm>
          <a:off x="0" y="0"/>
          <a:ext cx="0" cy="0"/>
          <a:chOff x="0" y="0"/>
          <a:chExt cx="0" cy="0"/>
        </a:xfrm>
      </p:grpSpPr>
      <p:sp>
        <p:nvSpPr>
          <p:cNvPr id="1734" name="Google Shape;1734;gf31fb77f8f_0_2143"/>
          <p:cNvSpPr/>
          <p:nvPr/>
        </p:nvSpPr>
        <p:spPr>
          <a:xfrm rot="-8100000">
            <a:off x="554284" y="2507860"/>
            <a:ext cx="2080591" cy="2080591"/>
          </a:xfrm>
          <a:prstGeom prst="corner">
            <a:avLst>
              <a:gd name="adj1" fmla="val 20121"/>
              <a:gd name="adj2" fmla="val 20273"/>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35" name="Google Shape;1735;gf31fb77f8f_0_2143"/>
          <p:cNvSpPr txBox="1">
            <a:spLocks noGrp="1"/>
          </p:cNvSpPr>
          <p:nvPr>
            <p:ph type="sldNum" idx="12"/>
          </p:nvPr>
        </p:nvSpPr>
        <p:spPr>
          <a:xfrm>
            <a:off x="9526815" y="6349494"/>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36" name="Google Shape;1736;gf31fb77f8f_0_2143"/>
          <p:cNvSpPr txBox="1">
            <a:spLocks noGrp="1"/>
          </p:cNvSpPr>
          <p:nvPr>
            <p:ph type="title"/>
          </p:nvPr>
        </p:nvSpPr>
        <p:spPr>
          <a:xfrm>
            <a:off x="3487003" y="1428750"/>
            <a:ext cx="8359200" cy="4238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Break Quote 5">
  <p:cSld name="Section Break Quote 5">
    <p:spTree>
      <p:nvGrpSpPr>
        <p:cNvPr id="1" name="Shape 1737"/>
        <p:cNvGrpSpPr/>
        <p:nvPr/>
      </p:nvGrpSpPr>
      <p:grpSpPr>
        <a:xfrm>
          <a:off x="0" y="0"/>
          <a:ext cx="0" cy="0"/>
          <a:chOff x="0" y="0"/>
          <a:chExt cx="0" cy="0"/>
        </a:xfrm>
      </p:grpSpPr>
      <p:sp>
        <p:nvSpPr>
          <p:cNvPr id="1738" name="Google Shape;1738;gf31fb77f8f_0_2147"/>
          <p:cNvSpPr/>
          <p:nvPr/>
        </p:nvSpPr>
        <p:spPr>
          <a:xfrm rot="-8100000">
            <a:off x="430997" y="2580549"/>
            <a:ext cx="2080591" cy="2080591"/>
          </a:xfrm>
          <a:prstGeom prst="corner">
            <a:avLst>
              <a:gd name="adj1" fmla="val 20121"/>
              <a:gd name="adj2" fmla="val 20273"/>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39" name="Google Shape;1739;gf31fb77f8f_0_2147"/>
          <p:cNvSpPr txBox="1">
            <a:spLocks noGrp="1"/>
          </p:cNvSpPr>
          <p:nvPr>
            <p:ph type="sldNum" idx="12"/>
          </p:nvPr>
        </p:nvSpPr>
        <p:spPr>
          <a:xfrm>
            <a:off x="9526815" y="6349494"/>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40" name="Google Shape;1740;gf31fb77f8f_0_2147"/>
          <p:cNvSpPr txBox="1">
            <a:spLocks noGrp="1"/>
          </p:cNvSpPr>
          <p:nvPr>
            <p:ph type="title"/>
          </p:nvPr>
        </p:nvSpPr>
        <p:spPr>
          <a:xfrm>
            <a:off x="3487003" y="1428750"/>
            <a:ext cx="8359200" cy="4238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Content Breaker Photo 1">
  <p:cSld name="1_Content Breaker Photo 1">
    <p:spTree>
      <p:nvGrpSpPr>
        <p:cNvPr id="1" name="Shape 1741"/>
        <p:cNvGrpSpPr/>
        <p:nvPr/>
      </p:nvGrpSpPr>
      <p:grpSpPr>
        <a:xfrm>
          <a:off x="0" y="0"/>
          <a:ext cx="0" cy="0"/>
          <a:chOff x="0" y="0"/>
          <a:chExt cx="0" cy="0"/>
        </a:xfrm>
      </p:grpSpPr>
      <p:sp>
        <p:nvSpPr>
          <p:cNvPr id="1742" name="Google Shape;1742;gf31fb77f8f_0_2151"/>
          <p:cNvSpPr txBox="1">
            <a:spLocks noGrp="1"/>
          </p:cNvSpPr>
          <p:nvPr>
            <p:ph type="title"/>
          </p:nvPr>
        </p:nvSpPr>
        <p:spPr>
          <a:xfrm>
            <a:off x="1210914" y="414085"/>
            <a:ext cx="10467000" cy="9345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accent3"/>
              </a:buClr>
              <a:buSzPts val="5000"/>
              <a:buFont typeface="DM Sans Medium"/>
              <a:buNone/>
              <a:defRPr sz="5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3" name="Google Shape;1743;gf31fb77f8f_0_2151"/>
          <p:cNvSpPr txBox="1">
            <a:spLocks noGrp="1"/>
          </p:cNvSpPr>
          <p:nvPr>
            <p:ph type="body" idx="1"/>
          </p:nvPr>
        </p:nvSpPr>
        <p:spPr>
          <a:xfrm>
            <a:off x="264231" y="1498315"/>
            <a:ext cx="11231700" cy="5097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744" name="Google Shape;1744;gf31fb77f8f_0_2151"/>
          <p:cNvCxnSpPr/>
          <p:nvPr/>
        </p:nvCxnSpPr>
        <p:spPr>
          <a:xfrm>
            <a:off x="485592" y="1449133"/>
            <a:ext cx="11231700" cy="0"/>
          </a:xfrm>
          <a:prstGeom prst="straightConnector1">
            <a:avLst/>
          </a:prstGeom>
          <a:noFill/>
          <a:ln w="9525" cap="flat" cmpd="sng">
            <a:solidFill>
              <a:srgbClr val="808285"/>
            </a:solidFill>
            <a:prstDash val="solid"/>
            <a:round/>
            <a:headEnd type="none" w="sm" len="sm"/>
            <a:tailEnd type="none" w="sm" len="sm"/>
          </a:ln>
        </p:spPr>
      </p:cxnSp>
      <p:grpSp>
        <p:nvGrpSpPr>
          <p:cNvPr id="1745" name="Google Shape;1745;gf31fb77f8f_0_2151"/>
          <p:cNvGrpSpPr/>
          <p:nvPr/>
        </p:nvGrpSpPr>
        <p:grpSpPr>
          <a:xfrm rot="10800000">
            <a:off x="616315" y="672906"/>
            <a:ext cx="566767" cy="575123"/>
            <a:chOff x="7550720" y="4020696"/>
            <a:chExt cx="1729002" cy="1754493"/>
          </a:xfrm>
        </p:grpSpPr>
        <p:sp>
          <p:nvSpPr>
            <p:cNvPr id="1746" name="Google Shape;1746;gf31fb77f8f_0_2151"/>
            <p:cNvSpPr/>
            <p:nvPr/>
          </p:nvSpPr>
          <p:spPr>
            <a:xfrm>
              <a:off x="7894622" y="4772476"/>
              <a:ext cx="1385100" cy="2523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7" name="Google Shape;1747;gf31fb77f8f_0_2151"/>
            <p:cNvSpPr/>
            <p:nvPr/>
          </p:nvSpPr>
          <p:spPr>
            <a:xfrm rot="-2700000">
              <a:off x="7468585" y="4418940"/>
              <a:ext cx="1230790" cy="25201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48" name="Google Shape;1748;gf31fb77f8f_0_2151"/>
            <p:cNvSpPr/>
            <p:nvPr/>
          </p:nvSpPr>
          <p:spPr>
            <a:xfrm rot="2700000">
              <a:off x="7459575" y="5124933"/>
              <a:ext cx="1230790" cy="25201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pic>
        <p:nvPicPr>
          <p:cNvPr id="1749" name="Google Shape;1749;gf31fb77f8f_0_2151"/>
          <p:cNvPicPr preferRelativeResize="0"/>
          <p:nvPr/>
        </p:nvPicPr>
        <p:blipFill rotWithShape="1">
          <a:blip r:embed="rId2">
            <a:alphaModFix/>
          </a:blip>
          <a:srcRect/>
          <a:stretch/>
        </p:blipFill>
        <p:spPr>
          <a:xfrm>
            <a:off x="11496061" y="1549660"/>
            <a:ext cx="565238" cy="457200"/>
          </a:xfrm>
          <a:prstGeom prst="rect">
            <a:avLst/>
          </a:prstGeom>
          <a:noFill/>
          <a:ln>
            <a:noFill/>
          </a:ln>
        </p:spPr>
      </p:pic>
      <p:sp>
        <p:nvSpPr>
          <p:cNvPr id="1750" name="Google Shape;1750;gf31fb77f8f_0_2151"/>
          <p:cNvSpPr>
            <a:spLocks noGrp="1"/>
          </p:cNvSpPr>
          <p:nvPr>
            <p:ph type="pic" idx="2"/>
          </p:nvPr>
        </p:nvSpPr>
        <p:spPr>
          <a:xfrm>
            <a:off x="6205414" y="3649785"/>
            <a:ext cx="5986500" cy="32082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losing 1">
  <p:cSld name="Closing 1">
    <p:spTree>
      <p:nvGrpSpPr>
        <p:cNvPr id="1" name="Shape 1751"/>
        <p:cNvGrpSpPr/>
        <p:nvPr/>
      </p:nvGrpSpPr>
      <p:grpSpPr>
        <a:xfrm>
          <a:off x="0" y="0"/>
          <a:ext cx="0" cy="0"/>
          <a:chOff x="0" y="0"/>
          <a:chExt cx="0" cy="0"/>
        </a:xfrm>
      </p:grpSpPr>
      <p:sp>
        <p:nvSpPr>
          <p:cNvPr id="1752" name="Google Shape;1752;gf31fb77f8f_0_2161"/>
          <p:cNvSpPr/>
          <p:nvPr/>
        </p:nvSpPr>
        <p:spPr>
          <a:xfrm>
            <a:off x="0" y="6218903"/>
            <a:ext cx="12192000" cy="639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53" name="Google Shape;1753;gf31fb77f8f_0_2161"/>
          <p:cNvSpPr txBox="1"/>
          <p:nvPr/>
        </p:nvSpPr>
        <p:spPr>
          <a:xfrm>
            <a:off x="1181653" y="342348"/>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754" name="Google Shape;1754;gf31fb77f8f_0_2161"/>
          <p:cNvSpPr txBox="1"/>
          <p:nvPr/>
        </p:nvSpPr>
        <p:spPr>
          <a:xfrm>
            <a:off x="3637936" y="196645"/>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pic>
        <p:nvPicPr>
          <p:cNvPr id="1755" name="Google Shape;1755;gf31fb77f8f_0_2161"/>
          <p:cNvPicPr preferRelativeResize="0"/>
          <p:nvPr/>
        </p:nvPicPr>
        <p:blipFill rotWithShape="1">
          <a:blip r:embed="rId2">
            <a:alphaModFix/>
          </a:blip>
          <a:srcRect b="30229"/>
          <a:stretch/>
        </p:blipFill>
        <p:spPr>
          <a:xfrm>
            <a:off x="1" y="984739"/>
            <a:ext cx="12192000" cy="3892063"/>
          </a:xfrm>
          <a:prstGeom prst="rect">
            <a:avLst/>
          </a:prstGeom>
          <a:solidFill>
            <a:schemeClr val="lt2"/>
          </a:solidFill>
          <a:ln>
            <a:noFill/>
          </a:ln>
        </p:spPr>
      </p:pic>
      <p:sp>
        <p:nvSpPr>
          <p:cNvPr id="1756" name="Google Shape;1756;gf31fb77f8f_0_2161"/>
          <p:cNvSpPr txBox="1">
            <a:spLocks noGrp="1"/>
          </p:cNvSpPr>
          <p:nvPr>
            <p:ph type="body" idx="1"/>
          </p:nvPr>
        </p:nvSpPr>
        <p:spPr>
          <a:xfrm>
            <a:off x="6846542" y="1223878"/>
            <a:ext cx="4745700" cy="402600"/>
          </a:xfrm>
          <a:prstGeom prst="rect">
            <a:avLst/>
          </a:prstGeom>
          <a:noFill/>
          <a:ln>
            <a:noFill/>
          </a:ln>
        </p:spPr>
        <p:txBody>
          <a:bodyPr spcFirstLastPara="1" wrap="square" lIns="0" tIns="45700" rIns="0" bIns="45700" anchor="b" anchorCtr="0">
            <a:normAutofit/>
          </a:bodyPr>
          <a:lstStyle>
            <a:lvl1pPr marL="457200" lvl="0" indent="-228600" algn="l">
              <a:lnSpc>
                <a:spcPct val="100000"/>
              </a:lnSpc>
              <a:spcBef>
                <a:spcPts val="500"/>
              </a:spcBef>
              <a:spcAft>
                <a:spcPts val="0"/>
              </a:spcAft>
              <a:buClr>
                <a:schemeClr val="dk1"/>
              </a:buClr>
              <a:buSzPts val="2167"/>
              <a:buNone/>
              <a:defRPr sz="2167"/>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7" name="Google Shape;1757;gf31fb77f8f_0_2161"/>
          <p:cNvSpPr txBox="1">
            <a:spLocks noGrp="1"/>
          </p:cNvSpPr>
          <p:nvPr>
            <p:ph type="body" idx="2"/>
          </p:nvPr>
        </p:nvSpPr>
        <p:spPr>
          <a:xfrm>
            <a:off x="6846542" y="1571954"/>
            <a:ext cx="4745700" cy="40710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500"/>
              </a:spcBef>
              <a:spcAft>
                <a:spcPts val="0"/>
              </a:spcAft>
              <a:buClr>
                <a:schemeClr val="dk1"/>
              </a:buClr>
              <a:buSzPts val="2167"/>
              <a:buNone/>
              <a:defRPr sz="2167" b="1" i="0">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8" name="Google Shape;1758;gf31fb77f8f_0_2161"/>
          <p:cNvSpPr txBox="1">
            <a:spLocks noGrp="1"/>
          </p:cNvSpPr>
          <p:nvPr>
            <p:ph type="body" idx="3"/>
          </p:nvPr>
        </p:nvSpPr>
        <p:spPr>
          <a:xfrm>
            <a:off x="6846542" y="2107947"/>
            <a:ext cx="4745700" cy="86670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0"/>
              </a:spcBef>
              <a:spcAft>
                <a:spcPts val="0"/>
              </a:spcAft>
              <a:buClr>
                <a:schemeClr val="dk1"/>
              </a:buClr>
              <a:buSzPts val="1500"/>
              <a:buNone/>
              <a:defRPr sz="15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9" name="Google Shape;1759;gf31fb77f8f_0_2161"/>
          <p:cNvSpPr txBox="1">
            <a:spLocks noGrp="1"/>
          </p:cNvSpPr>
          <p:nvPr>
            <p:ph type="body" idx="4"/>
          </p:nvPr>
        </p:nvSpPr>
        <p:spPr>
          <a:xfrm>
            <a:off x="860924" y="5146089"/>
            <a:ext cx="10470300" cy="9762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2"/>
              </a:buClr>
              <a:buSzPts val="1000"/>
              <a:buFont typeface="DM Sans"/>
              <a:buNone/>
              <a:defRPr sz="1000" b="0" i="0">
                <a:solidFill>
                  <a:schemeClr val="dk2"/>
                </a:solidFill>
                <a:latin typeface="DM Sans"/>
                <a:ea typeface="DM Sans"/>
                <a:cs typeface="DM Sans"/>
                <a:sym typeface="DM Sans"/>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Text Large Arrow 2">
  <p:cSld name="1_Title Text Large Arrow 2">
    <p:spTree>
      <p:nvGrpSpPr>
        <p:cNvPr id="1" name="Shape 168"/>
        <p:cNvGrpSpPr/>
        <p:nvPr/>
      </p:nvGrpSpPr>
      <p:grpSpPr>
        <a:xfrm>
          <a:off x="0" y="0"/>
          <a:ext cx="0" cy="0"/>
          <a:chOff x="0" y="0"/>
          <a:chExt cx="0" cy="0"/>
        </a:xfrm>
      </p:grpSpPr>
      <p:sp>
        <p:nvSpPr>
          <p:cNvPr id="169" name="Google Shape;169;p38"/>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CCC73"/>
              </a:buClr>
              <a:buSzPts val="3600"/>
              <a:buFont typeface="DM Sans Medium"/>
              <a:buNone/>
              <a:defRPr sz="3600">
                <a:solidFill>
                  <a:srgbClr val="0CCC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38"/>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71" name="Google Shape;171;p38"/>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grpSp>
        <p:nvGrpSpPr>
          <p:cNvPr id="172" name="Google Shape;172;p38"/>
          <p:cNvGrpSpPr/>
          <p:nvPr/>
        </p:nvGrpSpPr>
        <p:grpSpPr>
          <a:xfrm rot="10800000">
            <a:off x="9578507" y="1351876"/>
            <a:ext cx="2061232" cy="3419066"/>
            <a:chOff x="5962307" y="432768"/>
            <a:chExt cx="1057621" cy="1754327"/>
          </a:xfrm>
        </p:grpSpPr>
        <p:sp>
          <p:nvSpPr>
            <p:cNvPr id="173" name="Google Shape;173;p38"/>
            <p:cNvSpPr/>
            <p:nvPr/>
          </p:nvSpPr>
          <p:spPr>
            <a:xfrm rot="8100000">
              <a:off x="5871258" y="1536756"/>
              <a:ext cx="1230581" cy="252197"/>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74" name="Google Shape;174;p38"/>
            <p:cNvSpPr/>
            <p:nvPr/>
          </p:nvSpPr>
          <p:spPr>
            <a:xfrm rot="-8100000">
              <a:off x="5880397" y="830911"/>
              <a:ext cx="1230581" cy="252197"/>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75" name="Google Shape;175;p38"/>
          <p:cNvSpPr txBox="1">
            <a:spLocks noGrp="1"/>
          </p:cNvSpPr>
          <p:nvPr>
            <p:ph type="body" idx="1"/>
          </p:nvPr>
        </p:nvSpPr>
        <p:spPr>
          <a:xfrm>
            <a:off x="570071" y="1730420"/>
            <a:ext cx="8956743" cy="443841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Header" type="title">
  <p:cSld name="TITLE">
    <p:spTree>
      <p:nvGrpSpPr>
        <p:cNvPr id="1" name="Shape 1760"/>
        <p:cNvGrpSpPr/>
        <p:nvPr/>
      </p:nvGrpSpPr>
      <p:grpSpPr>
        <a:xfrm>
          <a:off x="0" y="0"/>
          <a:ext cx="0" cy="0"/>
          <a:chOff x="0" y="0"/>
          <a:chExt cx="0" cy="0"/>
        </a:xfrm>
      </p:grpSpPr>
      <p:sp>
        <p:nvSpPr>
          <p:cNvPr id="1761" name="Google Shape;1761;gf31fb77f8f_0_2170"/>
          <p:cNvSpPr txBox="1">
            <a:spLocks noGrp="1"/>
          </p:cNvSpPr>
          <p:nvPr>
            <p:ph type="ctrTitle"/>
          </p:nvPr>
        </p:nvSpPr>
        <p:spPr>
          <a:xfrm>
            <a:off x="1524000" y="1122363"/>
            <a:ext cx="9144000" cy="2387700"/>
          </a:xfrm>
          <a:prstGeom prst="rect">
            <a:avLst/>
          </a:prstGeom>
          <a:noFill/>
          <a:ln>
            <a:noFill/>
          </a:ln>
        </p:spPr>
        <p:txBody>
          <a:bodyPr spcFirstLastPara="1" wrap="square" lIns="0" tIns="45700" rIns="0" bIns="45700" anchor="b" anchorCtr="0">
            <a:noAutofit/>
          </a:bodyPr>
          <a:lstStyle>
            <a:lvl1pPr lvl="0" algn="ctr">
              <a:lnSpc>
                <a:spcPct val="90000"/>
              </a:lnSpc>
              <a:spcBef>
                <a:spcPts val="0"/>
              </a:spcBef>
              <a:spcAft>
                <a:spcPts val="0"/>
              </a:spcAft>
              <a:buClr>
                <a:srgbClr val="5C5F61"/>
              </a:buClr>
              <a:buSzPts val="6000"/>
              <a:buFont typeface="DM Sans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2" name="Google Shape;1762;gf31fb77f8f_0_2170"/>
          <p:cNvSpPr txBox="1">
            <a:spLocks noGrp="1"/>
          </p:cNvSpPr>
          <p:nvPr>
            <p:ph type="subTitle" idx="1"/>
          </p:nvPr>
        </p:nvSpPr>
        <p:spPr>
          <a:xfrm>
            <a:off x="1524000" y="3602038"/>
            <a:ext cx="9144000" cy="1655700"/>
          </a:xfrm>
          <a:prstGeom prst="rect">
            <a:avLst/>
          </a:prstGeom>
          <a:noFill/>
          <a:ln>
            <a:noFill/>
          </a:ln>
        </p:spPr>
        <p:txBody>
          <a:bodyPr spcFirstLastPara="1" wrap="square" lIns="0" tIns="45700" rIns="0" bIns="45700" anchor="t" anchorCtr="0">
            <a:noAutofit/>
          </a:bodyPr>
          <a:lstStyle>
            <a:lvl1pPr lvl="0" algn="ctr">
              <a:lnSpc>
                <a:spcPct val="110000"/>
              </a:lnSpc>
              <a:spcBef>
                <a:spcPts val="500"/>
              </a:spcBef>
              <a:spcAft>
                <a:spcPts val="0"/>
              </a:spcAft>
              <a:buClr>
                <a:schemeClr val="dk1"/>
              </a:buClr>
              <a:buSzPts val="2400"/>
              <a:buNone/>
              <a:defRPr sz="24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Bullets + Photo Grid ">
  <p:cSld name="Title Bullets + Photo Grid ">
    <p:spTree>
      <p:nvGrpSpPr>
        <p:cNvPr id="1" name="Shape 1763"/>
        <p:cNvGrpSpPr/>
        <p:nvPr/>
      </p:nvGrpSpPr>
      <p:grpSpPr>
        <a:xfrm>
          <a:off x="0" y="0"/>
          <a:ext cx="0" cy="0"/>
          <a:chOff x="0" y="0"/>
          <a:chExt cx="0" cy="0"/>
        </a:xfrm>
      </p:grpSpPr>
      <p:sp>
        <p:nvSpPr>
          <p:cNvPr id="1764" name="Google Shape;1764;gf31fb77f8f_0_2173"/>
          <p:cNvSpPr>
            <a:spLocks noGrp="1"/>
          </p:cNvSpPr>
          <p:nvPr>
            <p:ph type="pic" idx="2"/>
          </p:nvPr>
        </p:nvSpPr>
        <p:spPr>
          <a:xfrm>
            <a:off x="9144000" y="4338000"/>
            <a:ext cx="3048000" cy="2520000"/>
          </a:xfrm>
          <a:prstGeom prst="rect">
            <a:avLst/>
          </a:prstGeom>
          <a:noFill/>
          <a:ln>
            <a:noFill/>
          </a:ln>
        </p:spPr>
      </p:sp>
      <p:sp>
        <p:nvSpPr>
          <p:cNvPr id="1765" name="Google Shape;1765;gf31fb77f8f_0_2173"/>
          <p:cNvSpPr>
            <a:spLocks noGrp="1"/>
          </p:cNvSpPr>
          <p:nvPr>
            <p:ph type="pic" idx="3"/>
          </p:nvPr>
        </p:nvSpPr>
        <p:spPr>
          <a:xfrm>
            <a:off x="6096000" y="4338000"/>
            <a:ext cx="2996400" cy="2520000"/>
          </a:xfrm>
          <a:prstGeom prst="rect">
            <a:avLst/>
          </a:prstGeom>
          <a:noFill/>
          <a:ln>
            <a:noFill/>
          </a:ln>
        </p:spPr>
      </p:sp>
      <p:sp>
        <p:nvSpPr>
          <p:cNvPr id="1766" name="Google Shape;1766;gf31fb77f8f_0_2173"/>
          <p:cNvSpPr txBox="1">
            <a:spLocks noGrp="1"/>
          </p:cNvSpPr>
          <p:nvPr>
            <p:ph type="title"/>
          </p:nvPr>
        </p:nvSpPr>
        <p:spPr>
          <a:xfrm>
            <a:off x="444500" y="95250"/>
            <a:ext cx="54414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Arial"/>
              <a:buNone/>
              <a:defRPr sz="2500"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7" name="Google Shape;1767;gf31fb77f8f_0_2173"/>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68" name="Google Shape;1768;gf31fb77f8f_0_2173"/>
          <p:cNvSpPr txBox="1">
            <a:spLocks noGrp="1"/>
          </p:cNvSpPr>
          <p:nvPr>
            <p:ph type="body" idx="1"/>
          </p:nvPr>
        </p:nvSpPr>
        <p:spPr>
          <a:xfrm>
            <a:off x="603250" y="1397000"/>
            <a:ext cx="4309800" cy="3537900"/>
          </a:xfrm>
          <a:prstGeom prst="rect">
            <a:avLst/>
          </a:prstGeom>
          <a:noFill/>
          <a:ln>
            <a:noFill/>
          </a:ln>
        </p:spPr>
        <p:txBody>
          <a:bodyPr spcFirstLastPara="1" wrap="square" lIns="0" tIns="45700" rIns="0" bIns="45700" anchor="t" anchorCtr="0">
            <a:noAutofit/>
          </a:bodyPr>
          <a:lstStyle>
            <a:lvl1pPr marL="457200" lvl="0" indent="-381000" algn="l">
              <a:lnSpc>
                <a:spcPct val="110000"/>
              </a:lnSpc>
              <a:spcBef>
                <a:spcPts val="500"/>
              </a:spcBef>
              <a:spcAft>
                <a:spcPts val="0"/>
              </a:spcAft>
              <a:buClr>
                <a:schemeClr val="dk1"/>
              </a:buClr>
              <a:buSzPts val="2400"/>
              <a:buChar char="•"/>
              <a:defRPr/>
            </a:lvl1pPr>
            <a:lvl2pPr marL="914400" lvl="1" indent="-355600" algn="l">
              <a:lnSpc>
                <a:spcPct val="110000"/>
              </a:lnSpc>
              <a:spcBef>
                <a:spcPts val="333"/>
              </a:spcBef>
              <a:spcAft>
                <a:spcPts val="0"/>
              </a:spcAft>
              <a:buClr>
                <a:schemeClr val="dk1"/>
              </a:buClr>
              <a:buSzPts val="20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30200" algn="l">
              <a:lnSpc>
                <a:spcPct val="110000"/>
              </a:lnSpc>
              <a:spcBef>
                <a:spcPts val="250"/>
              </a:spcBef>
              <a:spcAft>
                <a:spcPts val="0"/>
              </a:spcAft>
              <a:buClr>
                <a:schemeClr val="dk1"/>
              </a:buClr>
              <a:buSzPts val="1600"/>
              <a:buChar char="-"/>
              <a:defRPr/>
            </a:lvl4pPr>
            <a:lvl5pPr marL="2286000" lvl="4" indent="-317500" algn="l">
              <a:lnSpc>
                <a:spcPct val="110000"/>
              </a:lnSpc>
              <a:spcBef>
                <a:spcPts val="25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9" name="Google Shape;1769;gf31fb77f8f_0_2173"/>
          <p:cNvSpPr>
            <a:spLocks noGrp="1"/>
          </p:cNvSpPr>
          <p:nvPr>
            <p:ph type="pic" idx="4"/>
          </p:nvPr>
        </p:nvSpPr>
        <p:spPr>
          <a:xfrm>
            <a:off x="6096000" y="1"/>
            <a:ext cx="6096000" cy="1764600"/>
          </a:xfrm>
          <a:prstGeom prst="rect">
            <a:avLst/>
          </a:prstGeom>
          <a:noFill/>
          <a:ln>
            <a:noFill/>
          </a:ln>
        </p:spPr>
      </p:sp>
      <p:sp>
        <p:nvSpPr>
          <p:cNvPr id="1770" name="Google Shape;1770;gf31fb77f8f_0_2173"/>
          <p:cNvSpPr>
            <a:spLocks noGrp="1"/>
          </p:cNvSpPr>
          <p:nvPr>
            <p:ph type="pic" idx="5"/>
          </p:nvPr>
        </p:nvSpPr>
        <p:spPr>
          <a:xfrm>
            <a:off x="9144000" y="1830703"/>
            <a:ext cx="3048000" cy="2465400"/>
          </a:xfrm>
          <a:prstGeom prst="rect">
            <a:avLst/>
          </a:prstGeom>
          <a:noFill/>
          <a:ln>
            <a:noFill/>
          </a:ln>
        </p:spPr>
      </p:sp>
      <p:sp>
        <p:nvSpPr>
          <p:cNvPr id="1771" name="Google Shape;1771;gf31fb77f8f_0_2173"/>
          <p:cNvSpPr>
            <a:spLocks noGrp="1"/>
          </p:cNvSpPr>
          <p:nvPr>
            <p:ph type="pic" idx="6"/>
          </p:nvPr>
        </p:nvSpPr>
        <p:spPr>
          <a:xfrm>
            <a:off x="6096000" y="1830703"/>
            <a:ext cx="2996400" cy="2465400"/>
          </a:xfrm>
          <a:prstGeom prst="rect">
            <a:avLst/>
          </a:prstGeom>
          <a:noFill/>
          <a:ln>
            <a:noFill/>
          </a:ln>
        </p:spPr>
      </p:sp>
      <p:cxnSp>
        <p:nvCxnSpPr>
          <p:cNvPr id="1772" name="Google Shape;1772;gf31fb77f8f_0_2173"/>
          <p:cNvCxnSpPr/>
          <p:nvPr/>
        </p:nvCxnSpPr>
        <p:spPr>
          <a:xfrm>
            <a:off x="445975" y="857250"/>
            <a:ext cx="54279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73"/>
        <p:cNvGrpSpPr/>
        <p:nvPr/>
      </p:nvGrpSpPr>
      <p:grpSpPr>
        <a:xfrm>
          <a:off x="0" y="0"/>
          <a:ext cx="0" cy="0"/>
          <a:chOff x="0" y="0"/>
          <a:chExt cx="0" cy="0"/>
        </a:xfrm>
      </p:grpSpPr>
      <p:sp>
        <p:nvSpPr>
          <p:cNvPr id="1774" name="Google Shape;1774;gf31fb77f8f_0_2183"/>
          <p:cNvSpPr txBox="1">
            <a:spLocks noGrp="1"/>
          </p:cNvSpPr>
          <p:nvPr>
            <p:ph type="title"/>
          </p:nvPr>
        </p:nvSpPr>
        <p:spPr>
          <a:xfrm>
            <a:off x="839788" y="365125"/>
            <a:ext cx="10515600" cy="13257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5" name="Google Shape;1775;gf31fb77f8f_0_2183"/>
          <p:cNvSpPr txBox="1">
            <a:spLocks noGrp="1"/>
          </p:cNvSpPr>
          <p:nvPr>
            <p:ph type="body" idx="1"/>
          </p:nvPr>
        </p:nvSpPr>
        <p:spPr>
          <a:xfrm>
            <a:off x="839788" y="1681163"/>
            <a:ext cx="5157900" cy="8238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2400"/>
              <a:buNone/>
              <a:defRPr sz="2400" b="1"/>
            </a:lvl1pPr>
            <a:lvl2pPr marL="914400" lvl="1" indent="-228600" algn="l">
              <a:lnSpc>
                <a:spcPct val="110000"/>
              </a:lnSpc>
              <a:spcBef>
                <a:spcPts val="333"/>
              </a:spcBef>
              <a:spcAft>
                <a:spcPts val="0"/>
              </a:spcAft>
              <a:buClr>
                <a:schemeClr val="dk1"/>
              </a:buClr>
              <a:buSzPts val="2000"/>
              <a:buNone/>
              <a:defRPr sz="2000" b="1"/>
            </a:lvl2pPr>
            <a:lvl3pPr marL="1371600" lvl="2" indent="-228600" algn="l">
              <a:lnSpc>
                <a:spcPct val="110000"/>
              </a:lnSpc>
              <a:spcBef>
                <a:spcPts val="333"/>
              </a:spcBef>
              <a:spcAft>
                <a:spcPts val="0"/>
              </a:spcAft>
              <a:buClr>
                <a:schemeClr val="dk1"/>
              </a:buClr>
              <a:buSzPts val="1800"/>
              <a:buNone/>
              <a:defRPr sz="1800" b="1"/>
            </a:lvl3pPr>
            <a:lvl4pPr marL="1828800" lvl="3" indent="-228600" algn="l">
              <a:lnSpc>
                <a:spcPct val="110000"/>
              </a:lnSpc>
              <a:spcBef>
                <a:spcPts val="250"/>
              </a:spcBef>
              <a:spcAft>
                <a:spcPts val="0"/>
              </a:spcAft>
              <a:buClr>
                <a:schemeClr val="dk1"/>
              </a:buClr>
              <a:buSzPts val="1600"/>
              <a:buNone/>
              <a:defRPr sz="1600" b="1"/>
            </a:lvl4pPr>
            <a:lvl5pPr marL="2286000" lvl="4" indent="-228600" algn="l">
              <a:lnSpc>
                <a:spcPct val="110000"/>
              </a:lnSpc>
              <a:spcBef>
                <a:spcPts val="25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76" name="Google Shape;1776;gf31fb77f8f_0_2183"/>
          <p:cNvSpPr txBox="1">
            <a:spLocks noGrp="1"/>
          </p:cNvSpPr>
          <p:nvPr>
            <p:ph type="body" idx="2"/>
          </p:nvPr>
        </p:nvSpPr>
        <p:spPr>
          <a:xfrm>
            <a:off x="839788" y="2505075"/>
            <a:ext cx="5157900" cy="3684600"/>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7" name="Google Shape;1777;gf31fb77f8f_0_2183"/>
          <p:cNvSpPr txBox="1">
            <a:spLocks noGrp="1"/>
          </p:cNvSpPr>
          <p:nvPr>
            <p:ph type="body" idx="3"/>
          </p:nvPr>
        </p:nvSpPr>
        <p:spPr>
          <a:xfrm>
            <a:off x="6172200" y="1681163"/>
            <a:ext cx="5183100" cy="8238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2400"/>
              <a:buNone/>
              <a:defRPr sz="2400" b="1"/>
            </a:lvl1pPr>
            <a:lvl2pPr marL="914400" lvl="1" indent="-228600" algn="l">
              <a:lnSpc>
                <a:spcPct val="110000"/>
              </a:lnSpc>
              <a:spcBef>
                <a:spcPts val="333"/>
              </a:spcBef>
              <a:spcAft>
                <a:spcPts val="0"/>
              </a:spcAft>
              <a:buClr>
                <a:schemeClr val="dk1"/>
              </a:buClr>
              <a:buSzPts val="2000"/>
              <a:buNone/>
              <a:defRPr sz="2000" b="1"/>
            </a:lvl2pPr>
            <a:lvl3pPr marL="1371600" lvl="2" indent="-228600" algn="l">
              <a:lnSpc>
                <a:spcPct val="110000"/>
              </a:lnSpc>
              <a:spcBef>
                <a:spcPts val="333"/>
              </a:spcBef>
              <a:spcAft>
                <a:spcPts val="0"/>
              </a:spcAft>
              <a:buClr>
                <a:schemeClr val="dk1"/>
              </a:buClr>
              <a:buSzPts val="1800"/>
              <a:buNone/>
              <a:defRPr sz="1800" b="1"/>
            </a:lvl3pPr>
            <a:lvl4pPr marL="1828800" lvl="3" indent="-228600" algn="l">
              <a:lnSpc>
                <a:spcPct val="110000"/>
              </a:lnSpc>
              <a:spcBef>
                <a:spcPts val="250"/>
              </a:spcBef>
              <a:spcAft>
                <a:spcPts val="0"/>
              </a:spcAft>
              <a:buClr>
                <a:schemeClr val="dk1"/>
              </a:buClr>
              <a:buSzPts val="1600"/>
              <a:buNone/>
              <a:defRPr sz="1600" b="1"/>
            </a:lvl4pPr>
            <a:lvl5pPr marL="2286000" lvl="4" indent="-228600" algn="l">
              <a:lnSpc>
                <a:spcPct val="110000"/>
              </a:lnSpc>
              <a:spcBef>
                <a:spcPts val="25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78" name="Google Shape;1778;gf31fb77f8f_0_2183"/>
          <p:cNvSpPr txBox="1">
            <a:spLocks noGrp="1"/>
          </p:cNvSpPr>
          <p:nvPr>
            <p:ph type="body" idx="4"/>
          </p:nvPr>
        </p:nvSpPr>
        <p:spPr>
          <a:xfrm>
            <a:off x="6172200" y="2505075"/>
            <a:ext cx="5183100" cy="3684600"/>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9" name="Google Shape;1779;gf31fb77f8f_0_218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80" name="Google Shape;1780;gf31fb77f8f_0_218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81" name="Google Shape;1781;gf31fb77f8f_0_2183"/>
          <p:cNvSpPr txBox="1">
            <a:spLocks noGrp="1"/>
          </p:cNvSpPr>
          <p:nvPr>
            <p:ph type="sldNum" idx="12"/>
          </p:nvPr>
        </p:nvSpPr>
        <p:spPr>
          <a:xfrm>
            <a:off x="9526476" y="6349494"/>
            <a:ext cx="1681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7_Client Stories 1">
  <p:cSld name="7_Client Stories 1">
    <p:spTree>
      <p:nvGrpSpPr>
        <p:cNvPr id="1" name="Shape 1789"/>
        <p:cNvGrpSpPr/>
        <p:nvPr/>
      </p:nvGrpSpPr>
      <p:grpSpPr>
        <a:xfrm>
          <a:off x="0" y="0"/>
          <a:ext cx="0" cy="0"/>
          <a:chOff x="0" y="0"/>
          <a:chExt cx="0" cy="0"/>
        </a:xfrm>
      </p:grpSpPr>
      <p:sp>
        <p:nvSpPr>
          <p:cNvPr id="1790" name="Google Shape;1790;g168f5c5fe61_0_1888"/>
          <p:cNvSpPr/>
          <p:nvPr/>
        </p:nvSpPr>
        <p:spPr>
          <a:xfrm>
            <a:off x="6096000" y="0"/>
            <a:ext cx="6096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91" name="Google Shape;1791;g168f5c5fe61_0_1888"/>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rtl="0">
              <a:lnSpc>
                <a:spcPct val="90000"/>
              </a:lnSpc>
              <a:spcBef>
                <a:spcPts val="0"/>
              </a:spcBef>
              <a:spcAft>
                <a:spcPts val="0"/>
              </a:spcAft>
              <a:buSzPts val="3200"/>
              <a:buNone/>
              <a:defRPr sz="4000" b="1">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92" name="Google Shape;1792;g168f5c5fe61_0_1888"/>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381000" algn="l" rtl="0">
              <a:lnSpc>
                <a:spcPct val="110000"/>
              </a:lnSpc>
              <a:spcBef>
                <a:spcPts val="1000"/>
              </a:spcBef>
              <a:spcAft>
                <a:spcPts val="0"/>
              </a:spcAft>
              <a:buSzPts val="2400"/>
              <a:buChar char="•"/>
              <a:defRPr sz="3200">
                <a:solidFill>
                  <a:schemeClr val="lt1"/>
                </a:solidFill>
              </a:defRPr>
            </a:lvl1pPr>
            <a:lvl2pPr marL="914400" lvl="1" indent="-355600" algn="l" rtl="0">
              <a:lnSpc>
                <a:spcPct val="110000"/>
              </a:lnSpc>
              <a:spcBef>
                <a:spcPts val="333"/>
              </a:spcBef>
              <a:spcAft>
                <a:spcPts val="0"/>
              </a:spcAft>
              <a:buSzPts val="2000"/>
              <a:buChar char="-"/>
              <a:defRPr sz="2800">
                <a:solidFill>
                  <a:schemeClr val="lt1"/>
                </a:solidFill>
              </a:defRPr>
            </a:lvl2pPr>
            <a:lvl3pPr marL="1371600" lvl="2" indent="-342900" algn="l" rtl="0">
              <a:lnSpc>
                <a:spcPct val="110000"/>
              </a:lnSpc>
              <a:spcBef>
                <a:spcPts val="333"/>
              </a:spcBef>
              <a:spcAft>
                <a:spcPts val="0"/>
              </a:spcAft>
              <a:buSzPts val="1800"/>
              <a:buChar char="•"/>
              <a:defRPr sz="2400">
                <a:solidFill>
                  <a:schemeClr val="lt1"/>
                </a:solidFill>
              </a:defRPr>
            </a:lvl3pPr>
            <a:lvl4pPr marL="1828800" lvl="3" indent="-330200" algn="l" rtl="0">
              <a:lnSpc>
                <a:spcPct val="110000"/>
              </a:lnSpc>
              <a:spcBef>
                <a:spcPts val="250"/>
              </a:spcBef>
              <a:spcAft>
                <a:spcPts val="0"/>
              </a:spcAft>
              <a:buSzPts val="1600"/>
              <a:buChar char="-"/>
              <a:defRPr sz="2000">
                <a:solidFill>
                  <a:schemeClr val="lt1"/>
                </a:solidFill>
              </a:defRPr>
            </a:lvl4pPr>
            <a:lvl5pPr marL="2286000" lvl="4" indent="-317500" algn="l" rtl="0">
              <a:lnSpc>
                <a:spcPct val="110000"/>
              </a:lnSpc>
              <a:spcBef>
                <a:spcPts val="250"/>
              </a:spcBef>
              <a:spcAft>
                <a:spcPts val="0"/>
              </a:spcAft>
              <a:buSzPts val="1400"/>
              <a:buChar char="•"/>
              <a:defRPr sz="1800">
                <a:solidFill>
                  <a:schemeClr val="lt1"/>
                </a:solidFill>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1793" name="Google Shape;1793;g168f5c5fe61_0_1888"/>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794" name="Google Shape;1794;g168f5c5fe61_0_1888"/>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2"/>
        <p:cNvGrpSpPr/>
        <p:nvPr/>
      </p:nvGrpSpPr>
      <p:grpSpPr>
        <a:xfrm>
          <a:off x="0" y="0"/>
          <a:ext cx="0" cy="0"/>
          <a:chOff x="0" y="0"/>
          <a:chExt cx="0" cy="0"/>
        </a:xfrm>
      </p:grpSpPr>
      <p:sp>
        <p:nvSpPr>
          <p:cNvPr id="183" name="Google Shape;183;p43"/>
          <p:cNvSpPr txBox="1">
            <a:spLocks noGrp="1"/>
          </p:cNvSpPr>
          <p:nvPr>
            <p:ph type="title"/>
          </p:nvPr>
        </p:nvSpPr>
        <p:spPr>
          <a:xfrm>
            <a:off x="444500" y="95251"/>
            <a:ext cx="10763250" cy="804254"/>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43"/>
          <p:cNvSpPr txBox="1">
            <a:spLocks noGrp="1"/>
          </p:cNvSpPr>
          <p:nvPr>
            <p:ph type="body" idx="1"/>
          </p:nvPr>
        </p:nvSpPr>
        <p:spPr>
          <a:xfrm>
            <a:off x="838200" y="1825625"/>
            <a:ext cx="5181600" cy="4351338"/>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43"/>
          <p:cNvSpPr txBox="1">
            <a:spLocks noGrp="1"/>
          </p:cNvSpPr>
          <p:nvPr>
            <p:ph type="body" idx="2"/>
          </p:nvPr>
        </p:nvSpPr>
        <p:spPr>
          <a:xfrm>
            <a:off x="6172200" y="1825625"/>
            <a:ext cx="5181600" cy="4351338"/>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4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7" name="Google Shape;187;p4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8" name="Google Shape;188;p43"/>
          <p:cNvSpPr txBox="1">
            <a:spLocks noGrp="1"/>
          </p:cNvSpPr>
          <p:nvPr>
            <p:ph type="sldNum" idx="12"/>
          </p:nvPr>
        </p:nvSpPr>
        <p:spPr>
          <a:xfrm>
            <a:off x="9526476" y="6349494"/>
            <a:ext cx="16812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3741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Title Text Large Arrow 2">
  <p:cSld name="5_Title Text Large Arrow 2">
    <p:spTree>
      <p:nvGrpSpPr>
        <p:cNvPr id="1" name="Shape 176"/>
        <p:cNvGrpSpPr/>
        <p:nvPr/>
      </p:nvGrpSpPr>
      <p:grpSpPr>
        <a:xfrm>
          <a:off x="0" y="0"/>
          <a:ext cx="0" cy="0"/>
          <a:chOff x="0" y="0"/>
          <a:chExt cx="0" cy="0"/>
        </a:xfrm>
      </p:grpSpPr>
      <p:sp>
        <p:nvSpPr>
          <p:cNvPr id="177" name="Google Shape;177;p51"/>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8B8E91"/>
              </a:buClr>
              <a:buSzPts val="3600"/>
              <a:buFont typeface="DM Sans Medium"/>
              <a:buNone/>
              <a:defRPr sz="3600">
                <a:solidFill>
                  <a:srgbClr val="8B8E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51"/>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79" name="Google Shape;179;p51"/>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grpSp>
        <p:nvGrpSpPr>
          <p:cNvPr id="180" name="Google Shape;180;p51"/>
          <p:cNvGrpSpPr/>
          <p:nvPr/>
        </p:nvGrpSpPr>
        <p:grpSpPr>
          <a:xfrm rot="10800000">
            <a:off x="9578507" y="1351876"/>
            <a:ext cx="2061232" cy="3419066"/>
            <a:chOff x="5962307" y="432768"/>
            <a:chExt cx="1057621" cy="1754327"/>
          </a:xfrm>
        </p:grpSpPr>
        <p:sp>
          <p:nvSpPr>
            <p:cNvPr id="181" name="Google Shape;181;p51"/>
            <p:cNvSpPr/>
            <p:nvPr/>
          </p:nvSpPr>
          <p:spPr>
            <a:xfrm rot="8100000">
              <a:off x="5871258" y="1536756"/>
              <a:ext cx="1230581" cy="252197"/>
            </a:xfrm>
            <a:prstGeom prst="rect">
              <a:avLst/>
            </a:prstGeom>
            <a:solidFill>
              <a:srgbClr val="8B8E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82" name="Google Shape;182;p51"/>
            <p:cNvSpPr/>
            <p:nvPr/>
          </p:nvSpPr>
          <p:spPr>
            <a:xfrm rot="-8100000">
              <a:off x="5880397" y="830911"/>
              <a:ext cx="1230581" cy="252197"/>
            </a:xfrm>
            <a:prstGeom prst="rect">
              <a:avLst/>
            </a:prstGeom>
            <a:solidFill>
              <a:srgbClr val="8B8E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83" name="Google Shape;183;p51"/>
          <p:cNvSpPr txBox="1">
            <a:spLocks noGrp="1"/>
          </p:cNvSpPr>
          <p:nvPr>
            <p:ph type="body" idx="1"/>
          </p:nvPr>
        </p:nvSpPr>
        <p:spPr>
          <a:xfrm>
            <a:off x="570071" y="1730420"/>
            <a:ext cx="8956743" cy="443841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ext Large Arrow 2">
  <p:cSld name="Title Text Large Arrow 2">
    <p:spTree>
      <p:nvGrpSpPr>
        <p:cNvPr id="1" name="Shape 184"/>
        <p:cNvGrpSpPr/>
        <p:nvPr/>
      </p:nvGrpSpPr>
      <p:grpSpPr>
        <a:xfrm>
          <a:off x="0" y="0"/>
          <a:ext cx="0" cy="0"/>
          <a:chOff x="0" y="0"/>
          <a:chExt cx="0" cy="0"/>
        </a:xfrm>
      </p:grpSpPr>
      <p:sp>
        <p:nvSpPr>
          <p:cNvPr id="185" name="Google Shape;185;p76"/>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785F2"/>
              </a:buClr>
              <a:buSzPts val="3600"/>
              <a:buFont typeface="DM Sans Medium"/>
              <a:buNone/>
              <a:defRPr sz="36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76"/>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87" name="Google Shape;187;p76"/>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grpSp>
        <p:nvGrpSpPr>
          <p:cNvPr id="188" name="Google Shape;188;p76"/>
          <p:cNvGrpSpPr/>
          <p:nvPr/>
        </p:nvGrpSpPr>
        <p:grpSpPr>
          <a:xfrm rot="10800000">
            <a:off x="9578507" y="1351876"/>
            <a:ext cx="2061232" cy="3419066"/>
            <a:chOff x="5962307" y="432768"/>
            <a:chExt cx="1057621" cy="1754327"/>
          </a:xfrm>
        </p:grpSpPr>
        <p:sp>
          <p:nvSpPr>
            <p:cNvPr id="189" name="Google Shape;189;p76"/>
            <p:cNvSpPr/>
            <p:nvPr/>
          </p:nvSpPr>
          <p:spPr>
            <a:xfrm rot="8100000">
              <a:off x="5871258" y="1536756"/>
              <a:ext cx="1230581" cy="252197"/>
            </a:xfrm>
            <a:prstGeom prst="rect">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90" name="Google Shape;190;p76"/>
            <p:cNvSpPr/>
            <p:nvPr/>
          </p:nvSpPr>
          <p:spPr>
            <a:xfrm rot="-8100000">
              <a:off x="5880397" y="830911"/>
              <a:ext cx="1230581" cy="252197"/>
            </a:xfrm>
            <a:prstGeom prst="rect">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91" name="Google Shape;191;p76"/>
          <p:cNvSpPr txBox="1">
            <a:spLocks noGrp="1"/>
          </p:cNvSpPr>
          <p:nvPr>
            <p:ph type="body" idx="1"/>
          </p:nvPr>
        </p:nvSpPr>
        <p:spPr>
          <a:xfrm>
            <a:off x="570071" y="1730420"/>
            <a:ext cx="8956743" cy="443841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ontent Breaker Photo 1">
  <p:cSld name="1_Content Breaker Photo 1">
    <p:spTree>
      <p:nvGrpSpPr>
        <p:cNvPr id="1" name="Shape 192"/>
        <p:cNvGrpSpPr/>
        <p:nvPr/>
      </p:nvGrpSpPr>
      <p:grpSpPr>
        <a:xfrm>
          <a:off x="0" y="0"/>
          <a:ext cx="0" cy="0"/>
          <a:chOff x="0" y="0"/>
          <a:chExt cx="0" cy="0"/>
        </a:xfrm>
      </p:grpSpPr>
      <p:sp>
        <p:nvSpPr>
          <p:cNvPr id="193" name="Google Shape;193;p96"/>
          <p:cNvSpPr txBox="1">
            <a:spLocks noGrp="1"/>
          </p:cNvSpPr>
          <p:nvPr>
            <p:ph type="title"/>
          </p:nvPr>
        </p:nvSpPr>
        <p:spPr>
          <a:xfrm>
            <a:off x="1210914" y="414085"/>
            <a:ext cx="10466890" cy="934522"/>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accent3"/>
              </a:buClr>
              <a:buSzPts val="5000"/>
              <a:buFont typeface="DM Sans Medium"/>
              <a:buNone/>
              <a:defRPr sz="5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96"/>
          <p:cNvSpPr txBox="1">
            <a:spLocks noGrp="1"/>
          </p:cNvSpPr>
          <p:nvPr>
            <p:ph type="body" idx="1"/>
          </p:nvPr>
        </p:nvSpPr>
        <p:spPr>
          <a:xfrm>
            <a:off x="264231" y="1498315"/>
            <a:ext cx="11231829" cy="5097868"/>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5" name="Google Shape;195;p96"/>
          <p:cNvCxnSpPr/>
          <p:nvPr/>
        </p:nvCxnSpPr>
        <p:spPr>
          <a:xfrm>
            <a:off x="485592" y="1449133"/>
            <a:ext cx="11231830" cy="0"/>
          </a:xfrm>
          <a:prstGeom prst="straightConnector1">
            <a:avLst/>
          </a:prstGeom>
          <a:noFill/>
          <a:ln w="9525" cap="flat" cmpd="sng">
            <a:solidFill>
              <a:srgbClr val="808285"/>
            </a:solidFill>
            <a:prstDash val="solid"/>
            <a:round/>
            <a:headEnd type="none" w="sm" len="sm"/>
            <a:tailEnd type="none" w="sm" len="sm"/>
          </a:ln>
        </p:spPr>
      </p:cxnSp>
      <p:grpSp>
        <p:nvGrpSpPr>
          <p:cNvPr id="196" name="Google Shape;196;p96"/>
          <p:cNvGrpSpPr/>
          <p:nvPr/>
        </p:nvGrpSpPr>
        <p:grpSpPr>
          <a:xfrm rot="10800000">
            <a:off x="615831" y="672630"/>
            <a:ext cx="566921" cy="575154"/>
            <a:chOff x="7550590" y="4020844"/>
            <a:chExt cx="1729212" cy="1754327"/>
          </a:xfrm>
        </p:grpSpPr>
        <p:sp>
          <p:nvSpPr>
            <p:cNvPr id="197" name="Google Shape;197;p96"/>
            <p:cNvSpPr/>
            <p:nvPr/>
          </p:nvSpPr>
          <p:spPr>
            <a:xfrm>
              <a:off x="7894622" y="4772476"/>
              <a:ext cx="1385180" cy="2521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98" name="Google Shape;198;p96"/>
            <p:cNvSpPr/>
            <p:nvPr/>
          </p:nvSpPr>
          <p:spPr>
            <a:xfrm rot="-2700000">
              <a:off x="7468680" y="4418987"/>
              <a:ext cx="1230581" cy="2521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99" name="Google Shape;199;p96"/>
            <p:cNvSpPr/>
            <p:nvPr/>
          </p:nvSpPr>
          <p:spPr>
            <a:xfrm rot="2700000">
              <a:off x="7459541" y="5124832"/>
              <a:ext cx="1230581" cy="25219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pic>
        <p:nvPicPr>
          <p:cNvPr id="200" name="Google Shape;200;p96"/>
          <p:cNvPicPr preferRelativeResize="0"/>
          <p:nvPr/>
        </p:nvPicPr>
        <p:blipFill rotWithShape="1">
          <a:blip r:embed="rId2">
            <a:alphaModFix/>
          </a:blip>
          <a:srcRect/>
          <a:stretch/>
        </p:blipFill>
        <p:spPr>
          <a:xfrm>
            <a:off x="11496061" y="1549660"/>
            <a:ext cx="565238" cy="457200"/>
          </a:xfrm>
          <a:prstGeom prst="rect">
            <a:avLst/>
          </a:prstGeom>
          <a:noFill/>
          <a:ln>
            <a:noFill/>
          </a:ln>
        </p:spPr>
      </p:pic>
      <p:sp>
        <p:nvSpPr>
          <p:cNvPr id="201" name="Google Shape;201;p96"/>
          <p:cNvSpPr>
            <a:spLocks noGrp="1"/>
          </p:cNvSpPr>
          <p:nvPr>
            <p:ph type="pic" idx="2"/>
          </p:nvPr>
        </p:nvSpPr>
        <p:spPr>
          <a:xfrm>
            <a:off x="6205414" y="3649785"/>
            <a:ext cx="5986585" cy="3208216"/>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2"/>
        <p:cNvGrpSpPr/>
        <p:nvPr/>
      </p:nvGrpSpPr>
      <p:grpSpPr>
        <a:xfrm>
          <a:off x="0" y="0"/>
          <a:ext cx="0" cy="0"/>
          <a:chOff x="0" y="0"/>
          <a:chExt cx="0" cy="0"/>
        </a:xfrm>
      </p:grpSpPr>
      <p:sp>
        <p:nvSpPr>
          <p:cNvPr id="203" name="Google Shape;203;p43"/>
          <p:cNvSpPr txBox="1">
            <a:spLocks noGrp="1"/>
          </p:cNvSpPr>
          <p:nvPr>
            <p:ph type="title"/>
          </p:nvPr>
        </p:nvSpPr>
        <p:spPr>
          <a:xfrm>
            <a:off x="444500" y="95251"/>
            <a:ext cx="10763250" cy="804254"/>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43"/>
          <p:cNvSpPr txBox="1">
            <a:spLocks noGrp="1"/>
          </p:cNvSpPr>
          <p:nvPr>
            <p:ph type="body" idx="1"/>
          </p:nvPr>
        </p:nvSpPr>
        <p:spPr>
          <a:xfrm>
            <a:off x="838200" y="1825625"/>
            <a:ext cx="5181600" cy="4351338"/>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43"/>
          <p:cNvSpPr txBox="1">
            <a:spLocks noGrp="1"/>
          </p:cNvSpPr>
          <p:nvPr>
            <p:ph type="body" idx="2"/>
          </p:nvPr>
        </p:nvSpPr>
        <p:spPr>
          <a:xfrm>
            <a:off x="6172200" y="1825625"/>
            <a:ext cx="5181600" cy="4351338"/>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4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7" name="Google Shape;207;p4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08" name="Google Shape;208;p43"/>
          <p:cNvSpPr txBox="1">
            <a:spLocks noGrp="1"/>
          </p:cNvSpPr>
          <p:nvPr>
            <p:ph type="sldNum" idx="12"/>
          </p:nvPr>
        </p:nvSpPr>
        <p:spPr>
          <a:xfrm>
            <a:off x="9526476" y="6349494"/>
            <a:ext cx="16812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title">
  <p:cSld name="TITLE">
    <p:spTree>
      <p:nvGrpSpPr>
        <p:cNvPr id="1" name="Shape 209"/>
        <p:cNvGrpSpPr/>
        <p:nvPr/>
      </p:nvGrpSpPr>
      <p:grpSpPr>
        <a:xfrm>
          <a:off x="0" y="0"/>
          <a:ext cx="0" cy="0"/>
          <a:chOff x="0" y="0"/>
          <a:chExt cx="0" cy="0"/>
        </a:xfrm>
      </p:grpSpPr>
      <p:sp>
        <p:nvSpPr>
          <p:cNvPr id="210" name="Google Shape;210;p98"/>
          <p:cNvSpPr txBox="1">
            <a:spLocks noGrp="1"/>
          </p:cNvSpPr>
          <p:nvPr>
            <p:ph type="ctrTitle"/>
          </p:nvPr>
        </p:nvSpPr>
        <p:spPr>
          <a:xfrm>
            <a:off x="1524000" y="1122363"/>
            <a:ext cx="9144000" cy="2387600"/>
          </a:xfrm>
          <a:prstGeom prst="rect">
            <a:avLst/>
          </a:prstGeom>
          <a:noFill/>
          <a:ln>
            <a:noFill/>
          </a:ln>
        </p:spPr>
        <p:txBody>
          <a:bodyPr spcFirstLastPara="1" wrap="square" lIns="0" tIns="45700" rIns="0" bIns="45700" anchor="b" anchorCtr="0">
            <a:noAutofit/>
          </a:bodyPr>
          <a:lstStyle>
            <a:lvl1pPr lvl="0" algn="ctr">
              <a:lnSpc>
                <a:spcPct val="90000"/>
              </a:lnSpc>
              <a:spcBef>
                <a:spcPts val="0"/>
              </a:spcBef>
              <a:spcAft>
                <a:spcPts val="0"/>
              </a:spcAft>
              <a:buClr>
                <a:srgbClr val="5C5F61"/>
              </a:buClr>
              <a:buSzPts val="6000"/>
              <a:buFont typeface="DM Sans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98"/>
          <p:cNvSpPr txBox="1">
            <a:spLocks noGrp="1"/>
          </p:cNvSpPr>
          <p:nvPr>
            <p:ph type="subTitle" idx="1"/>
          </p:nvPr>
        </p:nvSpPr>
        <p:spPr>
          <a:xfrm>
            <a:off x="1524000" y="3602038"/>
            <a:ext cx="9144000" cy="1655762"/>
          </a:xfrm>
          <a:prstGeom prst="rect">
            <a:avLst/>
          </a:prstGeom>
          <a:noFill/>
          <a:ln>
            <a:noFill/>
          </a:ln>
        </p:spPr>
        <p:txBody>
          <a:bodyPr spcFirstLastPara="1" wrap="square" lIns="0" tIns="45700" rIns="0" bIns="45700" anchor="t" anchorCtr="0">
            <a:noAutofit/>
          </a:bodyPr>
          <a:lstStyle>
            <a:lvl1pPr lvl="0" algn="ctr">
              <a:lnSpc>
                <a:spcPct val="110000"/>
              </a:lnSpc>
              <a:spcBef>
                <a:spcPts val="500"/>
              </a:spcBef>
              <a:spcAft>
                <a:spcPts val="0"/>
              </a:spcAft>
              <a:buClr>
                <a:schemeClr val="dk1"/>
              </a:buClr>
              <a:buSzPts val="2400"/>
              <a:buNone/>
              <a:defRPr sz="24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rrow 6">
  <p:cSld name="Section Title Arrow 6">
    <p:spTree>
      <p:nvGrpSpPr>
        <p:cNvPr id="1" name="Shape 49"/>
        <p:cNvGrpSpPr/>
        <p:nvPr/>
      </p:nvGrpSpPr>
      <p:grpSpPr>
        <a:xfrm>
          <a:off x="0" y="0"/>
          <a:ext cx="0" cy="0"/>
          <a:chOff x="0" y="0"/>
          <a:chExt cx="0" cy="0"/>
        </a:xfrm>
      </p:grpSpPr>
      <p:sp>
        <p:nvSpPr>
          <p:cNvPr id="50" name="Google Shape;50;p34"/>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1" name="Google Shape;51;p34"/>
          <p:cNvSpPr txBox="1">
            <a:spLocks noGrp="1"/>
          </p:cNvSpPr>
          <p:nvPr>
            <p:ph type="title"/>
          </p:nvPr>
        </p:nvSpPr>
        <p:spPr>
          <a:xfrm>
            <a:off x="5212080" y="990600"/>
            <a:ext cx="6152030" cy="5077343"/>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2" name="Google Shape;52;p34"/>
          <p:cNvGrpSpPr/>
          <p:nvPr/>
        </p:nvGrpSpPr>
        <p:grpSpPr>
          <a:xfrm>
            <a:off x="0" y="4477926"/>
            <a:ext cx="12192000" cy="2367623"/>
            <a:chOff x="228600" y="396"/>
            <a:chExt cx="14173200" cy="5028804"/>
          </a:xfrm>
        </p:grpSpPr>
        <p:sp>
          <p:nvSpPr>
            <p:cNvPr id="53" name="Google Shape;53;p34"/>
            <p:cNvSpPr/>
            <p:nvPr/>
          </p:nvSpPr>
          <p:spPr>
            <a:xfrm>
              <a:off x="228600" y="4880187"/>
              <a:ext cx="14173200" cy="149013"/>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4" name="Google Shape;54;p34"/>
            <p:cNvSpPr/>
            <p:nvPr/>
          </p:nvSpPr>
          <p:spPr>
            <a:xfrm>
              <a:off x="228600" y="4689651"/>
              <a:ext cx="14173200" cy="12899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5" name="Google Shape;55;p34"/>
            <p:cNvSpPr/>
            <p:nvPr/>
          </p:nvSpPr>
          <p:spPr>
            <a:xfrm>
              <a:off x="228600" y="4495624"/>
              <a:ext cx="14173200" cy="113467"/>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6" name="Google Shape;56;p34"/>
            <p:cNvSpPr/>
            <p:nvPr/>
          </p:nvSpPr>
          <p:spPr>
            <a:xfrm>
              <a:off x="228600" y="4305476"/>
              <a:ext cx="14173200" cy="94065"/>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7" name="Google Shape;57;p34"/>
            <p:cNvSpPr/>
            <p:nvPr/>
          </p:nvSpPr>
          <p:spPr>
            <a:xfrm>
              <a:off x="228600" y="4111449"/>
              <a:ext cx="14173200" cy="74662"/>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8" name="Google Shape;58;p34"/>
            <p:cNvSpPr/>
            <p:nvPr/>
          </p:nvSpPr>
          <p:spPr>
            <a:xfrm>
              <a:off x="228600" y="3913540"/>
              <a:ext cx="14173200" cy="57199"/>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 name="Google Shape;59;p34"/>
            <p:cNvSpPr/>
            <p:nvPr/>
          </p:nvSpPr>
          <p:spPr>
            <a:xfrm>
              <a:off x="228600" y="3713692"/>
              <a:ext cx="14173200" cy="39736"/>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0" name="Google Shape;60;p34"/>
            <p:cNvSpPr/>
            <p:nvPr/>
          </p:nvSpPr>
          <p:spPr>
            <a:xfrm rot="10800000">
              <a:off x="228600" y="2437920"/>
              <a:ext cx="14173200" cy="149013"/>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1" name="Google Shape;61;p34"/>
            <p:cNvSpPr/>
            <p:nvPr/>
          </p:nvSpPr>
          <p:spPr>
            <a:xfrm rot="10800000">
              <a:off x="228600" y="2648479"/>
              <a:ext cx="14173200" cy="12899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 name="Google Shape;62;p34"/>
            <p:cNvSpPr/>
            <p:nvPr/>
          </p:nvSpPr>
          <p:spPr>
            <a:xfrm rot="10800000">
              <a:off x="228600" y="2858029"/>
              <a:ext cx="14173200" cy="113467"/>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 name="Google Shape;63;p34"/>
            <p:cNvSpPr/>
            <p:nvPr/>
          </p:nvSpPr>
          <p:spPr>
            <a:xfrm rot="10800000">
              <a:off x="228600" y="3067579"/>
              <a:ext cx="14173200" cy="94065"/>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4" name="Google Shape;64;p34"/>
            <p:cNvSpPr/>
            <p:nvPr/>
          </p:nvSpPr>
          <p:spPr>
            <a:xfrm rot="10800000">
              <a:off x="228600" y="3281009"/>
              <a:ext cx="14173200" cy="74662"/>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 name="Google Shape;65;p34"/>
            <p:cNvSpPr/>
            <p:nvPr/>
          </p:nvSpPr>
          <p:spPr>
            <a:xfrm rot="10800000">
              <a:off x="228600" y="3496381"/>
              <a:ext cx="14173200" cy="57199"/>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 name="Google Shape;66;p34"/>
            <p:cNvSpPr/>
            <p:nvPr/>
          </p:nvSpPr>
          <p:spPr>
            <a:xfrm>
              <a:off x="228600" y="2249247"/>
              <a:ext cx="14173200" cy="12899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 name="Google Shape;67;p34"/>
            <p:cNvSpPr/>
            <p:nvPr/>
          </p:nvSpPr>
          <p:spPr>
            <a:xfrm>
              <a:off x="228600" y="2055219"/>
              <a:ext cx="14173200" cy="113467"/>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8" name="Google Shape;68;p34"/>
            <p:cNvSpPr/>
            <p:nvPr/>
          </p:nvSpPr>
          <p:spPr>
            <a:xfrm>
              <a:off x="228600" y="1865072"/>
              <a:ext cx="14173200" cy="94065"/>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 name="Google Shape;69;p34"/>
            <p:cNvSpPr/>
            <p:nvPr/>
          </p:nvSpPr>
          <p:spPr>
            <a:xfrm>
              <a:off x="228600" y="1671044"/>
              <a:ext cx="14173200" cy="74662"/>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 name="Google Shape;70;p34"/>
            <p:cNvSpPr/>
            <p:nvPr/>
          </p:nvSpPr>
          <p:spPr>
            <a:xfrm>
              <a:off x="228600" y="1473135"/>
              <a:ext cx="14173200" cy="57199"/>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 name="Google Shape;71;p34"/>
            <p:cNvSpPr/>
            <p:nvPr/>
          </p:nvSpPr>
          <p:spPr>
            <a:xfrm>
              <a:off x="228600" y="1273287"/>
              <a:ext cx="14173200" cy="39736"/>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 name="Google Shape;72;p34"/>
            <p:cNvSpPr/>
            <p:nvPr/>
          </p:nvSpPr>
          <p:spPr>
            <a:xfrm rot="10800000">
              <a:off x="228600" y="396"/>
              <a:ext cx="14173200" cy="149013"/>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 name="Google Shape;73;p34"/>
            <p:cNvSpPr/>
            <p:nvPr/>
          </p:nvSpPr>
          <p:spPr>
            <a:xfrm rot="10800000">
              <a:off x="228600" y="210955"/>
              <a:ext cx="14173200" cy="128990"/>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 name="Google Shape;74;p34"/>
            <p:cNvSpPr/>
            <p:nvPr/>
          </p:nvSpPr>
          <p:spPr>
            <a:xfrm rot="10800000">
              <a:off x="228600" y="420505"/>
              <a:ext cx="14173200" cy="113467"/>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5" name="Google Shape;75;p34"/>
            <p:cNvSpPr/>
            <p:nvPr/>
          </p:nvSpPr>
          <p:spPr>
            <a:xfrm rot="10800000">
              <a:off x="228600" y="630055"/>
              <a:ext cx="14173200" cy="94065"/>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 name="Google Shape;76;p34"/>
            <p:cNvSpPr/>
            <p:nvPr/>
          </p:nvSpPr>
          <p:spPr>
            <a:xfrm rot="10800000">
              <a:off x="228600" y="843486"/>
              <a:ext cx="14173200" cy="74662"/>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7" name="Google Shape;77;p34"/>
            <p:cNvSpPr/>
            <p:nvPr/>
          </p:nvSpPr>
          <p:spPr>
            <a:xfrm rot="10800000">
              <a:off x="228600" y="1058857"/>
              <a:ext cx="14173200" cy="57199"/>
            </a:xfrm>
            <a:prstGeom prst="rect">
              <a:avLst/>
            </a:prstGeom>
            <a:solidFill>
              <a:srgbClr val="031D40">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78" name="Google Shape;78;p34"/>
          <p:cNvSpPr/>
          <p:nvPr/>
        </p:nvSpPr>
        <p:spPr>
          <a:xfrm rot="-8100000">
            <a:off x="334006" y="1732887"/>
            <a:ext cx="3590223" cy="3590223"/>
          </a:xfrm>
          <a:prstGeom prst="corner">
            <a:avLst>
              <a:gd name="adj1" fmla="val 20121"/>
              <a:gd name="adj2" fmla="val 20273"/>
            </a:avLst>
          </a:prstGeom>
          <a:solidFill>
            <a:srgbClr val="DCF4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2"/>
        <p:cNvGrpSpPr/>
        <p:nvPr/>
      </p:nvGrpSpPr>
      <p:grpSpPr>
        <a:xfrm>
          <a:off x="0" y="0"/>
          <a:ext cx="0" cy="0"/>
          <a:chOff x="0" y="0"/>
          <a:chExt cx="0" cy="0"/>
        </a:xfrm>
      </p:grpSpPr>
      <p:sp>
        <p:nvSpPr>
          <p:cNvPr id="213" name="Google Shape;213;p1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4" name="Google Shape;214;p1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5" name="Google Shape;215;p13"/>
          <p:cNvSpPr txBox="1">
            <a:spLocks noGrp="1"/>
          </p:cNvSpPr>
          <p:nvPr>
            <p:ph type="sldNum" idx="12"/>
          </p:nvPr>
        </p:nvSpPr>
        <p:spPr>
          <a:xfrm>
            <a:off x="9526476" y="6349494"/>
            <a:ext cx="16812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16" name="Google Shape;216;p13" descr="A picture containing text, clipart&#10;&#10;Description automatically generated"/>
          <p:cNvPicPr preferRelativeResize="0"/>
          <p:nvPr/>
        </p:nvPicPr>
        <p:blipFill rotWithShape="1">
          <a:blip r:embed="rId2">
            <a:alphaModFix/>
          </a:blip>
          <a:srcRect/>
          <a:stretch/>
        </p:blipFill>
        <p:spPr>
          <a:xfrm>
            <a:off x="8690643" y="6326702"/>
            <a:ext cx="3284785" cy="59950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lumns w/arrow 2">
  <p:cSld name="Two Columns w/arrow 2">
    <p:spTree>
      <p:nvGrpSpPr>
        <p:cNvPr id="1" name="Shape 217"/>
        <p:cNvGrpSpPr/>
        <p:nvPr/>
      </p:nvGrpSpPr>
      <p:grpSpPr>
        <a:xfrm>
          <a:off x="0" y="0"/>
          <a:ext cx="0" cy="0"/>
          <a:chOff x="0" y="0"/>
          <a:chExt cx="0" cy="0"/>
        </a:xfrm>
      </p:grpSpPr>
      <p:sp>
        <p:nvSpPr>
          <p:cNvPr id="218" name="Google Shape;218;p52"/>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9" name="Google Shape;219;p52"/>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0" name="Google Shape;220;p52"/>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221" name="Google Shape;221;p52"/>
          <p:cNvGrpSpPr/>
          <p:nvPr/>
        </p:nvGrpSpPr>
        <p:grpSpPr>
          <a:xfrm>
            <a:off x="481582" y="896740"/>
            <a:ext cx="430723" cy="760860"/>
            <a:chOff x="5962307" y="432768"/>
            <a:chExt cx="1057621" cy="1754327"/>
          </a:xfrm>
        </p:grpSpPr>
        <p:sp>
          <p:nvSpPr>
            <p:cNvPr id="222" name="Google Shape;222;p52"/>
            <p:cNvSpPr/>
            <p:nvPr/>
          </p:nvSpPr>
          <p:spPr>
            <a:xfrm rot="8100000">
              <a:off x="5871258" y="1536756"/>
              <a:ext cx="1230581" cy="252197"/>
            </a:xfrm>
            <a:prstGeom prst="rect">
              <a:avLst/>
            </a:prstGeom>
            <a:solidFill>
              <a:srgbClr val="5C5F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23" name="Google Shape;223;p52"/>
            <p:cNvSpPr/>
            <p:nvPr/>
          </p:nvSpPr>
          <p:spPr>
            <a:xfrm rot="-8100000">
              <a:off x="5880397" y="830911"/>
              <a:ext cx="1230581" cy="252197"/>
            </a:xfrm>
            <a:prstGeom prst="rect">
              <a:avLst/>
            </a:prstGeom>
            <a:solidFill>
              <a:srgbClr val="5C5F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224" name="Google Shape;224;p5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Client Stories 1">
  <p:cSld name="3_Client Stories 1">
    <p:spTree>
      <p:nvGrpSpPr>
        <p:cNvPr id="1" name="Shape 225"/>
        <p:cNvGrpSpPr/>
        <p:nvPr/>
      </p:nvGrpSpPr>
      <p:grpSpPr>
        <a:xfrm>
          <a:off x="0" y="0"/>
          <a:ext cx="0" cy="0"/>
          <a:chOff x="0" y="0"/>
          <a:chExt cx="0" cy="0"/>
        </a:xfrm>
      </p:grpSpPr>
      <p:sp>
        <p:nvSpPr>
          <p:cNvPr id="226" name="Google Shape;226;p42"/>
          <p:cNvSpPr/>
          <p:nvPr/>
        </p:nvSpPr>
        <p:spPr>
          <a:xfrm>
            <a:off x="6096000" y="0"/>
            <a:ext cx="6096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27" name="Google Shape;227;p42"/>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42"/>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42"/>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30" name="Google Shape;230;p42"/>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rrow 7">
  <p:cSld name="Section Title Arrow 7">
    <p:bg>
      <p:bgPr>
        <a:solidFill>
          <a:srgbClr val="BFBFBF"/>
        </a:solidFill>
        <a:effectLst/>
      </p:bgPr>
    </p:bg>
    <p:spTree>
      <p:nvGrpSpPr>
        <p:cNvPr id="1" name="Shape 231"/>
        <p:cNvGrpSpPr/>
        <p:nvPr/>
      </p:nvGrpSpPr>
      <p:grpSpPr>
        <a:xfrm>
          <a:off x="0" y="0"/>
          <a:ext cx="0" cy="0"/>
          <a:chOff x="0" y="0"/>
          <a:chExt cx="0" cy="0"/>
        </a:xfrm>
      </p:grpSpPr>
      <p:sp>
        <p:nvSpPr>
          <p:cNvPr id="232" name="Google Shape;232;p49"/>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33" name="Google Shape;233;p49"/>
          <p:cNvSpPr txBox="1">
            <a:spLocks noGrp="1"/>
          </p:cNvSpPr>
          <p:nvPr>
            <p:ph type="title"/>
          </p:nvPr>
        </p:nvSpPr>
        <p:spPr>
          <a:xfrm>
            <a:off x="5212080" y="990600"/>
            <a:ext cx="6149340" cy="505968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34" name="Google Shape;234;p49"/>
          <p:cNvGrpSpPr/>
          <p:nvPr/>
        </p:nvGrpSpPr>
        <p:grpSpPr>
          <a:xfrm>
            <a:off x="0" y="4477926"/>
            <a:ext cx="12192000" cy="2367623"/>
            <a:chOff x="228600" y="396"/>
            <a:chExt cx="14173200" cy="5028804"/>
          </a:xfrm>
        </p:grpSpPr>
        <p:sp>
          <p:nvSpPr>
            <p:cNvPr id="235" name="Google Shape;235;p49"/>
            <p:cNvSpPr/>
            <p:nvPr/>
          </p:nvSpPr>
          <p:spPr>
            <a:xfrm>
              <a:off x="228600" y="4880187"/>
              <a:ext cx="14173200" cy="149013"/>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36" name="Google Shape;236;p49"/>
            <p:cNvSpPr/>
            <p:nvPr/>
          </p:nvSpPr>
          <p:spPr>
            <a:xfrm>
              <a:off x="228600" y="4689651"/>
              <a:ext cx="14173200" cy="12899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37" name="Google Shape;237;p49"/>
            <p:cNvSpPr/>
            <p:nvPr/>
          </p:nvSpPr>
          <p:spPr>
            <a:xfrm>
              <a:off x="228600" y="4495624"/>
              <a:ext cx="14173200" cy="113467"/>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38" name="Google Shape;238;p49"/>
            <p:cNvSpPr/>
            <p:nvPr/>
          </p:nvSpPr>
          <p:spPr>
            <a:xfrm>
              <a:off x="228600" y="4305476"/>
              <a:ext cx="14173200" cy="94065"/>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39" name="Google Shape;239;p49"/>
            <p:cNvSpPr/>
            <p:nvPr/>
          </p:nvSpPr>
          <p:spPr>
            <a:xfrm>
              <a:off x="228600" y="4111449"/>
              <a:ext cx="14173200" cy="74662"/>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0" name="Google Shape;240;p49"/>
            <p:cNvSpPr/>
            <p:nvPr/>
          </p:nvSpPr>
          <p:spPr>
            <a:xfrm>
              <a:off x="228600" y="3913540"/>
              <a:ext cx="14173200" cy="57199"/>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1" name="Google Shape;241;p49"/>
            <p:cNvSpPr/>
            <p:nvPr/>
          </p:nvSpPr>
          <p:spPr>
            <a:xfrm>
              <a:off x="228600" y="3713692"/>
              <a:ext cx="14173200" cy="39736"/>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2" name="Google Shape;242;p49"/>
            <p:cNvSpPr/>
            <p:nvPr/>
          </p:nvSpPr>
          <p:spPr>
            <a:xfrm rot="10800000">
              <a:off x="228600" y="2437920"/>
              <a:ext cx="14173200" cy="149013"/>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3" name="Google Shape;243;p49"/>
            <p:cNvSpPr/>
            <p:nvPr/>
          </p:nvSpPr>
          <p:spPr>
            <a:xfrm rot="10800000">
              <a:off x="228600" y="2648479"/>
              <a:ext cx="14173200" cy="12899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4" name="Google Shape;244;p49"/>
            <p:cNvSpPr/>
            <p:nvPr/>
          </p:nvSpPr>
          <p:spPr>
            <a:xfrm rot="10800000">
              <a:off x="228600" y="2858029"/>
              <a:ext cx="14173200" cy="113467"/>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5" name="Google Shape;245;p49"/>
            <p:cNvSpPr/>
            <p:nvPr/>
          </p:nvSpPr>
          <p:spPr>
            <a:xfrm rot="10800000">
              <a:off x="228600" y="3067579"/>
              <a:ext cx="14173200" cy="94065"/>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6" name="Google Shape;246;p49"/>
            <p:cNvSpPr/>
            <p:nvPr/>
          </p:nvSpPr>
          <p:spPr>
            <a:xfrm rot="10800000">
              <a:off x="228600" y="3281009"/>
              <a:ext cx="14173200" cy="74662"/>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7" name="Google Shape;247;p49"/>
            <p:cNvSpPr/>
            <p:nvPr/>
          </p:nvSpPr>
          <p:spPr>
            <a:xfrm rot="10800000">
              <a:off x="228600" y="3496381"/>
              <a:ext cx="14173200" cy="57199"/>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8" name="Google Shape;248;p49"/>
            <p:cNvSpPr/>
            <p:nvPr/>
          </p:nvSpPr>
          <p:spPr>
            <a:xfrm>
              <a:off x="228600" y="2249247"/>
              <a:ext cx="14173200" cy="12899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49" name="Google Shape;249;p49"/>
            <p:cNvSpPr/>
            <p:nvPr/>
          </p:nvSpPr>
          <p:spPr>
            <a:xfrm>
              <a:off x="228600" y="2055219"/>
              <a:ext cx="14173200" cy="113467"/>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0" name="Google Shape;250;p49"/>
            <p:cNvSpPr/>
            <p:nvPr/>
          </p:nvSpPr>
          <p:spPr>
            <a:xfrm>
              <a:off x="228600" y="1865072"/>
              <a:ext cx="14173200" cy="94065"/>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1" name="Google Shape;251;p49"/>
            <p:cNvSpPr/>
            <p:nvPr/>
          </p:nvSpPr>
          <p:spPr>
            <a:xfrm>
              <a:off x="228600" y="1671044"/>
              <a:ext cx="14173200" cy="74662"/>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2" name="Google Shape;252;p49"/>
            <p:cNvSpPr/>
            <p:nvPr/>
          </p:nvSpPr>
          <p:spPr>
            <a:xfrm>
              <a:off x="228600" y="1473135"/>
              <a:ext cx="14173200" cy="57199"/>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3" name="Google Shape;253;p49"/>
            <p:cNvSpPr/>
            <p:nvPr/>
          </p:nvSpPr>
          <p:spPr>
            <a:xfrm>
              <a:off x="228600" y="1273287"/>
              <a:ext cx="14173200" cy="39736"/>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4" name="Google Shape;254;p49"/>
            <p:cNvSpPr/>
            <p:nvPr/>
          </p:nvSpPr>
          <p:spPr>
            <a:xfrm rot="10800000">
              <a:off x="228600" y="396"/>
              <a:ext cx="14173200" cy="149013"/>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5" name="Google Shape;255;p49"/>
            <p:cNvSpPr/>
            <p:nvPr/>
          </p:nvSpPr>
          <p:spPr>
            <a:xfrm rot="10800000">
              <a:off x="228600" y="210955"/>
              <a:ext cx="14173200" cy="128990"/>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6" name="Google Shape;256;p49"/>
            <p:cNvSpPr/>
            <p:nvPr/>
          </p:nvSpPr>
          <p:spPr>
            <a:xfrm rot="10800000">
              <a:off x="228600" y="420505"/>
              <a:ext cx="14173200" cy="113467"/>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7" name="Google Shape;257;p49"/>
            <p:cNvSpPr/>
            <p:nvPr/>
          </p:nvSpPr>
          <p:spPr>
            <a:xfrm rot="10800000">
              <a:off x="228600" y="630055"/>
              <a:ext cx="14173200" cy="94065"/>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8" name="Google Shape;258;p49"/>
            <p:cNvSpPr/>
            <p:nvPr/>
          </p:nvSpPr>
          <p:spPr>
            <a:xfrm rot="10800000">
              <a:off x="228600" y="843486"/>
              <a:ext cx="14173200" cy="74662"/>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59" name="Google Shape;259;p49"/>
            <p:cNvSpPr/>
            <p:nvPr/>
          </p:nvSpPr>
          <p:spPr>
            <a:xfrm rot="10800000">
              <a:off x="228600" y="1058857"/>
              <a:ext cx="14173200" cy="57199"/>
            </a:xfrm>
            <a:prstGeom prst="rect">
              <a:avLst/>
            </a:prstGeom>
            <a:solidFill>
              <a:schemeClr val="dk2">
                <a:alpha val="4784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260" name="Google Shape;260;p49"/>
          <p:cNvSpPr/>
          <p:nvPr/>
        </p:nvSpPr>
        <p:spPr>
          <a:xfrm rot="-8100000">
            <a:off x="334006" y="1732887"/>
            <a:ext cx="3590223" cy="3590223"/>
          </a:xfrm>
          <a:prstGeom prst="corner">
            <a:avLst>
              <a:gd name="adj1" fmla="val 20121"/>
              <a:gd name="adj2" fmla="val 20273"/>
            </a:avLst>
          </a:prstGeom>
          <a:solidFill>
            <a:srgbClr val="D6D7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rrow 2">
  <p:cSld name="Section Title Arrow 2">
    <p:spTree>
      <p:nvGrpSpPr>
        <p:cNvPr id="1" name="Shape 261"/>
        <p:cNvGrpSpPr/>
        <p:nvPr/>
      </p:nvGrpSpPr>
      <p:grpSpPr>
        <a:xfrm>
          <a:off x="0" y="0"/>
          <a:ext cx="0" cy="0"/>
          <a:chOff x="0" y="0"/>
          <a:chExt cx="0" cy="0"/>
        </a:xfrm>
      </p:grpSpPr>
      <p:sp>
        <p:nvSpPr>
          <p:cNvPr id="262" name="Google Shape;262;p40"/>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3" name="Google Shape;263;p40"/>
          <p:cNvSpPr txBox="1">
            <a:spLocks noGrp="1"/>
          </p:cNvSpPr>
          <p:nvPr>
            <p:ph type="title"/>
          </p:nvPr>
        </p:nvSpPr>
        <p:spPr>
          <a:xfrm>
            <a:off x="5210735" y="989327"/>
            <a:ext cx="6022873" cy="5074881"/>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64" name="Google Shape;264;p40"/>
          <p:cNvGrpSpPr/>
          <p:nvPr/>
        </p:nvGrpSpPr>
        <p:grpSpPr>
          <a:xfrm>
            <a:off x="0" y="4469877"/>
            <a:ext cx="12192000" cy="2390424"/>
            <a:chOff x="-1" y="5363852"/>
            <a:chExt cx="14630400" cy="2868509"/>
          </a:xfrm>
        </p:grpSpPr>
        <p:sp>
          <p:nvSpPr>
            <p:cNvPr id="265" name="Google Shape;265;p40"/>
            <p:cNvSpPr/>
            <p:nvPr/>
          </p:nvSpPr>
          <p:spPr>
            <a:xfrm>
              <a:off x="-1" y="8191036"/>
              <a:ext cx="14630399" cy="41325"/>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6" name="Google Shape;266;p40"/>
            <p:cNvSpPr/>
            <p:nvPr/>
          </p:nvSpPr>
          <p:spPr>
            <a:xfrm>
              <a:off x="-1" y="8046649"/>
              <a:ext cx="14630399" cy="28709"/>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7" name="Google Shape;267;p40"/>
            <p:cNvSpPr/>
            <p:nvPr/>
          </p:nvSpPr>
          <p:spPr>
            <a:xfrm rot="10800000">
              <a:off x="0" y="7124924"/>
              <a:ext cx="14630399" cy="10766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8" name="Google Shape;268;p40"/>
            <p:cNvSpPr/>
            <p:nvPr/>
          </p:nvSpPr>
          <p:spPr>
            <a:xfrm rot="10800000">
              <a:off x="0" y="7277050"/>
              <a:ext cx="14630399" cy="93193"/>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9" name="Google Shape;269;p40"/>
            <p:cNvSpPr/>
            <p:nvPr/>
          </p:nvSpPr>
          <p:spPr>
            <a:xfrm rot="10800000">
              <a:off x="0" y="7428446"/>
              <a:ext cx="14630399" cy="81978"/>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0" name="Google Shape;270;p40"/>
            <p:cNvSpPr/>
            <p:nvPr/>
          </p:nvSpPr>
          <p:spPr>
            <a:xfrm rot="10800000">
              <a:off x="0" y="7579843"/>
              <a:ext cx="14630399" cy="6796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1" name="Google Shape;271;p40"/>
            <p:cNvSpPr/>
            <p:nvPr/>
          </p:nvSpPr>
          <p:spPr>
            <a:xfrm rot="10800000">
              <a:off x="0" y="7734043"/>
              <a:ext cx="14630399" cy="53942"/>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2" name="Google Shape;272;p40"/>
            <p:cNvSpPr/>
            <p:nvPr/>
          </p:nvSpPr>
          <p:spPr>
            <a:xfrm rot="10800000">
              <a:off x="0" y="7889646"/>
              <a:ext cx="14630399" cy="41325"/>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3" name="Google Shape;273;p40"/>
            <p:cNvSpPr/>
            <p:nvPr/>
          </p:nvSpPr>
          <p:spPr>
            <a:xfrm>
              <a:off x="-1" y="6988611"/>
              <a:ext cx="14630399" cy="93193"/>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4" name="Google Shape;274;p40"/>
            <p:cNvSpPr/>
            <p:nvPr/>
          </p:nvSpPr>
          <p:spPr>
            <a:xfrm>
              <a:off x="-1" y="6848429"/>
              <a:ext cx="14630399" cy="81978"/>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5" name="Google Shape;275;p40"/>
            <p:cNvSpPr/>
            <p:nvPr/>
          </p:nvSpPr>
          <p:spPr>
            <a:xfrm>
              <a:off x="-1" y="6711051"/>
              <a:ext cx="14630399" cy="6796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6" name="Google Shape;276;p40"/>
            <p:cNvSpPr/>
            <p:nvPr/>
          </p:nvSpPr>
          <p:spPr>
            <a:xfrm>
              <a:off x="-1" y="6570869"/>
              <a:ext cx="14630399" cy="53942"/>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7" name="Google Shape;277;p40"/>
            <p:cNvSpPr/>
            <p:nvPr/>
          </p:nvSpPr>
          <p:spPr>
            <a:xfrm>
              <a:off x="-1" y="6427883"/>
              <a:ext cx="14630399" cy="41325"/>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8" name="Google Shape;278;p40"/>
            <p:cNvSpPr/>
            <p:nvPr/>
          </p:nvSpPr>
          <p:spPr>
            <a:xfrm>
              <a:off x="-1" y="6283496"/>
              <a:ext cx="14630399" cy="28709"/>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9" name="Google Shape;279;p40"/>
            <p:cNvSpPr/>
            <p:nvPr/>
          </p:nvSpPr>
          <p:spPr>
            <a:xfrm rot="10800000">
              <a:off x="0" y="5363852"/>
              <a:ext cx="14630399" cy="10766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80" name="Google Shape;280;p40"/>
            <p:cNvSpPr/>
            <p:nvPr/>
          </p:nvSpPr>
          <p:spPr>
            <a:xfrm rot="10800000">
              <a:off x="0" y="5515978"/>
              <a:ext cx="14630399" cy="93193"/>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81" name="Google Shape;281;p40"/>
            <p:cNvSpPr/>
            <p:nvPr/>
          </p:nvSpPr>
          <p:spPr>
            <a:xfrm rot="10800000">
              <a:off x="0" y="5667374"/>
              <a:ext cx="14630399" cy="81978"/>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82" name="Google Shape;282;p40"/>
            <p:cNvSpPr/>
            <p:nvPr/>
          </p:nvSpPr>
          <p:spPr>
            <a:xfrm rot="10800000">
              <a:off x="0" y="5818771"/>
              <a:ext cx="14630399" cy="6796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83" name="Google Shape;283;p40"/>
            <p:cNvSpPr/>
            <p:nvPr/>
          </p:nvSpPr>
          <p:spPr>
            <a:xfrm rot="10800000">
              <a:off x="0" y="5972971"/>
              <a:ext cx="14630399" cy="53942"/>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84" name="Google Shape;284;p40"/>
            <p:cNvSpPr/>
            <p:nvPr/>
          </p:nvSpPr>
          <p:spPr>
            <a:xfrm rot="10800000">
              <a:off x="0" y="6128573"/>
              <a:ext cx="14630399" cy="41325"/>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285" name="Google Shape;285;p40"/>
          <p:cNvSpPr/>
          <p:nvPr/>
        </p:nvSpPr>
        <p:spPr>
          <a:xfrm rot="-8100000">
            <a:off x="334006" y="1732887"/>
            <a:ext cx="3590223" cy="3590223"/>
          </a:xfrm>
          <a:prstGeom prst="corner">
            <a:avLst>
              <a:gd name="adj1" fmla="val 20121"/>
              <a:gd name="adj2" fmla="val 20273"/>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s Icon">
  <p:cSld name="Two Columns Icon">
    <p:spTree>
      <p:nvGrpSpPr>
        <p:cNvPr id="1" name="Shape 286"/>
        <p:cNvGrpSpPr/>
        <p:nvPr/>
      </p:nvGrpSpPr>
      <p:grpSpPr>
        <a:xfrm>
          <a:off x="0" y="0"/>
          <a:ext cx="0" cy="0"/>
          <a:chOff x="0" y="0"/>
          <a:chExt cx="0" cy="0"/>
        </a:xfrm>
      </p:grpSpPr>
      <p:sp>
        <p:nvSpPr>
          <p:cNvPr id="287" name="Google Shape;287;p53"/>
          <p:cNvSpPr txBox="1">
            <a:spLocks noGrp="1"/>
          </p:cNvSpPr>
          <p:nvPr>
            <p:ph type="title"/>
          </p:nvPr>
        </p:nvSpPr>
        <p:spPr>
          <a:xfrm>
            <a:off x="444500" y="121080"/>
            <a:ext cx="104749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53"/>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89" name="Google Shape;289;p53"/>
          <p:cNvCxnSpPr/>
          <p:nvPr/>
        </p:nvCxnSpPr>
        <p:spPr>
          <a:xfrm>
            <a:off x="445975" y="857865"/>
            <a:ext cx="11231830" cy="0"/>
          </a:xfrm>
          <a:prstGeom prst="straightConnector1">
            <a:avLst/>
          </a:prstGeom>
          <a:noFill/>
          <a:ln w="9525" cap="flat" cmpd="sng">
            <a:solidFill>
              <a:srgbClr val="BCBEC0"/>
            </a:solidFill>
            <a:prstDash val="solid"/>
            <a:round/>
            <a:headEnd type="none" w="sm" len="sm"/>
            <a:tailEnd type="none" w="sm" len="sm"/>
          </a:ln>
        </p:spPr>
      </p:cxnSp>
      <p:sp>
        <p:nvSpPr>
          <p:cNvPr id="290" name="Google Shape;290;p53"/>
          <p:cNvSpPr>
            <a:spLocks noGrp="1"/>
          </p:cNvSpPr>
          <p:nvPr>
            <p:ph type="pic" idx="2"/>
          </p:nvPr>
        </p:nvSpPr>
        <p:spPr>
          <a:xfrm>
            <a:off x="444500" y="1311560"/>
            <a:ext cx="1440656" cy="1440657"/>
          </a:xfrm>
          <a:prstGeom prst="rect">
            <a:avLst/>
          </a:prstGeom>
          <a:noFill/>
          <a:ln>
            <a:noFill/>
          </a:ln>
        </p:spPr>
      </p:sp>
      <p:sp>
        <p:nvSpPr>
          <p:cNvPr id="291" name="Google Shape;291;p53"/>
          <p:cNvSpPr txBox="1">
            <a:spLocks noGrp="1"/>
          </p:cNvSpPr>
          <p:nvPr>
            <p:ph type="body" idx="1"/>
          </p:nvPr>
        </p:nvSpPr>
        <p:spPr>
          <a:xfrm>
            <a:off x="2110154" y="1187939"/>
            <a:ext cx="9056592" cy="4740051"/>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3200"/>
              <a:buFont typeface="Arial"/>
              <a:buNone/>
              <a:defRPr sz="3200"/>
            </a:lvl1pPr>
            <a:lvl2pPr marL="914400" lvl="1" indent="-406400" algn="l">
              <a:lnSpc>
                <a:spcPct val="110000"/>
              </a:lnSpc>
              <a:spcBef>
                <a:spcPts val="333"/>
              </a:spcBef>
              <a:spcAft>
                <a:spcPts val="0"/>
              </a:spcAft>
              <a:buClr>
                <a:schemeClr val="dk1"/>
              </a:buClr>
              <a:buSzPts val="2800"/>
              <a:buFont typeface="Arial"/>
              <a:buChar char="•"/>
              <a:defRPr sz="2800"/>
            </a:lvl2pPr>
            <a:lvl3pPr marL="1371600" lvl="2" indent="-381000" algn="l">
              <a:lnSpc>
                <a:spcPct val="110000"/>
              </a:lnSpc>
              <a:spcBef>
                <a:spcPts val="333"/>
              </a:spcBef>
              <a:spcAft>
                <a:spcPts val="0"/>
              </a:spcAft>
              <a:buClr>
                <a:schemeClr val="dk1"/>
              </a:buClr>
              <a:buSzPts val="2400"/>
              <a:buFont typeface="Arial"/>
              <a:buChar char="•"/>
              <a:defRPr sz="2400"/>
            </a:lvl3pPr>
            <a:lvl4pPr marL="1828800" lvl="3" indent="-355600" algn="l">
              <a:lnSpc>
                <a:spcPct val="110000"/>
              </a:lnSpc>
              <a:spcBef>
                <a:spcPts val="250"/>
              </a:spcBef>
              <a:spcAft>
                <a:spcPts val="0"/>
              </a:spcAft>
              <a:buClr>
                <a:schemeClr val="dk1"/>
              </a:buClr>
              <a:buSzPts val="2000"/>
              <a:buFont typeface="Arial"/>
              <a:buChar char="•"/>
              <a:defRPr sz="2000"/>
            </a:lvl4pPr>
            <a:lvl5pPr marL="2286000" lvl="4" indent="-342900" algn="l">
              <a:lnSpc>
                <a:spcPct val="110000"/>
              </a:lnSpc>
              <a:spcBef>
                <a:spcPts val="250"/>
              </a:spcBef>
              <a:spcAft>
                <a:spcPts val="0"/>
              </a:spcAft>
              <a:buClr>
                <a:schemeClr val="dk1"/>
              </a:buClr>
              <a:buSzPts val="1800"/>
              <a:buFont typeface="Arial"/>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Bullets Photo">
  <p:cSld name="Title Bullets Photo">
    <p:spTree>
      <p:nvGrpSpPr>
        <p:cNvPr id="1" name="Shape 292"/>
        <p:cNvGrpSpPr/>
        <p:nvPr/>
      </p:nvGrpSpPr>
      <p:grpSpPr>
        <a:xfrm>
          <a:off x="0" y="0"/>
          <a:ext cx="0" cy="0"/>
          <a:chOff x="0" y="0"/>
          <a:chExt cx="0" cy="0"/>
        </a:xfrm>
      </p:grpSpPr>
      <p:sp>
        <p:nvSpPr>
          <p:cNvPr id="293" name="Google Shape;293;p54"/>
          <p:cNvSpPr txBox="1">
            <a:spLocks noGrp="1"/>
          </p:cNvSpPr>
          <p:nvPr>
            <p:ph type="title"/>
          </p:nvPr>
        </p:nvSpPr>
        <p:spPr>
          <a:xfrm>
            <a:off x="444500" y="95250"/>
            <a:ext cx="991886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54"/>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5" name="Google Shape;295;p54"/>
          <p:cNvSpPr txBox="1">
            <a:spLocks noGrp="1"/>
          </p:cNvSpPr>
          <p:nvPr>
            <p:ph type="body" idx="1"/>
          </p:nvPr>
        </p:nvSpPr>
        <p:spPr>
          <a:xfrm>
            <a:off x="603249" y="1397000"/>
            <a:ext cx="5206999" cy="4530991"/>
          </a:xfrm>
          <a:prstGeom prst="rect">
            <a:avLst/>
          </a:prstGeom>
          <a:noFill/>
          <a:ln>
            <a:noFill/>
          </a:ln>
        </p:spPr>
        <p:txBody>
          <a:bodyPr spcFirstLastPara="1" wrap="square" lIns="0" tIns="45700" rIns="0" bIns="45700" anchor="t" anchorCtr="0">
            <a:noAutofit/>
          </a:bodyPr>
          <a:lstStyle>
            <a:lvl1pPr marL="457200" lvl="0" indent="-406400" algn="l">
              <a:lnSpc>
                <a:spcPct val="110000"/>
              </a:lnSpc>
              <a:spcBef>
                <a:spcPts val="500"/>
              </a:spcBef>
              <a:spcAft>
                <a:spcPts val="0"/>
              </a:spcAft>
              <a:buClr>
                <a:schemeClr val="dk1"/>
              </a:buClr>
              <a:buSzPts val="2800"/>
              <a:buChar char="•"/>
              <a:defRPr sz="2800"/>
            </a:lvl1pPr>
            <a:lvl2pPr marL="914400" lvl="1" indent="-381000" algn="l">
              <a:lnSpc>
                <a:spcPct val="110000"/>
              </a:lnSpc>
              <a:spcBef>
                <a:spcPts val="333"/>
              </a:spcBef>
              <a:spcAft>
                <a:spcPts val="0"/>
              </a:spcAft>
              <a:buClr>
                <a:schemeClr val="dk1"/>
              </a:buClr>
              <a:buSzPts val="2400"/>
              <a:buChar char="-"/>
              <a:defRPr sz="2400"/>
            </a:lvl2pPr>
            <a:lvl3pPr marL="1371600" lvl="2" indent="-355600" algn="l">
              <a:lnSpc>
                <a:spcPct val="110000"/>
              </a:lnSpc>
              <a:spcBef>
                <a:spcPts val="333"/>
              </a:spcBef>
              <a:spcAft>
                <a:spcPts val="0"/>
              </a:spcAft>
              <a:buClr>
                <a:schemeClr val="dk1"/>
              </a:buClr>
              <a:buSzPts val="2000"/>
              <a:buChar char="•"/>
              <a:defRPr sz="2000"/>
            </a:lvl3pPr>
            <a:lvl4pPr marL="1828800" lvl="3" indent="-342900" algn="l">
              <a:lnSpc>
                <a:spcPct val="110000"/>
              </a:lnSpc>
              <a:spcBef>
                <a:spcPts val="250"/>
              </a:spcBef>
              <a:spcAft>
                <a:spcPts val="0"/>
              </a:spcAft>
              <a:buClr>
                <a:schemeClr val="dk1"/>
              </a:buClr>
              <a:buSzPts val="1800"/>
              <a:buChar char="-"/>
              <a:defRPr sz="1800"/>
            </a:lvl4pPr>
            <a:lvl5pPr marL="2286000" lvl="4" indent="-330200" algn="l">
              <a:lnSpc>
                <a:spcPct val="110000"/>
              </a:lnSpc>
              <a:spcBef>
                <a:spcPts val="25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6" name="Google Shape;296;p54"/>
          <p:cNvCxnSpPr/>
          <p:nvPr/>
        </p:nvCxnSpPr>
        <p:spPr>
          <a:xfrm>
            <a:off x="445975" y="844658"/>
            <a:ext cx="11231830" cy="0"/>
          </a:xfrm>
          <a:prstGeom prst="straightConnector1">
            <a:avLst/>
          </a:prstGeom>
          <a:noFill/>
          <a:ln w="9525" cap="flat" cmpd="sng">
            <a:solidFill>
              <a:srgbClr val="BCBEC0"/>
            </a:solidFill>
            <a:prstDash val="solid"/>
            <a:round/>
            <a:headEnd type="none" w="sm" len="sm"/>
            <a:tailEnd type="none" w="sm" len="sm"/>
          </a:ln>
        </p:spPr>
      </p:cxnSp>
      <p:sp>
        <p:nvSpPr>
          <p:cNvPr id="297" name="Google Shape;297;p54"/>
          <p:cNvSpPr>
            <a:spLocks noGrp="1"/>
          </p:cNvSpPr>
          <p:nvPr>
            <p:ph type="pic" idx="2"/>
          </p:nvPr>
        </p:nvSpPr>
        <p:spPr>
          <a:xfrm>
            <a:off x="6096000" y="1397001"/>
            <a:ext cx="5207000" cy="453098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Slide 2">
  <p:cSld name="Table Slide 2">
    <p:spTree>
      <p:nvGrpSpPr>
        <p:cNvPr id="1" name="Shape 298"/>
        <p:cNvGrpSpPr/>
        <p:nvPr/>
      </p:nvGrpSpPr>
      <p:grpSpPr>
        <a:xfrm>
          <a:off x="0" y="0"/>
          <a:ext cx="0" cy="0"/>
          <a:chOff x="0" y="0"/>
          <a:chExt cx="0" cy="0"/>
        </a:xfrm>
      </p:grpSpPr>
      <p:sp>
        <p:nvSpPr>
          <p:cNvPr id="299" name="Google Shape;299;p55"/>
          <p:cNvSpPr txBox="1">
            <a:spLocks noGrp="1"/>
          </p:cNvSpPr>
          <p:nvPr>
            <p:ph type="title"/>
          </p:nvPr>
        </p:nvSpPr>
        <p:spPr>
          <a:xfrm>
            <a:off x="444500" y="95251"/>
            <a:ext cx="10858501"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55"/>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301" name="Google Shape;301;p55"/>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sp>
        <p:nvSpPr>
          <p:cNvPr id="302" name="Google Shape;302;p55"/>
          <p:cNvSpPr txBox="1">
            <a:spLocks noGrp="1"/>
          </p:cNvSpPr>
          <p:nvPr>
            <p:ph type="body" idx="1"/>
          </p:nvPr>
        </p:nvSpPr>
        <p:spPr>
          <a:xfrm>
            <a:off x="8867360" y="5432155"/>
            <a:ext cx="2435640" cy="495836"/>
          </a:xfrm>
          <a:prstGeom prst="rect">
            <a:avLst/>
          </a:prstGeom>
          <a:noFill/>
          <a:ln>
            <a:noFill/>
          </a:ln>
        </p:spPr>
        <p:txBody>
          <a:bodyPr spcFirstLastPara="1" wrap="square" lIns="0" tIns="45700" rIns="0" bIns="45700" anchor="b" anchorCtr="0">
            <a:noAutofit/>
          </a:bodyPr>
          <a:lstStyle>
            <a:lvl1pPr marL="457200" lvl="0" indent="-228600" algn="r">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3" name="Google Shape;303;p55"/>
          <p:cNvCxnSpPr/>
          <p:nvPr/>
        </p:nvCxnSpPr>
        <p:spPr>
          <a:xfrm>
            <a:off x="480085" y="1671949"/>
            <a:ext cx="11231830" cy="0"/>
          </a:xfrm>
          <a:prstGeom prst="straightConnector1">
            <a:avLst/>
          </a:prstGeom>
          <a:noFill/>
          <a:ln w="9525" cap="flat" cmpd="sng">
            <a:solidFill>
              <a:srgbClr val="BCBEC0"/>
            </a:solidFill>
            <a:prstDash val="solid"/>
            <a:round/>
            <a:headEnd type="none" w="sm" len="sm"/>
            <a:tailEnd type="none" w="sm" len="sm"/>
          </a:ln>
        </p:spPr>
      </p:cxnSp>
      <p:sp>
        <p:nvSpPr>
          <p:cNvPr id="304" name="Google Shape;304;p55"/>
          <p:cNvSpPr txBox="1">
            <a:spLocks noGrp="1"/>
          </p:cNvSpPr>
          <p:nvPr>
            <p:ph type="subTitle" idx="2"/>
          </p:nvPr>
        </p:nvSpPr>
        <p:spPr>
          <a:xfrm>
            <a:off x="596485" y="959437"/>
            <a:ext cx="10439146" cy="593729"/>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2000"/>
              <a:buNone/>
              <a:defRPr sz="2000">
                <a:solidFill>
                  <a:schemeClr val="dk1"/>
                </a:solidFill>
              </a:defRPr>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Chart page">
  <p:cSld name="2_Chart page">
    <p:spTree>
      <p:nvGrpSpPr>
        <p:cNvPr id="1" name="Shape 305"/>
        <p:cNvGrpSpPr/>
        <p:nvPr/>
      </p:nvGrpSpPr>
      <p:grpSpPr>
        <a:xfrm>
          <a:off x="0" y="0"/>
          <a:ext cx="0" cy="0"/>
          <a:chOff x="0" y="0"/>
          <a:chExt cx="0" cy="0"/>
        </a:xfrm>
      </p:grpSpPr>
      <p:sp>
        <p:nvSpPr>
          <p:cNvPr id="306" name="Google Shape;306;p56"/>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7" name="Google Shape;307;p56"/>
          <p:cNvSpPr txBox="1">
            <a:spLocks noGrp="1"/>
          </p:cNvSpPr>
          <p:nvPr>
            <p:ph type="title"/>
          </p:nvPr>
        </p:nvSpPr>
        <p:spPr>
          <a:xfrm>
            <a:off x="603250" y="95250"/>
            <a:ext cx="10699750" cy="762001"/>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DM Sans"/>
              <a:buNone/>
              <a:defRPr sz="25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08" name="Google Shape;308;p56"/>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sp>
        <p:nvSpPr>
          <p:cNvPr id="309" name="Google Shape;309;p56"/>
          <p:cNvSpPr txBox="1">
            <a:spLocks noGrp="1"/>
          </p:cNvSpPr>
          <p:nvPr>
            <p:ph type="body" idx="1"/>
          </p:nvPr>
        </p:nvSpPr>
        <p:spPr>
          <a:xfrm>
            <a:off x="8867360" y="5432155"/>
            <a:ext cx="2435640" cy="495836"/>
          </a:xfrm>
          <a:prstGeom prst="rect">
            <a:avLst/>
          </a:prstGeom>
          <a:noFill/>
          <a:ln>
            <a:noFill/>
          </a:ln>
        </p:spPr>
        <p:txBody>
          <a:bodyPr spcFirstLastPara="1" wrap="square" lIns="0" tIns="0" rIns="0" bIns="0" anchor="b" anchorCtr="0">
            <a:noAutofit/>
          </a:bodyPr>
          <a:lstStyle>
            <a:lvl1pPr marL="457200" lvl="0" indent="-228600" algn="r">
              <a:lnSpc>
                <a:spcPct val="110000"/>
              </a:lnSpc>
              <a:spcBef>
                <a:spcPts val="500"/>
              </a:spcBef>
              <a:spcAft>
                <a:spcPts val="0"/>
              </a:spcAft>
              <a:buClr>
                <a:srgbClr val="BCBEC0"/>
              </a:buClr>
              <a:buSzPts val="1000"/>
              <a:buNone/>
              <a:defRPr sz="1000" b="0" i="0">
                <a:solidFill>
                  <a:srgbClr val="BCBEC0"/>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0" name="Google Shape;310;p56"/>
          <p:cNvCxnSpPr/>
          <p:nvPr/>
        </p:nvCxnSpPr>
        <p:spPr>
          <a:xfrm>
            <a:off x="445975" y="1733043"/>
            <a:ext cx="11231830" cy="0"/>
          </a:xfrm>
          <a:prstGeom prst="straightConnector1">
            <a:avLst/>
          </a:prstGeom>
          <a:noFill/>
          <a:ln w="9525" cap="flat" cmpd="sng">
            <a:solidFill>
              <a:srgbClr val="BCBEC0"/>
            </a:solidFill>
            <a:prstDash val="solid"/>
            <a:round/>
            <a:headEnd type="none" w="sm" len="sm"/>
            <a:tailEnd type="none" w="sm" len="sm"/>
          </a:ln>
        </p:spPr>
      </p:cxnSp>
      <p:sp>
        <p:nvSpPr>
          <p:cNvPr id="311" name="Google Shape;311;p56"/>
          <p:cNvSpPr txBox="1">
            <a:spLocks noGrp="1"/>
          </p:cNvSpPr>
          <p:nvPr>
            <p:ph type="subTitle" idx="2"/>
          </p:nvPr>
        </p:nvSpPr>
        <p:spPr>
          <a:xfrm>
            <a:off x="596485" y="1012986"/>
            <a:ext cx="10439146" cy="593729"/>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1167"/>
              <a:buNone/>
              <a:defRPr sz="1167"/>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r chart page - Dual title | 1">
  <p:cSld name="Bar chart page - Dual title | 1">
    <p:spTree>
      <p:nvGrpSpPr>
        <p:cNvPr id="1" name="Shape 312"/>
        <p:cNvGrpSpPr/>
        <p:nvPr/>
      </p:nvGrpSpPr>
      <p:grpSpPr>
        <a:xfrm>
          <a:off x="0" y="0"/>
          <a:ext cx="0" cy="0"/>
          <a:chOff x="0" y="0"/>
          <a:chExt cx="0" cy="0"/>
        </a:xfrm>
      </p:grpSpPr>
      <p:sp>
        <p:nvSpPr>
          <p:cNvPr id="313" name="Google Shape;313;p57"/>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14" name="Google Shape;314;p57"/>
          <p:cNvSpPr txBox="1">
            <a:spLocks noGrp="1"/>
          </p:cNvSpPr>
          <p:nvPr>
            <p:ph type="title"/>
          </p:nvPr>
        </p:nvSpPr>
        <p:spPr>
          <a:xfrm>
            <a:off x="444500" y="95783"/>
            <a:ext cx="5048935" cy="761467"/>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DM Sans"/>
              <a:buNone/>
              <a:defRPr sz="25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15" name="Google Shape;315;p57"/>
          <p:cNvCxnSpPr/>
          <p:nvPr/>
        </p:nvCxnSpPr>
        <p:spPr>
          <a:xfrm>
            <a:off x="445975" y="849128"/>
            <a:ext cx="11231830" cy="0"/>
          </a:xfrm>
          <a:prstGeom prst="straightConnector1">
            <a:avLst/>
          </a:prstGeom>
          <a:noFill/>
          <a:ln w="9525" cap="flat" cmpd="sng">
            <a:solidFill>
              <a:srgbClr val="BCBEC0"/>
            </a:solidFill>
            <a:prstDash val="solid"/>
            <a:round/>
            <a:headEnd type="none" w="sm" len="sm"/>
            <a:tailEnd type="none" w="sm" len="sm"/>
          </a:ln>
        </p:spPr>
      </p:cxnSp>
      <p:sp>
        <p:nvSpPr>
          <p:cNvPr id="316" name="Google Shape;316;p57"/>
          <p:cNvSpPr txBox="1">
            <a:spLocks noGrp="1"/>
          </p:cNvSpPr>
          <p:nvPr>
            <p:ph type="body" idx="1"/>
          </p:nvPr>
        </p:nvSpPr>
        <p:spPr>
          <a:xfrm>
            <a:off x="1357973" y="6076415"/>
            <a:ext cx="2435640" cy="495836"/>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17" name="Google Shape;317;p57"/>
          <p:cNvCxnSpPr/>
          <p:nvPr/>
        </p:nvCxnSpPr>
        <p:spPr>
          <a:xfrm>
            <a:off x="445975" y="1724920"/>
            <a:ext cx="11231830" cy="0"/>
          </a:xfrm>
          <a:prstGeom prst="straightConnector1">
            <a:avLst/>
          </a:prstGeom>
          <a:noFill/>
          <a:ln w="9525" cap="flat" cmpd="sng">
            <a:solidFill>
              <a:srgbClr val="BCBEC0"/>
            </a:solidFill>
            <a:prstDash val="solid"/>
            <a:round/>
            <a:headEnd type="none" w="sm" len="sm"/>
            <a:tailEnd type="none" w="sm" len="sm"/>
          </a:ln>
        </p:spPr>
      </p:cxnSp>
      <p:sp>
        <p:nvSpPr>
          <p:cNvPr id="318" name="Google Shape;318;p57"/>
          <p:cNvSpPr txBox="1">
            <a:spLocks noGrp="1"/>
          </p:cNvSpPr>
          <p:nvPr>
            <p:ph type="subTitle" idx="2"/>
          </p:nvPr>
        </p:nvSpPr>
        <p:spPr>
          <a:xfrm>
            <a:off x="444500" y="918894"/>
            <a:ext cx="5048935" cy="593729"/>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1800"/>
              <a:buNone/>
              <a:defRPr sz="1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9" name="Google Shape;319;p57"/>
          <p:cNvSpPr txBox="1">
            <a:spLocks noGrp="1"/>
          </p:cNvSpPr>
          <p:nvPr>
            <p:ph type="body" idx="3"/>
          </p:nvPr>
        </p:nvSpPr>
        <p:spPr>
          <a:xfrm>
            <a:off x="6200662" y="94950"/>
            <a:ext cx="5102338" cy="762300"/>
          </a:xfrm>
          <a:prstGeom prst="rect">
            <a:avLst/>
          </a:prstGeom>
          <a:noFill/>
          <a:ln>
            <a:noFill/>
          </a:ln>
        </p:spPr>
        <p:txBody>
          <a:bodyPr spcFirstLastPara="1" wrap="square" lIns="0" tIns="45700" rIns="0" bIns="45700" anchor="ctr" anchorCtr="0">
            <a:noAutofit/>
          </a:bodyPr>
          <a:lstStyle>
            <a:lvl1pPr marL="457200" lvl="0" indent="-228600" algn="l">
              <a:lnSpc>
                <a:spcPct val="110000"/>
              </a:lnSpc>
              <a:spcBef>
                <a:spcPts val="500"/>
              </a:spcBef>
              <a:spcAft>
                <a:spcPts val="0"/>
              </a:spcAft>
              <a:buClr>
                <a:srgbClr val="5C5F61"/>
              </a:buClr>
              <a:buSzPts val="2500"/>
              <a:buFont typeface="DM Sans"/>
              <a:buNone/>
              <a:defRPr sz="2500"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57"/>
          <p:cNvSpPr txBox="1">
            <a:spLocks noGrp="1"/>
          </p:cNvSpPr>
          <p:nvPr>
            <p:ph type="body" idx="4"/>
          </p:nvPr>
        </p:nvSpPr>
        <p:spPr>
          <a:xfrm>
            <a:off x="6149258" y="6076415"/>
            <a:ext cx="2435640" cy="495836"/>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57"/>
          <p:cNvSpPr txBox="1"/>
          <p:nvPr/>
        </p:nvSpPr>
        <p:spPr>
          <a:xfrm>
            <a:off x="6200662" y="917428"/>
            <a:ext cx="5048935" cy="593729"/>
          </a:xfrm>
          <a:prstGeom prst="rect">
            <a:avLst/>
          </a:prstGeom>
          <a:noFill/>
          <a:ln>
            <a:noFill/>
          </a:ln>
        </p:spPr>
        <p:txBody>
          <a:bodyPr spcFirstLastPara="1" wrap="square" lIns="0" tIns="45700" rIns="0" bIns="45700" anchor="t" anchorCtr="0">
            <a:noAutofit/>
          </a:bodyPr>
          <a:lstStyle/>
          <a:p>
            <a:pPr marL="0" marR="0" lvl="0" indent="0" algn="l" rtl="0">
              <a:lnSpc>
                <a:spcPct val="11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Chart explainer text here. </a:t>
            </a:r>
            <a:r>
              <a:rPr lang="en-US" sz="1167" b="0" i="0" u="none" strike="noStrike" cap="none">
                <a:solidFill>
                  <a:schemeClr val="dk1"/>
                </a:solidFill>
                <a:latin typeface="DM Sans Medium"/>
                <a:ea typeface="DM Sans Medium"/>
                <a:cs typeface="DM Sans Medium"/>
                <a:sym typeface="DM Sans Medium"/>
              </a:rPr>
              <a:t>Lorem ipsum dolor sit amet, consectetur adipiscing elit, sed do eiusmod tempor incididunt ut labore et dolore magna aliqua. Ut enim ad minim veniam, quis nostrud. </a:t>
            </a:r>
            <a:endParaRPr sz="1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
        <p:cNvGrpSpPr/>
        <p:nvPr/>
      </p:nvGrpSpPr>
      <p:grpSpPr>
        <a:xfrm>
          <a:off x="0" y="0"/>
          <a:ext cx="0" cy="0"/>
          <a:chOff x="0" y="0"/>
          <a:chExt cx="0" cy="0"/>
        </a:xfrm>
      </p:grpSpPr>
      <p:sp>
        <p:nvSpPr>
          <p:cNvPr id="80" name="Google Shape;80;p35"/>
          <p:cNvSpPr txBox="1">
            <a:spLocks noGrp="1"/>
          </p:cNvSpPr>
          <p:nvPr>
            <p:ph type="title"/>
          </p:nvPr>
        </p:nvSpPr>
        <p:spPr>
          <a:xfrm>
            <a:off x="444500" y="95251"/>
            <a:ext cx="10763250" cy="804254"/>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5"/>
          <p:cNvSpPr txBox="1">
            <a:spLocks noGrp="1"/>
          </p:cNvSpPr>
          <p:nvPr>
            <p:ph type="body" idx="1"/>
          </p:nvPr>
        </p:nvSpPr>
        <p:spPr>
          <a:xfrm>
            <a:off x="603250" y="1101969"/>
            <a:ext cx="10699750" cy="4826021"/>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3" name="Google Shape;83;p3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4" name="Google Shape;84;p35"/>
          <p:cNvSpPr txBox="1">
            <a:spLocks noGrp="1"/>
          </p:cNvSpPr>
          <p:nvPr>
            <p:ph type="sldNum" idx="12"/>
          </p:nvPr>
        </p:nvSpPr>
        <p:spPr>
          <a:xfrm>
            <a:off x="9526476" y="6349494"/>
            <a:ext cx="16812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hart page">
  <p:cSld name="1_Chart page">
    <p:spTree>
      <p:nvGrpSpPr>
        <p:cNvPr id="1" name="Shape 322"/>
        <p:cNvGrpSpPr/>
        <p:nvPr/>
      </p:nvGrpSpPr>
      <p:grpSpPr>
        <a:xfrm>
          <a:off x="0" y="0"/>
          <a:ext cx="0" cy="0"/>
          <a:chOff x="0" y="0"/>
          <a:chExt cx="0" cy="0"/>
        </a:xfrm>
      </p:grpSpPr>
      <p:sp>
        <p:nvSpPr>
          <p:cNvPr id="323" name="Google Shape;323;p58"/>
          <p:cNvSpPr txBox="1">
            <a:spLocks noGrp="1"/>
          </p:cNvSpPr>
          <p:nvPr>
            <p:ph type="title"/>
          </p:nvPr>
        </p:nvSpPr>
        <p:spPr>
          <a:xfrm>
            <a:off x="444500" y="95251"/>
            <a:ext cx="10858501"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58"/>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325" name="Google Shape;325;p58"/>
          <p:cNvCxnSpPr/>
          <p:nvPr/>
        </p:nvCxnSpPr>
        <p:spPr>
          <a:xfrm>
            <a:off x="445975" y="871042"/>
            <a:ext cx="11231830" cy="0"/>
          </a:xfrm>
          <a:prstGeom prst="straightConnector1">
            <a:avLst/>
          </a:prstGeom>
          <a:noFill/>
          <a:ln w="9525" cap="flat" cmpd="sng">
            <a:solidFill>
              <a:srgbClr val="BCBEC0"/>
            </a:solidFill>
            <a:prstDash val="solid"/>
            <a:round/>
            <a:headEnd type="none" w="sm" len="sm"/>
            <a:tailEnd type="none" w="sm" len="sm"/>
          </a:ln>
        </p:spPr>
      </p:cxnSp>
      <p:sp>
        <p:nvSpPr>
          <p:cNvPr id="326" name="Google Shape;326;p58"/>
          <p:cNvSpPr txBox="1">
            <a:spLocks noGrp="1"/>
          </p:cNvSpPr>
          <p:nvPr>
            <p:ph type="body" idx="1"/>
          </p:nvPr>
        </p:nvSpPr>
        <p:spPr>
          <a:xfrm>
            <a:off x="8867360" y="5432155"/>
            <a:ext cx="2435640" cy="495836"/>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167"/>
              <a:buNone/>
              <a:defRPr sz="1167">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27" name="Google Shape;327;p58"/>
          <p:cNvCxnSpPr/>
          <p:nvPr/>
        </p:nvCxnSpPr>
        <p:spPr>
          <a:xfrm>
            <a:off x="444500" y="1750751"/>
            <a:ext cx="11231830" cy="0"/>
          </a:xfrm>
          <a:prstGeom prst="straightConnector1">
            <a:avLst/>
          </a:prstGeom>
          <a:noFill/>
          <a:ln w="9525" cap="flat" cmpd="sng">
            <a:solidFill>
              <a:srgbClr val="BCBEC0"/>
            </a:solidFill>
            <a:prstDash val="solid"/>
            <a:round/>
            <a:headEnd type="none" w="sm" len="sm"/>
            <a:tailEnd type="none" w="sm" len="sm"/>
          </a:ln>
        </p:spPr>
      </p:cxnSp>
      <p:sp>
        <p:nvSpPr>
          <p:cNvPr id="328" name="Google Shape;328;p58"/>
          <p:cNvSpPr txBox="1">
            <a:spLocks noGrp="1"/>
          </p:cNvSpPr>
          <p:nvPr>
            <p:ph type="subTitle" idx="2"/>
          </p:nvPr>
        </p:nvSpPr>
        <p:spPr>
          <a:xfrm>
            <a:off x="596485" y="1026777"/>
            <a:ext cx="10706515" cy="593729"/>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2800"/>
              <a:buNone/>
              <a:defRPr sz="2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o Page">
  <p:cSld name="Bio Page">
    <p:spTree>
      <p:nvGrpSpPr>
        <p:cNvPr id="1" name="Shape 329"/>
        <p:cNvGrpSpPr/>
        <p:nvPr/>
      </p:nvGrpSpPr>
      <p:grpSpPr>
        <a:xfrm>
          <a:off x="0" y="0"/>
          <a:ext cx="0" cy="0"/>
          <a:chOff x="0" y="0"/>
          <a:chExt cx="0" cy="0"/>
        </a:xfrm>
      </p:grpSpPr>
      <p:sp>
        <p:nvSpPr>
          <p:cNvPr id="330" name="Google Shape;330;p59"/>
          <p:cNvSpPr>
            <a:spLocks noGrp="1"/>
          </p:cNvSpPr>
          <p:nvPr>
            <p:ph type="pic" idx="2"/>
          </p:nvPr>
        </p:nvSpPr>
        <p:spPr>
          <a:xfrm>
            <a:off x="6096000" y="0"/>
            <a:ext cx="6096000" cy="6858000"/>
          </a:xfrm>
          <a:prstGeom prst="rect">
            <a:avLst/>
          </a:prstGeom>
          <a:noFill/>
          <a:ln>
            <a:noFill/>
          </a:ln>
        </p:spPr>
      </p:sp>
      <p:sp>
        <p:nvSpPr>
          <p:cNvPr id="331" name="Google Shape;331;p59"/>
          <p:cNvSpPr txBox="1">
            <a:spLocks noGrp="1"/>
          </p:cNvSpPr>
          <p:nvPr>
            <p:ph type="title"/>
          </p:nvPr>
        </p:nvSpPr>
        <p:spPr>
          <a:xfrm>
            <a:off x="1614716" y="1215572"/>
            <a:ext cx="4027715" cy="1738016"/>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333"/>
              <a:buFont typeface="Arial"/>
              <a:buNone/>
              <a:defRPr sz="3333"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2" name="Google Shape;332;p59"/>
          <p:cNvSpPr txBox="1">
            <a:spLocks noGrp="1"/>
          </p:cNvSpPr>
          <p:nvPr>
            <p:ph type="body" idx="1"/>
          </p:nvPr>
        </p:nvSpPr>
        <p:spPr>
          <a:xfrm>
            <a:off x="956353" y="4014110"/>
            <a:ext cx="4686078" cy="2092057"/>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500"/>
              <a:buNone/>
              <a:defRPr sz="1500"/>
            </a:lvl1pPr>
            <a:lvl2pPr marL="914400" lvl="1" indent="-228600" algn="l">
              <a:lnSpc>
                <a:spcPct val="110000"/>
              </a:lnSpc>
              <a:spcBef>
                <a:spcPts val="333"/>
              </a:spcBef>
              <a:spcAft>
                <a:spcPts val="0"/>
              </a:spcAft>
              <a:buClr>
                <a:schemeClr val="dk1"/>
              </a:buClr>
              <a:buSzPts val="1500"/>
              <a:buNone/>
              <a:defRPr sz="1500"/>
            </a:lvl2pPr>
            <a:lvl3pPr marL="1371600" lvl="2" indent="-228600" algn="l">
              <a:lnSpc>
                <a:spcPct val="110000"/>
              </a:lnSpc>
              <a:spcBef>
                <a:spcPts val="333"/>
              </a:spcBef>
              <a:spcAft>
                <a:spcPts val="0"/>
              </a:spcAft>
              <a:buClr>
                <a:schemeClr val="dk1"/>
              </a:buClr>
              <a:buSzPts val="1500"/>
              <a:buNone/>
              <a:defRPr sz="1500"/>
            </a:lvl3pPr>
            <a:lvl4pPr marL="1828800" lvl="3" indent="-228600" algn="l">
              <a:lnSpc>
                <a:spcPct val="110000"/>
              </a:lnSpc>
              <a:spcBef>
                <a:spcPts val="250"/>
              </a:spcBef>
              <a:spcAft>
                <a:spcPts val="0"/>
              </a:spcAft>
              <a:buClr>
                <a:schemeClr val="dk1"/>
              </a:buClr>
              <a:buSzPts val="1500"/>
              <a:buNone/>
              <a:defRPr sz="1500"/>
            </a:lvl4pPr>
            <a:lvl5pPr marL="2286000" lvl="4" indent="-228600" algn="l">
              <a:lnSpc>
                <a:spcPct val="110000"/>
              </a:lnSpc>
              <a:spcBef>
                <a:spcPts val="250"/>
              </a:spcBef>
              <a:spcAft>
                <a:spcPts val="0"/>
              </a:spcAft>
              <a:buClr>
                <a:schemeClr val="dk1"/>
              </a:buClr>
              <a:buSzPts val="1500"/>
              <a:buNone/>
              <a:defRPr sz="15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59"/>
          <p:cNvPicPr preferRelativeResize="0"/>
          <p:nvPr/>
        </p:nvPicPr>
        <p:blipFill rotWithShape="1">
          <a:blip r:embed="rId2">
            <a:alphaModFix/>
          </a:blip>
          <a:srcRect/>
          <a:stretch/>
        </p:blipFill>
        <p:spPr>
          <a:xfrm>
            <a:off x="1101493" y="2485572"/>
            <a:ext cx="385472" cy="392527"/>
          </a:xfrm>
          <a:prstGeom prst="rect">
            <a:avLst/>
          </a:prstGeom>
          <a:noFill/>
          <a:ln>
            <a:noFill/>
          </a:ln>
        </p:spPr>
      </p:pic>
      <p:cxnSp>
        <p:nvCxnSpPr>
          <p:cNvPr id="334" name="Google Shape;334;p59"/>
          <p:cNvCxnSpPr/>
          <p:nvPr/>
        </p:nvCxnSpPr>
        <p:spPr>
          <a:xfrm>
            <a:off x="956353" y="3156858"/>
            <a:ext cx="4613505" cy="0"/>
          </a:xfrm>
          <a:prstGeom prst="straightConnector1">
            <a:avLst/>
          </a:prstGeom>
          <a:noFill/>
          <a:ln w="9525" cap="flat" cmpd="sng">
            <a:solidFill>
              <a:srgbClr val="808285"/>
            </a:solidFill>
            <a:prstDash val="solid"/>
            <a:round/>
            <a:headEnd type="none" w="sm" len="sm"/>
            <a:tailEnd type="none" w="sm" len="sm"/>
          </a:ln>
        </p:spPr>
      </p:cxnSp>
      <p:cxnSp>
        <p:nvCxnSpPr>
          <p:cNvPr id="335" name="Google Shape;335;p59"/>
          <p:cNvCxnSpPr/>
          <p:nvPr/>
        </p:nvCxnSpPr>
        <p:spPr>
          <a:xfrm>
            <a:off x="956353" y="3864429"/>
            <a:ext cx="4613505" cy="0"/>
          </a:xfrm>
          <a:prstGeom prst="straightConnector1">
            <a:avLst/>
          </a:prstGeom>
          <a:noFill/>
          <a:ln w="9525" cap="flat" cmpd="sng">
            <a:solidFill>
              <a:srgbClr val="808285"/>
            </a:solidFill>
            <a:prstDash val="solid"/>
            <a:round/>
            <a:headEnd type="none" w="sm" len="sm"/>
            <a:tailEnd type="none" w="sm" len="sm"/>
          </a:ln>
        </p:spPr>
      </p:cxnSp>
      <p:sp>
        <p:nvSpPr>
          <p:cNvPr id="336" name="Google Shape;336;p59"/>
          <p:cNvSpPr txBox="1">
            <a:spLocks noGrp="1"/>
          </p:cNvSpPr>
          <p:nvPr>
            <p:ph type="body" idx="3"/>
          </p:nvPr>
        </p:nvSpPr>
        <p:spPr>
          <a:xfrm>
            <a:off x="956353" y="3156858"/>
            <a:ext cx="4686078" cy="687928"/>
          </a:xfrm>
          <a:prstGeom prst="rect">
            <a:avLst/>
          </a:prstGeom>
          <a:noFill/>
          <a:ln>
            <a:noFill/>
          </a:ln>
        </p:spPr>
        <p:txBody>
          <a:bodyPr spcFirstLastPara="1" wrap="square" lIns="0" tIns="45700" rIns="0" bIns="45700" anchor="ctr" anchorCtr="0">
            <a:noAutofit/>
          </a:bodyPr>
          <a:lstStyle>
            <a:lvl1pPr marL="457200" lvl="0" indent="-228600" algn="l">
              <a:lnSpc>
                <a:spcPct val="110000"/>
              </a:lnSpc>
              <a:spcBef>
                <a:spcPts val="500"/>
              </a:spcBef>
              <a:spcAft>
                <a:spcPts val="0"/>
              </a:spcAft>
              <a:buClr>
                <a:srgbClr val="808285"/>
              </a:buClr>
              <a:buSzPts val="2000"/>
              <a:buNone/>
              <a:defRPr sz="2000">
                <a:solidFill>
                  <a:srgbClr val="808285"/>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59"/>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tats Page 2">
  <p:cSld name="Stats Page 2">
    <p:spTree>
      <p:nvGrpSpPr>
        <p:cNvPr id="1" name="Shape 338"/>
        <p:cNvGrpSpPr/>
        <p:nvPr/>
      </p:nvGrpSpPr>
      <p:grpSpPr>
        <a:xfrm>
          <a:off x="0" y="0"/>
          <a:ext cx="0" cy="0"/>
          <a:chOff x="0" y="0"/>
          <a:chExt cx="0" cy="0"/>
        </a:xfrm>
      </p:grpSpPr>
      <p:sp>
        <p:nvSpPr>
          <p:cNvPr id="339" name="Google Shape;339;p60"/>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340" name="Google Shape;340;p60"/>
          <p:cNvCxnSpPr/>
          <p:nvPr/>
        </p:nvCxnSpPr>
        <p:spPr>
          <a:xfrm>
            <a:off x="445975" y="1397000"/>
            <a:ext cx="4268093" cy="0"/>
          </a:xfrm>
          <a:prstGeom prst="straightConnector1">
            <a:avLst/>
          </a:prstGeom>
          <a:noFill/>
          <a:ln w="9525" cap="flat" cmpd="sng">
            <a:solidFill>
              <a:srgbClr val="BCBEC0"/>
            </a:solidFill>
            <a:prstDash val="solid"/>
            <a:round/>
            <a:headEnd type="none" w="sm" len="sm"/>
            <a:tailEnd type="none" w="sm" len="sm"/>
          </a:ln>
        </p:spPr>
      </p:cxnSp>
      <p:sp>
        <p:nvSpPr>
          <p:cNvPr id="341" name="Google Shape;341;p60"/>
          <p:cNvSpPr txBox="1">
            <a:spLocks noGrp="1"/>
          </p:cNvSpPr>
          <p:nvPr>
            <p:ph type="body" idx="1"/>
          </p:nvPr>
        </p:nvSpPr>
        <p:spPr>
          <a:xfrm>
            <a:off x="8265199"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60"/>
          <p:cNvSpPr txBox="1">
            <a:spLocks noGrp="1"/>
          </p:cNvSpPr>
          <p:nvPr>
            <p:ph type="body" idx="2"/>
          </p:nvPr>
        </p:nvSpPr>
        <p:spPr>
          <a:xfrm>
            <a:off x="5035771"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60"/>
          <p:cNvSpPr txBox="1">
            <a:spLocks noGrp="1"/>
          </p:cNvSpPr>
          <p:nvPr>
            <p:ph type="body" idx="3"/>
          </p:nvPr>
        </p:nvSpPr>
        <p:spPr>
          <a:xfrm>
            <a:off x="8265199"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60"/>
          <p:cNvSpPr txBox="1">
            <a:spLocks noGrp="1"/>
          </p:cNvSpPr>
          <p:nvPr>
            <p:ph type="body" idx="4"/>
          </p:nvPr>
        </p:nvSpPr>
        <p:spPr>
          <a:xfrm>
            <a:off x="5035771"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6000"/>
              <a:buNone/>
              <a:defRPr sz="6000"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p60"/>
          <p:cNvSpPr txBox="1">
            <a:spLocks noGrp="1"/>
          </p:cNvSpPr>
          <p:nvPr>
            <p:ph type="title"/>
          </p:nvPr>
        </p:nvSpPr>
        <p:spPr>
          <a:xfrm>
            <a:off x="445976" y="203249"/>
            <a:ext cx="4228190" cy="1151783"/>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60"/>
          <p:cNvSpPr txBox="1">
            <a:spLocks noGrp="1"/>
          </p:cNvSpPr>
          <p:nvPr>
            <p:ph type="body" idx="5"/>
          </p:nvPr>
        </p:nvSpPr>
        <p:spPr>
          <a:xfrm>
            <a:off x="445974" y="1518617"/>
            <a:ext cx="4228189" cy="35968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60"/>
          <p:cNvSpPr txBox="1">
            <a:spLocks noGrp="1"/>
          </p:cNvSpPr>
          <p:nvPr>
            <p:ph type="body" idx="6"/>
          </p:nvPr>
        </p:nvSpPr>
        <p:spPr>
          <a:xfrm>
            <a:off x="8278463"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60"/>
          <p:cNvSpPr txBox="1">
            <a:spLocks noGrp="1"/>
          </p:cNvSpPr>
          <p:nvPr>
            <p:ph type="body" idx="7"/>
          </p:nvPr>
        </p:nvSpPr>
        <p:spPr>
          <a:xfrm>
            <a:off x="5049034"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60"/>
          <p:cNvSpPr txBox="1">
            <a:spLocks noGrp="1"/>
          </p:cNvSpPr>
          <p:nvPr>
            <p:ph type="body" idx="8"/>
          </p:nvPr>
        </p:nvSpPr>
        <p:spPr>
          <a:xfrm>
            <a:off x="8278463"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60"/>
          <p:cNvSpPr txBox="1">
            <a:spLocks noGrp="1"/>
          </p:cNvSpPr>
          <p:nvPr>
            <p:ph type="body" idx="9"/>
          </p:nvPr>
        </p:nvSpPr>
        <p:spPr>
          <a:xfrm>
            <a:off x="5049034"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tats Page 3">
  <p:cSld name="Stats Page 3">
    <p:spTree>
      <p:nvGrpSpPr>
        <p:cNvPr id="1" name="Shape 351"/>
        <p:cNvGrpSpPr/>
        <p:nvPr/>
      </p:nvGrpSpPr>
      <p:grpSpPr>
        <a:xfrm>
          <a:off x="0" y="0"/>
          <a:ext cx="0" cy="0"/>
          <a:chOff x="0" y="0"/>
          <a:chExt cx="0" cy="0"/>
        </a:xfrm>
      </p:grpSpPr>
      <p:sp>
        <p:nvSpPr>
          <p:cNvPr id="352" name="Google Shape;352;p61"/>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3" name="Google Shape;353;p61"/>
          <p:cNvSpPr txBox="1">
            <a:spLocks noGrp="1"/>
          </p:cNvSpPr>
          <p:nvPr>
            <p:ph type="body" idx="1"/>
          </p:nvPr>
        </p:nvSpPr>
        <p:spPr>
          <a:xfrm>
            <a:off x="8265199"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 name="Google Shape;354;p61"/>
          <p:cNvSpPr txBox="1">
            <a:spLocks noGrp="1"/>
          </p:cNvSpPr>
          <p:nvPr>
            <p:ph type="body" idx="2"/>
          </p:nvPr>
        </p:nvSpPr>
        <p:spPr>
          <a:xfrm>
            <a:off x="5035771"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61"/>
          <p:cNvSpPr txBox="1">
            <a:spLocks noGrp="1"/>
          </p:cNvSpPr>
          <p:nvPr>
            <p:ph type="body" idx="3"/>
          </p:nvPr>
        </p:nvSpPr>
        <p:spPr>
          <a:xfrm>
            <a:off x="8265199"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61"/>
          <p:cNvSpPr txBox="1">
            <a:spLocks noGrp="1"/>
          </p:cNvSpPr>
          <p:nvPr>
            <p:ph type="body" idx="4"/>
          </p:nvPr>
        </p:nvSpPr>
        <p:spPr>
          <a:xfrm>
            <a:off x="5035771"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0785F2"/>
              </a:buClr>
              <a:buSzPts val="6000"/>
              <a:buNone/>
              <a:defRPr sz="6000" b="1" i="0">
                <a:solidFill>
                  <a:srgbClr val="0785F2"/>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57" name="Google Shape;357;p61"/>
          <p:cNvCxnSpPr/>
          <p:nvPr/>
        </p:nvCxnSpPr>
        <p:spPr>
          <a:xfrm>
            <a:off x="445975" y="1397000"/>
            <a:ext cx="4268093" cy="0"/>
          </a:xfrm>
          <a:prstGeom prst="straightConnector1">
            <a:avLst/>
          </a:prstGeom>
          <a:noFill/>
          <a:ln w="9525" cap="flat" cmpd="sng">
            <a:solidFill>
              <a:srgbClr val="BCBEC0"/>
            </a:solidFill>
            <a:prstDash val="solid"/>
            <a:round/>
            <a:headEnd type="none" w="sm" len="sm"/>
            <a:tailEnd type="none" w="sm" len="sm"/>
          </a:ln>
        </p:spPr>
      </p:cxnSp>
      <p:sp>
        <p:nvSpPr>
          <p:cNvPr id="358" name="Google Shape;358;p61"/>
          <p:cNvSpPr txBox="1">
            <a:spLocks noGrp="1"/>
          </p:cNvSpPr>
          <p:nvPr>
            <p:ph type="title"/>
          </p:nvPr>
        </p:nvSpPr>
        <p:spPr>
          <a:xfrm>
            <a:off x="445976" y="203249"/>
            <a:ext cx="4228190" cy="1151783"/>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61"/>
          <p:cNvSpPr txBox="1">
            <a:spLocks noGrp="1"/>
          </p:cNvSpPr>
          <p:nvPr>
            <p:ph type="body" idx="5"/>
          </p:nvPr>
        </p:nvSpPr>
        <p:spPr>
          <a:xfrm>
            <a:off x="445974" y="1518617"/>
            <a:ext cx="4228189" cy="35968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61"/>
          <p:cNvSpPr txBox="1">
            <a:spLocks noGrp="1"/>
          </p:cNvSpPr>
          <p:nvPr>
            <p:ph type="body" idx="6"/>
          </p:nvPr>
        </p:nvSpPr>
        <p:spPr>
          <a:xfrm>
            <a:off x="8278463"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61"/>
          <p:cNvSpPr txBox="1">
            <a:spLocks noGrp="1"/>
          </p:cNvSpPr>
          <p:nvPr>
            <p:ph type="body" idx="7"/>
          </p:nvPr>
        </p:nvSpPr>
        <p:spPr>
          <a:xfrm>
            <a:off x="5049034"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61"/>
          <p:cNvSpPr txBox="1">
            <a:spLocks noGrp="1"/>
          </p:cNvSpPr>
          <p:nvPr>
            <p:ph type="body" idx="8"/>
          </p:nvPr>
        </p:nvSpPr>
        <p:spPr>
          <a:xfrm>
            <a:off x="8278463"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61"/>
          <p:cNvSpPr txBox="1">
            <a:spLocks noGrp="1"/>
          </p:cNvSpPr>
          <p:nvPr>
            <p:ph type="body" idx="9"/>
          </p:nvPr>
        </p:nvSpPr>
        <p:spPr>
          <a:xfrm>
            <a:off x="5049034"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tats Page 4">
  <p:cSld name="Stats Page 4">
    <p:spTree>
      <p:nvGrpSpPr>
        <p:cNvPr id="1" name="Shape 364"/>
        <p:cNvGrpSpPr/>
        <p:nvPr/>
      </p:nvGrpSpPr>
      <p:grpSpPr>
        <a:xfrm>
          <a:off x="0" y="0"/>
          <a:ext cx="0" cy="0"/>
          <a:chOff x="0" y="0"/>
          <a:chExt cx="0" cy="0"/>
        </a:xfrm>
      </p:grpSpPr>
      <p:sp>
        <p:nvSpPr>
          <p:cNvPr id="365" name="Google Shape;365;p62"/>
          <p:cNvSpPr txBox="1">
            <a:spLocks noGrp="1"/>
          </p:cNvSpPr>
          <p:nvPr>
            <p:ph type="title"/>
          </p:nvPr>
        </p:nvSpPr>
        <p:spPr>
          <a:xfrm>
            <a:off x="445976" y="203249"/>
            <a:ext cx="4228190" cy="1151783"/>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62"/>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7" name="Google Shape;367;p62"/>
          <p:cNvSpPr txBox="1">
            <a:spLocks noGrp="1"/>
          </p:cNvSpPr>
          <p:nvPr>
            <p:ph type="body" idx="1"/>
          </p:nvPr>
        </p:nvSpPr>
        <p:spPr>
          <a:xfrm>
            <a:off x="445974" y="1518617"/>
            <a:ext cx="4228189" cy="35968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62"/>
          <p:cNvSpPr txBox="1">
            <a:spLocks noGrp="1"/>
          </p:cNvSpPr>
          <p:nvPr>
            <p:ph type="body" idx="2"/>
          </p:nvPr>
        </p:nvSpPr>
        <p:spPr>
          <a:xfrm>
            <a:off x="8278463"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62"/>
          <p:cNvSpPr txBox="1">
            <a:spLocks noGrp="1"/>
          </p:cNvSpPr>
          <p:nvPr>
            <p:ph type="body" idx="3"/>
          </p:nvPr>
        </p:nvSpPr>
        <p:spPr>
          <a:xfrm>
            <a:off x="8265199"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 name="Google Shape;370;p62"/>
          <p:cNvSpPr txBox="1">
            <a:spLocks noGrp="1"/>
          </p:cNvSpPr>
          <p:nvPr>
            <p:ph type="body" idx="4"/>
          </p:nvPr>
        </p:nvSpPr>
        <p:spPr>
          <a:xfrm>
            <a:off x="5049034"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62"/>
          <p:cNvSpPr txBox="1">
            <a:spLocks noGrp="1"/>
          </p:cNvSpPr>
          <p:nvPr>
            <p:ph type="body" idx="5"/>
          </p:nvPr>
        </p:nvSpPr>
        <p:spPr>
          <a:xfrm>
            <a:off x="5035771"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62"/>
          <p:cNvSpPr txBox="1">
            <a:spLocks noGrp="1"/>
          </p:cNvSpPr>
          <p:nvPr>
            <p:ph type="body" idx="6"/>
          </p:nvPr>
        </p:nvSpPr>
        <p:spPr>
          <a:xfrm>
            <a:off x="8278463"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62"/>
          <p:cNvSpPr txBox="1">
            <a:spLocks noGrp="1"/>
          </p:cNvSpPr>
          <p:nvPr>
            <p:ph type="body" idx="7"/>
          </p:nvPr>
        </p:nvSpPr>
        <p:spPr>
          <a:xfrm>
            <a:off x="8265199"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62"/>
          <p:cNvSpPr txBox="1">
            <a:spLocks noGrp="1"/>
          </p:cNvSpPr>
          <p:nvPr>
            <p:ph type="body" idx="8"/>
          </p:nvPr>
        </p:nvSpPr>
        <p:spPr>
          <a:xfrm>
            <a:off x="5049034"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62"/>
          <p:cNvSpPr txBox="1">
            <a:spLocks noGrp="1"/>
          </p:cNvSpPr>
          <p:nvPr>
            <p:ph type="body" idx="9"/>
          </p:nvPr>
        </p:nvSpPr>
        <p:spPr>
          <a:xfrm>
            <a:off x="5035771"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30F298"/>
              </a:buClr>
              <a:buSzPts val="6000"/>
              <a:buNone/>
              <a:defRPr sz="6000" b="1" i="0">
                <a:solidFill>
                  <a:srgbClr val="30F29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76" name="Google Shape;376;p62"/>
          <p:cNvCxnSpPr/>
          <p:nvPr/>
        </p:nvCxnSpPr>
        <p:spPr>
          <a:xfrm>
            <a:off x="445975" y="1397000"/>
            <a:ext cx="4268093"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tats Page 5">
  <p:cSld name="Stats Page 5">
    <p:spTree>
      <p:nvGrpSpPr>
        <p:cNvPr id="1" name="Shape 377"/>
        <p:cNvGrpSpPr/>
        <p:nvPr/>
      </p:nvGrpSpPr>
      <p:grpSpPr>
        <a:xfrm>
          <a:off x="0" y="0"/>
          <a:ext cx="0" cy="0"/>
          <a:chOff x="0" y="0"/>
          <a:chExt cx="0" cy="0"/>
        </a:xfrm>
      </p:grpSpPr>
      <p:sp>
        <p:nvSpPr>
          <p:cNvPr id="378" name="Google Shape;378;p63"/>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9" name="Google Shape;379;p63"/>
          <p:cNvSpPr txBox="1">
            <a:spLocks noGrp="1"/>
          </p:cNvSpPr>
          <p:nvPr>
            <p:ph type="body" idx="1"/>
          </p:nvPr>
        </p:nvSpPr>
        <p:spPr>
          <a:xfrm>
            <a:off x="8265199"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p63"/>
          <p:cNvSpPr txBox="1">
            <a:spLocks noGrp="1"/>
          </p:cNvSpPr>
          <p:nvPr>
            <p:ph type="body" idx="2"/>
          </p:nvPr>
        </p:nvSpPr>
        <p:spPr>
          <a:xfrm>
            <a:off x="5035771" y="562429"/>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63"/>
          <p:cNvSpPr txBox="1">
            <a:spLocks noGrp="1"/>
          </p:cNvSpPr>
          <p:nvPr>
            <p:ph type="body" idx="3"/>
          </p:nvPr>
        </p:nvSpPr>
        <p:spPr>
          <a:xfrm>
            <a:off x="8265199"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63"/>
          <p:cNvSpPr txBox="1">
            <a:spLocks noGrp="1"/>
          </p:cNvSpPr>
          <p:nvPr>
            <p:ph type="body" idx="4"/>
          </p:nvPr>
        </p:nvSpPr>
        <p:spPr>
          <a:xfrm>
            <a:off x="5035771" y="301171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FFC628"/>
              </a:buClr>
              <a:buSzPts val="6000"/>
              <a:buNone/>
              <a:defRPr sz="6000" b="1" i="0">
                <a:solidFill>
                  <a:srgbClr val="FFC628"/>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83" name="Google Shape;383;p63"/>
          <p:cNvCxnSpPr/>
          <p:nvPr/>
        </p:nvCxnSpPr>
        <p:spPr>
          <a:xfrm>
            <a:off x="445975" y="1397000"/>
            <a:ext cx="4268093" cy="0"/>
          </a:xfrm>
          <a:prstGeom prst="straightConnector1">
            <a:avLst/>
          </a:prstGeom>
          <a:noFill/>
          <a:ln w="9525" cap="flat" cmpd="sng">
            <a:solidFill>
              <a:srgbClr val="BCBEC0"/>
            </a:solidFill>
            <a:prstDash val="solid"/>
            <a:round/>
            <a:headEnd type="none" w="sm" len="sm"/>
            <a:tailEnd type="none" w="sm" len="sm"/>
          </a:ln>
        </p:spPr>
      </p:cxnSp>
      <p:sp>
        <p:nvSpPr>
          <p:cNvPr id="384" name="Google Shape;384;p63"/>
          <p:cNvSpPr txBox="1">
            <a:spLocks noGrp="1"/>
          </p:cNvSpPr>
          <p:nvPr>
            <p:ph type="title"/>
          </p:nvPr>
        </p:nvSpPr>
        <p:spPr>
          <a:xfrm>
            <a:off x="445976" y="203249"/>
            <a:ext cx="4228190" cy="1151783"/>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63"/>
          <p:cNvSpPr txBox="1">
            <a:spLocks noGrp="1"/>
          </p:cNvSpPr>
          <p:nvPr>
            <p:ph type="body" idx="5"/>
          </p:nvPr>
        </p:nvSpPr>
        <p:spPr>
          <a:xfrm>
            <a:off x="445974" y="1518617"/>
            <a:ext cx="4228189" cy="35968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400"/>
              <a:buNone/>
              <a:defRPr sz="24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 name="Google Shape;386;p63"/>
          <p:cNvSpPr txBox="1">
            <a:spLocks noGrp="1"/>
          </p:cNvSpPr>
          <p:nvPr>
            <p:ph type="body" idx="6"/>
          </p:nvPr>
        </p:nvSpPr>
        <p:spPr>
          <a:xfrm>
            <a:off x="8278463"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63"/>
          <p:cNvSpPr txBox="1">
            <a:spLocks noGrp="1"/>
          </p:cNvSpPr>
          <p:nvPr>
            <p:ph type="body" idx="7"/>
          </p:nvPr>
        </p:nvSpPr>
        <p:spPr>
          <a:xfrm>
            <a:off x="5049034" y="1355033"/>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63"/>
          <p:cNvSpPr txBox="1">
            <a:spLocks noGrp="1"/>
          </p:cNvSpPr>
          <p:nvPr>
            <p:ph type="body" idx="8"/>
          </p:nvPr>
        </p:nvSpPr>
        <p:spPr>
          <a:xfrm>
            <a:off x="8278463"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63"/>
          <p:cNvSpPr txBox="1">
            <a:spLocks noGrp="1"/>
          </p:cNvSpPr>
          <p:nvPr>
            <p:ph type="body" idx="9"/>
          </p:nvPr>
        </p:nvSpPr>
        <p:spPr>
          <a:xfrm>
            <a:off x="5049034" y="3804320"/>
            <a:ext cx="286782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200"/>
              <a:buNone/>
              <a:defRPr sz="12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nfo slide 1">
  <p:cSld name="Info slide 1">
    <p:spTree>
      <p:nvGrpSpPr>
        <p:cNvPr id="1" name="Shape 390"/>
        <p:cNvGrpSpPr/>
        <p:nvPr/>
      </p:nvGrpSpPr>
      <p:grpSpPr>
        <a:xfrm>
          <a:off x="0" y="0"/>
          <a:ext cx="0" cy="0"/>
          <a:chOff x="0" y="0"/>
          <a:chExt cx="0" cy="0"/>
        </a:xfrm>
      </p:grpSpPr>
      <p:sp>
        <p:nvSpPr>
          <p:cNvPr id="391" name="Google Shape;391;p64"/>
          <p:cNvSpPr txBox="1">
            <a:spLocks noGrp="1"/>
          </p:cNvSpPr>
          <p:nvPr>
            <p:ph type="title"/>
          </p:nvPr>
        </p:nvSpPr>
        <p:spPr>
          <a:xfrm>
            <a:off x="603250" y="97198"/>
            <a:ext cx="10699750" cy="760053"/>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Arial"/>
              <a:buNone/>
              <a:defRPr sz="3600"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64"/>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393" name="Google Shape;393;p64"/>
          <p:cNvCxnSpPr/>
          <p:nvPr/>
        </p:nvCxnSpPr>
        <p:spPr>
          <a:xfrm>
            <a:off x="445975" y="870489"/>
            <a:ext cx="11231830" cy="0"/>
          </a:xfrm>
          <a:prstGeom prst="straightConnector1">
            <a:avLst/>
          </a:prstGeom>
          <a:noFill/>
          <a:ln w="9525" cap="flat" cmpd="sng">
            <a:solidFill>
              <a:srgbClr val="BCBEC0"/>
            </a:solidFill>
            <a:prstDash val="solid"/>
            <a:round/>
            <a:headEnd type="none" w="sm" len="sm"/>
            <a:tailEnd type="none" w="sm" len="sm"/>
          </a:ln>
        </p:spPr>
      </p:cxnSp>
      <p:sp>
        <p:nvSpPr>
          <p:cNvPr id="394" name="Google Shape;394;p64"/>
          <p:cNvSpPr txBox="1">
            <a:spLocks noGrp="1"/>
          </p:cNvSpPr>
          <p:nvPr>
            <p:ph type="body" idx="1"/>
          </p:nvPr>
        </p:nvSpPr>
        <p:spPr>
          <a:xfrm>
            <a:off x="608017"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64"/>
          <p:cNvSpPr txBox="1">
            <a:spLocks noGrp="1"/>
          </p:cNvSpPr>
          <p:nvPr>
            <p:ph type="body" idx="2"/>
          </p:nvPr>
        </p:nvSpPr>
        <p:spPr>
          <a:xfrm>
            <a:off x="608017"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64"/>
          <p:cNvSpPr txBox="1">
            <a:spLocks noGrp="1"/>
          </p:cNvSpPr>
          <p:nvPr>
            <p:ph type="body" idx="3"/>
          </p:nvPr>
        </p:nvSpPr>
        <p:spPr>
          <a:xfrm>
            <a:off x="4579654"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64"/>
          <p:cNvSpPr txBox="1">
            <a:spLocks noGrp="1"/>
          </p:cNvSpPr>
          <p:nvPr>
            <p:ph type="body" idx="4"/>
          </p:nvPr>
        </p:nvSpPr>
        <p:spPr>
          <a:xfrm>
            <a:off x="4579654"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64"/>
          <p:cNvSpPr txBox="1">
            <a:spLocks noGrp="1"/>
          </p:cNvSpPr>
          <p:nvPr>
            <p:ph type="body" idx="5"/>
          </p:nvPr>
        </p:nvSpPr>
        <p:spPr>
          <a:xfrm>
            <a:off x="8406891"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64"/>
          <p:cNvSpPr txBox="1">
            <a:spLocks noGrp="1"/>
          </p:cNvSpPr>
          <p:nvPr>
            <p:ph type="body" idx="6"/>
          </p:nvPr>
        </p:nvSpPr>
        <p:spPr>
          <a:xfrm>
            <a:off x="8406891"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 name="Google Shape;400;p64"/>
          <p:cNvSpPr txBox="1">
            <a:spLocks noGrp="1"/>
          </p:cNvSpPr>
          <p:nvPr>
            <p:ph type="body" idx="7"/>
          </p:nvPr>
        </p:nvSpPr>
        <p:spPr>
          <a:xfrm>
            <a:off x="608017"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64"/>
          <p:cNvSpPr txBox="1">
            <a:spLocks noGrp="1"/>
          </p:cNvSpPr>
          <p:nvPr>
            <p:ph type="body" idx="8"/>
          </p:nvPr>
        </p:nvSpPr>
        <p:spPr>
          <a:xfrm>
            <a:off x="608017"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64"/>
          <p:cNvSpPr txBox="1">
            <a:spLocks noGrp="1"/>
          </p:cNvSpPr>
          <p:nvPr>
            <p:ph type="body" idx="9"/>
          </p:nvPr>
        </p:nvSpPr>
        <p:spPr>
          <a:xfrm>
            <a:off x="4579654"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 name="Google Shape;403;p64"/>
          <p:cNvSpPr txBox="1">
            <a:spLocks noGrp="1"/>
          </p:cNvSpPr>
          <p:nvPr>
            <p:ph type="body" idx="13"/>
          </p:nvPr>
        </p:nvSpPr>
        <p:spPr>
          <a:xfrm>
            <a:off x="4579654"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4" name="Google Shape;404;p64"/>
          <p:cNvSpPr txBox="1">
            <a:spLocks noGrp="1"/>
          </p:cNvSpPr>
          <p:nvPr>
            <p:ph type="body" idx="14"/>
          </p:nvPr>
        </p:nvSpPr>
        <p:spPr>
          <a:xfrm>
            <a:off x="8406891"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 name="Google Shape;405;p64"/>
          <p:cNvSpPr txBox="1">
            <a:spLocks noGrp="1"/>
          </p:cNvSpPr>
          <p:nvPr>
            <p:ph type="body" idx="15"/>
          </p:nvPr>
        </p:nvSpPr>
        <p:spPr>
          <a:xfrm>
            <a:off x="8406891"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nfo slide 2">
  <p:cSld name="Info slide 2">
    <p:spTree>
      <p:nvGrpSpPr>
        <p:cNvPr id="1" name="Shape 406"/>
        <p:cNvGrpSpPr/>
        <p:nvPr/>
      </p:nvGrpSpPr>
      <p:grpSpPr>
        <a:xfrm>
          <a:off x="0" y="0"/>
          <a:ext cx="0" cy="0"/>
          <a:chOff x="0" y="0"/>
          <a:chExt cx="0" cy="0"/>
        </a:xfrm>
      </p:grpSpPr>
      <p:sp>
        <p:nvSpPr>
          <p:cNvPr id="407" name="Google Shape;407;p65"/>
          <p:cNvSpPr txBox="1">
            <a:spLocks noGrp="1"/>
          </p:cNvSpPr>
          <p:nvPr>
            <p:ph type="title"/>
          </p:nvPr>
        </p:nvSpPr>
        <p:spPr>
          <a:xfrm>
            <a:off x="603250" y="95251"/>
            <a:ext cx="1069975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65"/>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409" name="Google Shape;409;p65"/>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sp>
        <p:nvSpPr>
          <p:cNvPr id="410" name="Google Shape;410;p65"/>
          <p:cNvSpPr txBox="1">
            <a:spLocks noGrp="1"/>
          </p:cNvSpPr>
          <p:nvPr>
            <p:ph type="body" idx="1"/>
          </p:nvPr>
        </p:nvSpPr>
        <p:spPr>
          <a:xfrm>
            <a:off x="611040"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65"/>
          <p:cNvSpPr txBox="1">
            <a:spLocks noGrp="1"/>
          </p:cNvSpPr>
          <p:nvPr>
            <p:ph type="body" idx="2"/>
          </p:nvPr>
        </p:nvSpPr>
        <p:spPr>
          <a:xfrm>
            <a:off x="611040"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65"/>
          <p:cNvSpPr txBox="1">
            <a:spLocks noGrp="1"/>
          </p:cNvSpPr>
          <p:nvPr>
            <p:ph type="body" idx="3"/>
          </p:nvPr>
        </p:nvSpPr>
        <p:spPr>
          <a:xfrm>
            <a:off x="4582677"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3" name="Google Shape;413;p65"/>
          <p:cNvSpPr txBox="1">
            <a:spLocks noGrp="1"/>
          </p:cNvSpPr>
          <p:nvPr>
            <p:ph type="body" idx="4"/>
          </p:nvPr>
        </p:nvSpPr>
        <p:spPr>
          <a:xfrm>
            <a:off x="4582677"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65"/>
          <p:cNvSpPr txBox="1">
            <a:spLocks noGrp="1"/>
          </p:cNvSpPr>
          <p:nvPr>
            <p:ph type="body" idx="5"/>
          </p:nvPr>
        </p:nvSpPr>
        <p:spPr>
          <a:xfrm>
            <a:off x="8409915"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65"/>
          <p:cNvSpPr txBox="1">
            <a:spLocks noGrp="1"/>
          </p:cNvSpPr>
          <p:nvPr>
            <p:ph type="body" idx="6"/>
          </p:nvPr>
        </p:nvSpPr>
        <p:spPr>
          <a:xfrm>
            <a:off x="8409914" y="1401346"/>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65"/>
          <p:cNvSpPr txBox="1">
            <a:spLocks noGrp="1"/>
          </p:cNvSpPr>
          <p:nvPr>
            <p:ph type="body" idx="7"/>
          </p:nvPr>
        </p:nvSpPr>
        <p:spPr>
          <a:xfrm>
            <a:off x="611040"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p65"/>
          <p:cNvSpPr txBox="1">
            <a:spLocks noGrp="1"/>
          </p:cNvSpPr>
          <p:nvPr>
            <p:ph type="body" idx="8"/>
          </p:nvPr>
        </p:nvSpPr>
        <p:spPr>
          <a:xfrm>
            <a:off x="611040"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 name="Google Shape;418;p65"/>
          <p:cNvSpPr txBox="1">
            <a:spLocks noGrp="1"/>
          </p:cNvSpPr>
          <p:nvPr>
            <p:ph type="body" idx="9"/>
          </p:nvPr>
        </p:nvSpPr>
        <p:spPr>
          <a:xfrm>
            <a:off x="4582677"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65"/>
          <p:cNvSpPr txBox="1">
            <a:spLocks noGrp="1"/>
          </p:cNvSpPr>
          <p:nvPr>
            <p:ph type="body" idx="13"/>
          </p:nvPr>
        </p:nvSpPr>
        <p:spPr>
          <a:xfrm>
            <a:off x="4582677"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0" name="Google Shape;420;p65"/>
          <p:cNvSpPr txBox="1">
            <a:spLocks noGrp="1"/>
          </p:cNvSpPr>
          <p:nvPr>
            <p:ph type="body" idx="14"/>
          </p:nvPr>
        </p:nvSpPr>
        <p:spPr>
          <a:xfrm>
            <a:off x="8409915"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65"/>
          <p:cNvSpPr txBox="1">
            <a:spLocks noGrp="1"/>
          </p:cNvSpPr>
          <p:nvPr>
            <p:ph type="body" idx="15"/>
          </p:nvPr>
        </p:nvSpPr>
        <p:spPr>
          <a:xfrm>
            <a:off x="8409914" y="3841561"/>
            <a:ext cx="2867823" cy="792604"/>
          </a:xfrm>
          <a:prstGeom prst="rect">
            <a:avLst/>
          </a:prstGeom>
          <a:noFill/>
          <a:ln>
            <a:noFill/>
          </a:ln>
        </p:spPr>
        <p:txBody>
          <a:bodyPr spcFirstLastPara="1" wrap="square" lIns="0" tIns="45700" rIns="0" bIns="45700" anchor="b" anchorCtr="0">
            <a:noAutofit/>
          </a:bodyPr>
          <a:lstStyle>
            <a:lvl1pPr marL="457200" lvl="0" indent="-228600" algn="l">
              <a:lnSpc>
                <a:spcPct val="90000"/>
              </a:lnSpc>
              <a:spcBef>
                <a:spcPts val="0"/>
              </a:spcBef>
              <a:spcAft>
                <a:spcPts val="0"/>
              </a:spcAft>
              <a:buClr>
                <a:srgbClr val="0563B5"/>
              </a:buClr>
              <a:buSzPts val="2667"/>
              <a:buNone/>
              <a:defRPr sz="2667" b="1" i="0">
                <a:solidFill>
                  <a:srgbClr val="0563B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Info slide 2">
  <p:cSld name="1_Info slide 2">
    <p:spTree>
      <p:nvGrpSpPr>
        <p:cNvPr id="1" name="Shape 422"/>
        <p:cNvGrpSpPr/>
        <p:nvPr/>
      </p:nvGrpSpPr>
      <p:grpSpPr>
        <a:xfrm>
          <a:off x="0" y="0"/>
          <a:ext cx="0" cy="0"/>
          <a:chOff x="0" y="0"/>
          <a:chExt cx="0" cy="0"/>
        </a:xfrm>
      </p:grpSpPr>
      <p:sp>
        <p:nvSpPr>
          <p:cNvPr id="423" name="Google Shape;423;p66"/>
          <p:cNvSpPr txBox="1">
            <a:spLocks noGrp="1"/>
          </p:cNvSpPr>
          <p:nvPr>
            <p:ph type="title"/>
          </p:nvPr>
        </p:nvSpPr>
        <p:spPr>
          <a:xfrm>
            <a:off x="444500" y="95251"/>
            <a:ext cx="1069975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4" name="Google Shape;424;p66"/>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5" name="Google Shape;425;p66"/>
          <p:cNvSpPr txBox="1">
            <a:spLocks noGrp="1"/>
          </p:cNvSpPr>
          <p:nvPr>
            <p:ph type="body" idx="1"/>
          </p:nvPr>
        </p:nvSpPr>
        <p:spPr>
          <a:xfrm>
            <a:off x="611582"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6" name="Google Shape;426;p66"/>
          <p:cNvSpPr txBox="1">
            <a:spLocks noGrp="1"/>
          </p:cNvSpPr>
          <p:nvPr>
            <p:ph type="body" idx="2"/>
          </p:nvPr>
        </p:nvSpPr>
        <p:spPr>
          <a:xfrm>
            <a:off x="611582" y="140134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7" name="Google Shape;427;p66"/>
          <p:cNvSpPr txBox="1">
            <a:spLocks noGrp="1"/>
          </p:cNvSpPr>
          <p:nvPr>
            <p:ph type="body" idx="3"/>
          </p:nvPr>
        </p:nvSpPr>
        <p:spPr>
          <a:xfrm>
            <a:off x="4583219"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8" name="Google Shape;428;p66"/>
          <p:cNvSpPr txBox="1">
            <a:spLocks noGrp="1"/>
          </p:cNvSpPr>
          <p:nvPr>
            <p:ph type="body" idx="4"/>
          </p:nvPr>
        </p:nvSpPr>
        <p:spPr>
          <a:xfrm>
            <a:off x="4583219" y="140134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66"/>
          <p:cNvSpPr txBox="1">
            <a:spLocks noGrp="1"/>
          </p:cNvSpPr>
          <p:nvPr>
            <p:ph type="body" idx="5"/>
          </p:nvPr>
        </p:nvSpPr>
        <p:spPr>
          <a:xfrm>
            <a:off x="8410456" y="2193949"/>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0" name="Google Shape;430;p66"/>
          <p:cNvSpPr txBox="1">
            <a:spLocks noGrp="1"/>
          </p:cNvSpPr>
          <p:nvPr>
            <p:ph type="body" idx="6"/>
          </p:nvPr>
        </p:nvSpPr>
        <p:spPr>
          <a:xfrm>
            <a:off x="8410456" y="1401346"/>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1" name="Google Shape;431;p66"/>
          <p:cNvSpPr txBox="1">
            <a:spLocks noGrp="1"/>
          </p:cNvSpPr>
          <p:nvPr>
            <p:ph type="body" idx="7"/>
          </p:nvPr>
        </p:nvSpPr>
        <p:spPr>
          <a:xfrm>
            <a:off x="611582"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2" name="Google Shape;432;p66"/>
          <p:cNvSpPr txBox="1">
            <a:spLocks noGrp="1"/>
          </p:cNvSpPr>
          <p:nvPr>
            <p:ph type="body" idx="8"/>
          </p:nvPr>
        </p:nvSpPr>
        <p:spPr>
          <a:xfrm>
            <a:off x="611582" y="3841561"/>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3" name="Google Shape;433;p66"/>
          <p:cNvSpPr txBox="1">
            <a:spLocks noGrp="1"/>
          </p:cNvSpPr>
          <p:nvPr>
            <p:ph type="body" idx="9"/>
          </p:nvPr>
        </p:nvSpPr>
        <p:spPr>
          <a:xfrm>
            <a:off x="4583219"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4" name="Google Shape;434;p66"/>
          <p:cNvSpPr txBox="1">
            <a:spLocks noGrp="1"/>
          </p:cNvSpPr>
          <p:nvPr>
            <p:ph type="body" idx="13"/>
          </p:nvPr>
        </p:nvSpPr>
        <p:spPr>
          <a:xfrm>
            <a:off x="4583219" y="3841561"/>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p66"/>
          <p:cNvSpPr txBox="1">
            <a:spLocks noGrp="1"/>
          </p:cNvSpPr>
          <p:nvPr>
            <p:ph type="body" idx="14"/>
          </p:nvPr>
        </p:nvSpPr>
        <p:spPr>
          <a:xfrm>
            <a:off x="8410456" y="4634165"/>
            <a:ext cx="2881086"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66"/>
          <p:cNvSpPr txBox="1">
            <a:spLocks noGrp="1"/>
          </p:cNvSpPr>
          <p:nvPr>
            <p:ph type="body" idx="15"/>
          </p:nvPr>
        </p:nvSpPr>
        <p:spPr>
          <a:xfrm>
            <a:off x="8410456" y="3841561"/>
            <a:ext cx="2867823"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7" name="Google Shape;437;p66"/>
          <p:cNvCxnSpPr/>
          <p:nvPr/>
        </p:nvCxnSpPr>
        <p:spPr>
          <a:xfrm>
            <a:off x="445975" y="857573"/>
            <a:ext cx="1123183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nfo Slide Split 1">
  <p:cSld name="Info Slide Split 1">
    <p:spTree>
      <p:nvGrpSpPr>
        <p:cNvPr id="1" name="Shape 438"/>
        <p:cNvGrpSpPr/>
        <p:nvPr/>
      </p:nvGrpSpPr>
      <p:grpSpPr>
        <a:xfrm>
          <a:off x="0" y="0"/>
          <a:ext cx="0" cy="0"/>
          <a:chOff x="0" y="0"/>
          <a:chExt cx="0" cy="0"/>
        </a:xfrm>
      </p:grpSpPr>
      <p:sp>
        <p:nvSpPr>
          <p:cNvPr id="439" name="Google Shape;439;p67"/>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0" name="Google Shape;440;p67"/>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441" name="Google Shape;441;p67"/>
          <p:cNvCxnSpPr/>
          <p:nvPr/>
        </p:nvCxnSpPr>
        <p:spPr>
          <a:xfrm>
            <a:off x="445975" y="852136"/>
            <a:ext cx="11231830" cy="0"/>
          </a:xfrm>
          <a:prstGeom prst="straightConnector1">
            <a:avLst/>
          </a:prstGeom>
          <a:noFill/>
          <a:ln w="9525" cap="flat" cmpd="sng">
            <a:solidFill>
              <a:srgbClr val="BCBEC0"/>
            </a:solidFill>
            <a:prstDash val="solid"/>
            <a:round/>
            <a:headEnd type="none" w="sm" len="sm"/>
            <a:tailEnd type="none" w="sm" len="sm"/>
          </a:ln>
        </p:spPr>
      </p:cxnSp>
      <p:sp>
        <p:nvSpPr>
          <p:cNvPr id="442" name="Google Shape;442;p67"/>
          <p:cNvSpPr txBox="1">
            <a:spLocks noGrp="1"/>
          </p:cNvSpPr>
          <p:nvPr>
            <p:ph type="body" idx="1"/>
          </p:nvPr>
        </p:nvSpPr>
        <p:spPr>
          <a:xfrm>
            <a:off x="603250" y="2189604"/>
            <a:ext cx="3163764"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67"/>
          <p:cNvSpPr txBox="1">
            <a:spLocks noGrp="1"/>
          </p:cNvSpPr>
          <p:nvPr>
            <p:ph type="body" idx="2"/>
          </p:nvPr>
        </p:nvSpPr>
        <p:spPr>
          <a:xfrm>
            <a:off x="603250" y="1397001"/>
            <a:ext cx="3163765"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4" name="Google Shape;444;p67"/>
          <p:cNvSpPr txBox="1">
            <a:spLocks noGrp="1"/>
          </p:cNvSpPr>
          <p:nvPr>
            <p:ph type="body" idx="3"/>
          </p:nvPr>
        </p:nvSpPr>
        <p:spPr>
          <a:xfrm>
            <a:off x="4426914" y="2189847"/>
            <a:ext cx="316376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5" name="Google Shape;445;p67"/>
          <p:cNvSpPr txBox="1">
            <a:spLocks noGrp="1"/>
          </p:cNvSpPr>
          <p:nvPr>
            <p:ph type="body" idx="4"/>
          </p:nvPr>
        </p:nvSpPr>
        <p:spPr>
          <a:xfrm>
            <a:off x="4426915" y="1397244"/>
            <a:ext cx="3163765"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6" name="Google Shape;446;p67"/>
          <p:cNvSpPr txBox="1">
            <a:spLocks noGrp="1"/>
          </p:cNvSpPr>
          <p:nvPr>
            <p:ph type="body" idx="5"/>
          </p:nvPr>
        </p:nvSpPr>
        <p:spPr>
          <a:xfrm>
            <a:off x="8250582" y="2189604"/>
            <a:ext cx="3032629"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7" name="Google Shape;447;p67"/>
          <p:cNvSpPr txBox="1">
            <a:spLocks noGrp="1"/>
          </p:cNvSpPr>
          <p:nvPr>
            <p:ph type="body" idx="6"/>
          </p:nvPr>
        </p:nvSpPr>
        <p:spPr>
          <a:xfrm>
            <a:off x="8250582" y="1397001"/>
            <a:ext cx="3019365"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rgbClr val="5C5F61"/>
              </a:buClr>
              <a:buSzPts val="2667"/>
              <a:buNone/>
              <a:defRPr sz="2667"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8" name="Google Shape;448;p67"/>
          <p:cNvCxnSpPr/>
          <p:nvPr/>
        </p:nvCxnSpPr>
        <p:spPr>
          <a:xfrm>
            <a:off x="445975" y="4174228"/>
            <a:ext cx="11231830" cy="0"/>
          </a:xfrm>
          <a:prstGeom prst="straightConnector1">
            <a:avLst/>
          </a:prstGeom>
          <a:noFill/>
          <a:ln w="9525" cap="flat" cmpd="sng">
            <a:solidFill>
              <a:srgbClr val="BCBEC0"/>
            </a:solidFill>
            <a:prstDash val="solid"/>
            <a:round/>
            <a:headEnd type="none" w="sm" len="sm"/>
            <a:tailEnd type="none" w="sm" len="sm"/>
          </a:ln>
        </p:spPr>
      </p:cxnSp>
      <p:sp>
        <p:nvSpPr>
          <p:cNvPr id="449" name="Google Shape;449;p67"/>
          <p:cNvSpPr txBox="1">
            <a:spLocks noGrp="1"/>
          </p:cNvSpPr>
          <p:nvPr>
            <p:ph type="body" idx="7"/>
          </p:nvPr>
        </p:nvSpPr>
        <p:spPr>
          <a:xfrm>
            <a:off x="603250" y="4370669"/>
            <a:ext cx="10699750" cy="15573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Client Stories 1">
  <p:cSld name="6_Client Stories 1">
    <p:spTree>
      <p:nvGrpSpPr>
        <p:cNvPr id="1" name="Shape 85"/>
        <p:cNvGrpSpPr/>
        <p:nvPr/>
      </p:nvGrpSpPr>
      <p:grpSpPr>
        <a:xfrm>
          <a:off x="0" y="0"/>
          <a:ext cx="0" cy="0"/>
          <a:chOff x="0" y="0"/>
          <a:chExt cx="0" cy="0"/>
        </a:xfrm>
      </p:grpSpPr>
      <p:sp>
        <p:nvSpPr>
          <p:cNvPr id="86" name="Google Shape;86;p36"/>
          <p:cNvSpPr/>
          <p:nvPr/>
        </p:nvSpPr>
        <p:spPr>
          <a:xfrm>
            <a:off x="6096000" y="0"/>
            <a:ext cx="6096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7" name="Google Shape;87;p36"/>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6"/>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6"/>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 name="Google Shape;90;p36"/>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Info Slide Split 1">
  <p:cSld name="1_Info Slide Split 1">
    <p:spTree>
      <p:nvGrpSpPr>
        <p:cNvPr id="1" name="Shape 450"/>
        <p:cNvGrpSpPr/>
        <p:nvPr/>
      </p:nvGrpSpPr>
      <p:grpSpPr>
        <a:xfrm>
          <a:off x="0" y="0"/>
          <a:ext cx="0" cy="0"/>
          <a:chOff x="0" y="0"/>
          <a:chExt cx="0" cy="0"/>
        </a:xfrm>
      </p:grpSpPr>
      <p:sp>
        <p:nvSpPr>
          <p:cNvPr id="451" name="Google Shape;451;p68"/>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452" name="Google Shape;452;p68"/>
          <p:cNvCxnSpPr/>
          <p:nvPr/>
        </p:nvCxnSpPr>
        <p:spPr>
          <a:xfrm>
            <a:off x="445975" y="852136"/>
            <a:ext cx="11231830" cy="0"/>
          </a:xfrm>
          <a:prstGeom prst="straightConnector1">
            <a:avLst/>
          </a:prstGeom>
          <a:noFill/>
          <a:ln w="9525" cap="flat" cmpd="sng">
            <a:solidFill>
              <a:srgbClr val="BCBEC0"/>
            </a:solidFill>
            <a:prstDash val="solid"/>
            <a:round/>
            <a:headEnd type="none" w="sm" len="sm"/>
            <a:tailEnd type="none" w="sm" len="sm"/>
          </a:ln>
        </p:spPr>
      </p:cxnSp>
      <p:sp>
        <p:nvSpPr>
          <p:cNvPr id="453" name="Google Shape;453;p68"/>
          <p:cNvSpPr txBox="1">
            <a:spLocks noGrp="1"/>
          </p:cNvSpPr>
          <p:nvPr>
            <p:ph type="body" idx="1"/>
          </p:nvPr>
        </p:nvSpPr>
        <p:spPr>
          <a:xfrm>
            <a:off x="603250" y="1397001"/>
            <a:ext cx="3163759"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4" name="Google Shape;454;p68"/>
          <p:cNvSpPr txBox="1">
            <a:spLocks noGrp="1"/>
          </p:cNvSpPr>
          <p:nvPr>
            <p:ph type="body" idx="2"/>
          </p:nvPr>
        </p:nvSpPr>
        <p:spPr>
          <a:xfrm>
            <a:off x="4426909" y="1397001"/>
            <a:ext cx="3163759"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68"/>
          <p:cNvSpPr txBox="1">
            <a:spLocks noGrp="1"/>
          </p:cNvSpPr>
          <p:nvPr>
            <p:ph type="body" idx="3"/>
          </p:nvPr>
        </p:nvSpPr>
        <p:spPr>
          <a:xfrm>
            <a:off x="8245135" y="1397001"/>
            <a:ext cx="3032628"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5"/>
              </a:buClr>
              <a:buSzPts val="2667"/>
              <a:buNone/>
              <a:defRPr sz="2667" b="1" i="0">
                <a:solidFill>
                  <a:schemeClr val="accent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56" name="Google Shape;456;p68"/>
          <p:cNvCxnSpPr/>
          <p:nvPr/>
        </p:nvCxnSpPr>
        <p:spPr>
          <a:xfrm>
            <a:off x="445975" y="4174228"/>
            <a:ext cx="11231830" cy="0"/>
          </a:xfrm>
          <a:prstGeom prst="straightConnector1">
            <a:avLst/>
          </a:prstGeom>
          <a:noFill/>
          <a:ln w="9525" cap="flat" cmpd="sng">
            <a:solidFill>
              <a:srgbClr val="BCBEC0"/>
            </a:solidFill>
            <a:prstDash val="solid"/>
            <a:round/>
            <a:headEnd type="none" w="sm" len="sm"/>
            <a:tailEnd type="none" w="sm" len="sm"/>
          </a:ln>
        </p:spPr>
      </p:cxnSp>
      <p:sp>
        <p:nvSpPr>
          <p:cNvPr id="457" name="Google Shape;457;p68"/>
          <p:cNvSpPr txBox="1">
            <a:spLocks noGrp="1"/>
          </p:cNvSpPr>
          <p:nvPr>
            <p:ph type="body" idx="4"/>
          </p:nvPr>
        </p:nvSpPr>
        <p:spPr>
          <a:xfrm>
            <a:off x="603250" y="4370669"/>
            <a:ext cx="10699750" cy="15573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8" name="Google Shape;458;p68"/>
          <p:cNvSpPr txBox="1">
            <a:spLocks noGrp="1"/>
          </p:cNvSpPr>
          <p:nvPr>
            <p:ph type="body" idx="5"/>
          </p:nvPr>
        </p:nvSpPr>
        <p:spPr>
          <a:xfrm>
            <a:off x="603250" y="2189604"/>
            <a:ext cx="3163764"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9" name="Google Shape;459;p68"/>
          <p:cNvSpPr txBox="1">
            <a:spLocks noGrp="1"/>
          </p:cNvSpPr>
          <p:nvPr>
            <p:ph type="body" idx="6"/>
          </p:nvPr>
        </p:nvSpPr>
        <p:spPr>
          <a:xfrm>
            <a:off x="4426914" y="2189847"/>
            <a:ext cx="316376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0" name="Google Shape;460;p68"/>
          <p:cNvSpPr txBox="1">
            <a:spLocks noGrp="1"/>
          </p:cNvSpPr>
          <p:nvPr>
            <p:ph type="body" idx="7"/>
          </p:nvPr>
        </p:nvSpPr>
        <p:spPr>
          <a:xfrm>
            <a:off x="8250582" y="2189604"/>
            <a:ext cx="3032629"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1" name="Google Shape;461;p68"/>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nfo Slide Split 3">
  <p:cSld name="Info Slide Split 3">
    <p:spTree>
      <p:nvGrpSpPr>
        <p:cNvPr id="1" name="Shape 462"/>
        <p:cNvGrpSpPr/>
        <p:nvPr/>
      </p:nvGrpSpPr>
      <p:grpSpPr>
        <a:xfrm>
          <a:off x="0" y="0"/>
          <a:ext cx="0" cy="0"/>
          <a:chOff x="0" y="0"/>
          <a:chExt cx="0" cy="0"/>
        </a:xfrm>
      </p:grpSpPr>
      <p:sp>
        <p:nvSpPr>
          <p:cNvPr id="463" name="Google Shape;463;p69"/>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464" name="Google Shape;464;p69"/>
          <p:cNvCxnSpPr/>
          <p:nvPr/>
        </p:nvCxnSpPr>
        <p:spPr>
          <a:xfrm>
            <a:off x="445975" y="863594"/>
            <a:ext cx="11231830" cy="0"/>
          </a:xfrm>
          <a:prstGeom prst="straightConnector1">
            <a:avLst/>
          </a:prstGeom>
          <a:noFill/>
          <a:ln w="9525" cap="flat" cmpd="sng">
            <a:solidFill>
              <a:srgbClr val="BCBEC0"/>
            </a:solidFill>
            <a:prstDash val="solid"/>
            <a:round/>
            <a:headEnd type="none" w="sm" len="sm"/>
            <a:tailEnd type="none" w="sm" len="sm"/>
          </a:ln>
        </p:spPr>
      </p:cxnSp>
      <p:sp>
        <p:nvSpPr>
          <p:cNvPr id="465" name="Google Shape;465;p69"/>
          <p:cNvSpPr txBox="1">
            <a:spLocks noGrp="1"/>
          </p:cNvSpPr>
          <p:nvPr>
            <p:ph type="body" idx="1"/>
          </p:nvPr>
        </p:nvSpPr>
        <p:spPr>
          <a:xfrm>
            <a:off x="603250" y="1397001"/>
            <a:ext cx="3163758"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6" name="Google Shape;466;p69"/>
          <p:cNvSpPr txBox="1">
            <a:spLocks noGrp="1"/>
          </p:cNvSpPr>
          <p:nvPr>
            <p:ph type="body" idx="2"/>
          </p:nvPr>
        </p:nvSpPr>
        <p:spPr>
          <a:xfrm>
            <a:off x="4426913" y="1397001"/>
            <a:ext cx="3163764"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7" name="Google Shape;467;p69"/>
          <p:cNvSpPr txBox="1">
            <a:spLocks noGrp="1"/>
          </p:cNvSpPr>
          <p:nvPr>
            <p:ph type="body" idx="3"/>
          </p:nvPr>
        </p:nvSpPr>
        <p:spPr>
          <a:xfrm>
            <a:off x="8250578" y="1397001"/>
            <a:ext cx="3019370" cy="792604"/>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0"/>
              </a:spcBef>
              <a:spcAft>
                <a:spcPts val="0"/>
              </a:spcAft>
              <a:buClr>
                <a:schemeClr val="accent4"/>
              </a:buClr>
              <a:buSzPts val="2667"/>
              <a:buNone/>
              <a:defRPr sz="2667" b="1" i="0">
                <a:solidFill>
                  <a:schemeClr val="accent4"/>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68" name="Google Shape;468;p69"/>
          <p:cNvCxnSpPr/>
          <p:nvPr/>
        </p:nvCxnSpPr>
        <p:spPr>
          <a:xfrm>
            <a:off x="445975" y="3784633"/>
            <a:ext cx="11231830" cy="0"/>
          </a:xfrm>
          <a:prstGeom prst="straightConnector1">
            <a:avLst/>
          </a:prstGeom>
          <a:noFill/>
          <a:ln w="9525" cap="flat" cmpd="sng">
            <a:solidFill>
              <a:srgbClr val="BCBEC0"/>
            </a:solidFill>
            <a:prstDash val="solid"/>
            <a:round/>
            <a:headEnd type="none" w="sm" len="sm"/>
            <a:tailEnd type="none" w="sm" len="sm"/>
          </a:ln>
        </p:spPr>
      </p:cxnSp>
      <p:sp>
        <p:nvSpPr>
          <p:cNvPr id="469" name="Google Shape;469;p69"/>
          <p:cNvSpPr txBox="1">
            <a:spLocks noGrp="1"/>
          </p:cNvSpPr>
          <p:nvPr>
            <p:ph type="body" idx="4"/>
          </p:nvPr>
        </p:nvSpPr>
        <p:spPr>
          <a:xfrm>
            <a:off x="603250" y="4370669"/>
            <a:ext cx="10699750" cy="155732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1600"/>
              <a:buNone/>
              <a:defRPr sz="1600">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69"/>
          <p:cNvSpPr txBox="1">
            <a:spLocks noGrp="1"/>
          </p:cNvSpPr>
          <p:nvPr>
            <p:ph type="body" idx="5"/>
          </p:nvPr>
        </p:nvSpPr>
        <p:spPr>
          <a:xfrm>
            <a:off x="603250" y="2189604"/>
            <a:ext cx="3163764"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69"/>
          <p:cNvSpPr txBox="1">
            <a:spLocks noGrp="1"/>
          </p:cNvSpPr>
          <p:nvPr>
            <p:ph type="body" idx="6"/>
          </p:nvPr>
        </p:nvSpPr>
        <p:spPr>
          <a:xfrm>
            <a:off x="4426914" y="2189847"/>
            <a:ext cx="3163763"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p69"/>
          <p:cNvSpPr txBox="1">
            <a:spLocks noGrp="1"/>
          </p:cNvSpPr>
          <p:nvPr>
            <p:ph type="body" idx="7"/>
          </p:nvPr>
        </p:nvSpPr>
        <p:spPr>
          <a:xfrm>
            <a:off x="8250582" y="2189604"/>
            <a:ext cx="3032629" cy="129382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400"/>
              <a:buNone/>
              <a:defRPr sz="14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3" name="Google Shape;473;p69"/>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wo Columns w/arrow 2">
  <p:cSld name="2_Two Columns w/arrow 2">
    <p:spTree>
      <p:nvGrpSpPr>
        <p:cNvPr id="1" name="Shape 474"/>
        <p:cNvGrpSpPr/>
        <p:nvPr/>
      </p:nvGrpSpPr>
      <p:grpSpPr>
        <a:xfrm>
          <a:off x="0" y="0"/>
          <a:ext cx="0" cy="0"/>
          <a:chOff x="0" y="0"/>
          <a:chExt cx="0" cy="0"/>
        </a:xfrm>
      </p:grpSpPr>
      <p:sp>
        <p:nvSpPr>
          <p:cNvPr id="475" name="Google Shape;475;p70"/>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76" name="Google Shape;476;p70"/>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77" name="Google Shape;477;p70"/>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478" name="Google Shape;478;p70"/>
          <p:cNvGrpSpPr/>
          <p:nvPr/>
        </p:nvGrpSpPr>
        <p:grpSpPr>
          <a:xfrm>
            <a:off x="481582" y="896740"/>
            <a:ext cx="430723" cy="760860"/>
            <a:chOff x="5962307" y="432768"/>
            <a:chExt cx="1057621" cy="1754327"/>
          </a:xfrm>
        </p:grpSpPr>
        <p:sp>
          <p:nvSpPr>
            <p:cNvPr id="479" name="Google Shape;479;p70"/>
            <p:cNvSpPr/>
            <p:nvPr/>
          </p:nvSpPr>
          <p:spPr>
            <a:xfrm rot="8100000">
              <a:off x="5871258" y="1536756"/>
              <a:ext cx="1230581" cy="2521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480" name="Google Shape;480;p70"/>
            <p:cNvSpPr/>
            <p:nvPr/>
          </p:nvSpPr>
          <p:spPr>
            <a:xfrm rot="-8100000">
              <a:off x="5880397" y="830911"/>
              <a:ext cx="1230581" cy="25219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481" name="Google Shape;481;p7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_Two Columns w/arrow 2">
  <p:cSld name="4_Two Columns w/arrow 2">
    <p:spTree>
      <p:nvGrpSpPr>
        <p:cNvPr id="1" name="Shape 482"/>
        <p:cNvGrpSpPr/>
        <p:nvPr/>
      </p:nvGrpSpPr>
      <p:grpSpPr>
        <a:xfrm>
          <a:off x="0" y="0"/>
          <a:ext cx="0" cy="0"/>
          <a:chOff x="0" y="0"/>
          <a:chExt cx="0" cy="0"/>
        </a:xfrm>
      </p:grpSpPr>
      <p:sp>
        <p:nvSpPr>
          <p:cNvPr id="483" name="Google Shape;483;p71"/>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84" name="Google Shape;484;p71"/>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5" name="Google Shape;485;p71"/>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486" name="Google Shape;486;p71"/>
          <p:cNvGrpSpPr/>
          <p:nvPr/>
        </p:nvGrpSpPr>
        <p:grpSpPr>
          <a:xfrm>
            <a:off x="481582" y="896740"/>
            <a:ext cx="430723" cy="760860"/>
            <a:chOff x="5962307" y="432768"/>
            <a:chExt cx="1057621" cy="1754327"/>
          </a:xfrm>
        </p:grpSpPr>
        <p:sp>
          <p:nvSpPr>
            <p:cNvPr id="487" name="Google Shape;487;p71"/>
            <p:cNvSpPr/>
            <p:nvPr/>
          </p:nvSpPr>
          <p:spPr>
            <a:xfrm rot="8100000">
              <a:off x="5871258" y="1536756"/>
              <a:ext cx="1230581" cy="25219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488" name="Google Shape;488;p71"/>
            <p:cNvSpPr/>
            <p:nvPr/>
          </p:nvSpPr>
          <p:spPr>
            <a:xfrm rot="-8100000">
              <a:off x="5880397" y="830911"/>
              <a:ext cx="1230581" cy="25219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489" name="Google Shape;489;p71"/>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Text Arrow 1">
  <p:cSld name="Title Text Arrow 1">
    <p:spTree>
      <p:nvGrpSpPr>
        <p:cNvPr id="1" name="Shape 490"/>
        <p:cNvGrpSpPr/>
        <p:nvPr/>
      </p:nvGrpSpPr>
      <p:grpSpPr>
        <a:xfrm>
          <a:off x="0" y="0"/>
          <a:ext cx="0" cy="0"/>
          <a:chOff x="0" y="0"/>
          <a:chExt cx="0" cy="0"/>
        </a:xfrm>
      </p:grpSpPr>
      <p:sp>
        <p:nvSpPr>
          <p:cNvPr id="491" name="Google Shape;491;p72"/>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2" name="Google Shape;492;p72"/>
          <p:cNvSpPr txBox="1">
            <a:spLocks noGrp="1"/>
          </p:cNvSpPr>
          <p:nvPr>
            <p:ph type="body" idx="1"/>
          </p:nvPr>
        </p:nvSpPr>
        <p:spPr>
          <a:xfrm>
            <a:off x="4868984" y="1672556"/>
            <a:ext cx="6434015" cy="432288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93" name="Google Shape;493;p72"/>
          <p:cNvCxnSpPr/>
          <p:nvPr/>
        </p:nvCxnSpPr>
        <p:spPr>
          <a:xfrm>
            <a:off x="445975" y="862557"/>
            <a:ext cx="11231830" cy="0"/>
          </a:xfrm>
          <a:prstGeom prst="straightConnector1">
            <a:avLst/>
          </a:prstGeom>
          <a:noFill/>
          <a:ln w="9525" cap="flat" cmpd="sng">
            <a:solidFill>
              <a:srgbClr val="BCBEC0"/>
            </a:solidFill>
            <a:prstDash val="solid"/>
            <a:round/>
            <a:headEnd type="none" w="sm" len="sm"/>
            <a:tailEnd type="none" w="sm" len="sm"/>
          </a:ln>
        </p:spPr>
      </p:cxnSp>
      <p:grpSp>
        <p:nvGrpSpPr>
          <p:cNvPr id="494" name="Google Shape;494;p72"/>
          <p:cNvGrpSpPr/>
          <p:nvPr/>
        </p:nvGrpSpPr>
        <p:grpSpPr>
          <a:xfrm>
            <a:off x="3422804" y="1672557"/>
            <a:ext cx="1129749" cy="1873970"/>
            <a:chOff x="5962307" y="432768"/>
            <a:chExt cx="1057621" cy="1754327"/>
          </a:xfrm>
        </p:grpSpPr>
        <p:sp>
          <p:nvSpPr>
            <p:cNvPr id="495" name="Google Shape;495;p72"/>
            <p:cNvSpPr/>
            <p:nvPr/>
          </p:nvSpPr>
          <p:spPr>
            <a:xfrm rot="8100000">
              <a:off x="5871258" y="1536756"/>
              <a:ext cx="1230581" cy="252197"/>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496" name="Google Shape;496;p72"/>
            <p:cNvSpPr/>
            <p:nvPr/>
          </p:nvSpPr>
          <p:spPr>
            <a:xfrm rot="-8100000">
              <a:off x="5880397" y="830911"/>
              <a:ext cx="1230581" cy="252197"/>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497" name="Google Shape;497;p7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Text Arrow 2">
  <p:cSld name="Title Text Arrow 2">
    <p:spTree>
      <p:nvGrpSpPr>
        <p:cNvPr id="1" name="Shape 498"/>
        <p:cNvGrpSpPr/>
        <p:nvPr/>
      </p:nvGrpSpPr>
      <p:grpSpPr>
        <a:xfrm>
          <a:off x="0" y="0"/>
          <a:ext cx="0" cy="0"/>
          <a:chOff x="0" y="0"/>
          <a:chExt cx="0" cy="0"/>
        </a:xfrm>
      </p:grpSpPr>
      <p:sp>
        <p:nvSpPr>
          <p:cNvPr id="499" name="Google Shape;499;p73"/>
          <p:cNvSpPr txBox="1">
            <a:spLocks noGrp="1"/>
          </p:cNvSpPr>
          <p:nvPr>
            <p:ph type="sldNum" idx="12"/>
          </p:nvPr>
        </p:nvSpPr>
        <p:spPr>
          <a:xfrm>
            <a:off x="9526815" y="6349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00" name="Google Shape;500;p73"/>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501" name="Google Shape;501;p73"/>
          <p:cNvGrpSpPr/>
          <p:nvPr/>
        </p:nvGrpSpPr>
        <p:grpSpPr>
          <a:xfrm>
            <a:off x="3410804" y="1672557"/>
            <a:ext cx="1129749" cy="1873970"/>
            <a:chOff x="5962307" y="432768"/>
            <a:chExt cx="1057621" cy="1754327"/>
          </a:xfrm>
        </p:grpSpPr>
        <p:sp>
          <p:nvSpPr>
            <p:cNvPr id="502" name="Google Shape;502;p73"/>
            <p:cNvSpPr/>
            <p:nvPr/>
          </p:nvSpPr>
          <p:spPr>
            <a:xfrm rot="8100000">
              <a:off x="5871258" y="1536756"/>
              <a:ext cx="1230581" cy="252197"/>
            </a:xfrm>
            <a:prstGeom prst="rect">
              <a:avLst/>
            </a:prstGeom>
            <a:solidFill>
              <a:srgbClr val="30F2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03" name="Google Shape;503;p73"/>
            <p:cNvSpPr/>
            <p:nvPr/>
          </p:nvSpPr>
          <p:spPr>
            <a:xfrm rot="-8100000">
              <a:off x="5880397" y="830911"/>
              <a:ext cx="1230581" cy="252197"/>
            </a:xfrm>
            <a:prstGeom prst="rect">
              <a:avLst/>
            </a:prstGeom>
            <a:solidFill>
              <a:srgbClr val="30F2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504" name="Google Shape;504;p73"/>
          <p:cNvSpPr txBox="1">
            <a:spLocks noGrp="1"/>
          </p:cNvSpPr>
          <p:nvPr>
            <p:ph type="body" idx="1"/>
          </p:nvPr>
        </p:nvSpPr>
        <p:spPr>
          <a:xfrm>
            <a:off x="4868984" y="1672556"/>
            <a:ext cx="6434015" cy="432288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5" name="Google Shape;505;p73"/>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Text Large Arrow 1">
  <p:cSld name="Title Text Large Arrow 1">
    <p:spTree>
      <p:nvGrpSpPr>
        <p:cNvPr id="1" name="Shape 506"/>
        <p:cNvGrpSpPr/>
        <p:nvPr/>
      </p:nvGrpSpPr>
      <p:grpSpPr>
        <a:xfrm>
          <a:off x="0" y="0"/>
          <a:ext cx="0" cy="0"/>
          <a:chOff x="0" y="0"/>
          <a:chExt cx="0" cy="0"/>
        </a:xfrm>
      </p:grpSpPr>
      <p:sp>
        <p:nvSpPr>
          <p:cNvPr id="507" name="Google Shape;507;p74"/>
          <p:cNvSpPr txBox="1">
            <a:spLocks noGrp="1"/>
          </p:cNvSpPr>
          <p:nvPr>
            <p:ph type="title"/>
          </p:nvPr>
        </p:nvSpPr>
        <p:spPr>
          <a:xfrm>
            <a:off x="5449957" y="712305"/>
            <a:ext cx="5710412" cy="861391"/>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BCBEC0"/>
              </a:buClr>
              <a:buSzPts val="4000"/>
              <a:buFont typeface="DM Sans Medium"/>
              <a:buNone/>
              <a:defRPr sz="4000" b="1">
                <a:solidFill>
                  <a:srgbClr val="BCBE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p74"/>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09" name="Google Shape;509;p74"/>
          <p:cNvSpPr txBox="1">
            <a:spLocks noGrp="1"/>
          </p:cNvSpPr>
          <p:nvPr>
            <p:ph type="body" idx="1"/>
          </p:nvPr>
        </p:nvSpPr>
        <p:spPr>
          <a:xfrm>
            <a:off x="5449957" y="1573696"/>
            <a:ext cx="5710412" cy="428784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10" name="Google Shape;510;p74"/>
          <p:cNvGrpSpPr/>
          <p:nvPr/>
        </p:nvGrpSpPr>
        <p:grpSpPr>
          <a:xfrm>
            <a:off x="2918205" y="1674305"/>
            <a:ext cx="2061232" cy="3419066"/>
            <a:chOff x="5962307" y="432768"/>
            <a:chExt cx="1057621" cy="1754327"/>
          </a:xfrm>
        </p:grpSpPr>
        <p:sp>
          <p:nvSpPr>
            <p:cNvPr id="511" name="Google Shape;511;p74"/>
            <p:cNvSpPr/>
            <p:nvPr/>
          </p:nvSpPr>
          <p:spPr>
            <a:xfrm rot="8100000">
              <a:off x="5871258" y="1536756"/>
              <a:ext cx="1230581" cy="252197"/>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12" name="Google Shape;512;p74"/>
            <p:cNvSpPr/>
            <p:nvPr/>
          </p:nvSpPr>
          <p:spPr>
            <a:xfrm rot="-8100000">
              <a:off x="5880397" y="830911"/>
              <a:ext cx="1230581" cy="252197"/>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513" name="Google Shape;513;p74"/>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Title Text Large Arrow 2">
  <p:cSld name="4_Title Text Large Arrow 2">
    <p:spTree>
      <p:nvGrpSpPr>
        <p:cNvPr id="1" name="Shape 514"/>
        <p:cNvGrpSpPr/>
        <p:nvPr/>
      </p:nvGrpSpPr>
      <p:grpSpPr>
        <a:xfrm>
          <a:off x="0" y="0"/>
          <a:ext cx="0" cy="0"/>
          <a:chOff x="0" y="0"/>
          <a:chExt cx="0" cy="0"/>
        </a:xfrm>
      </p:grpSpPr>
      <p:sp>
        <p:nvSpPr>
          <p:cNvPr id="515" name="Google Shape;515;p75"/>
          <p:cNvSpPr txBox="1">
            <a:spLocks noGrp="1"/>
          </p:cNvSpPr>
          <p:nvPr>
            <p:ph type="title"/>
          </p:nvPr>
        </p:nvSpPr>
        <p:spPr>
          <a:xfrm>
            <a:off x="570071" y="757007"/>
            <a:ext cx="8956743" cy="89164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1"/>
              </a:buClr>
              <a:buSzPts val="3600"/>
              <a:buFont typeface="DM Sans Medium"/>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6" name="Google Shape;516;p75"/>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17" name="Google Shape;517;p75"/>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grpSp>
        <p:nvGrpSpPr>
          <p:cNvPr id="518" name="Google Shape;518;p75"/>
          <p:cNvGrpSpPr/>
          <p:nvPr/>
        </p:nvGrpSpPr>
        <p:grpSpPr>
          <a:xfrm rot="10800000">
            <a:off x="9578507" y="1351876"/>
            <a:ext cx="2061232" cy="3419066"/>
            <a:chOff x="5962307" y="432768"/>
            <a:chExt cx="1057621" cy="1754327"/>
          </a:xfrm>
        </p:grpSpPr>
        <p:sp>
          <p:nvSpPr>
            <p:cNvPr id="519" name="Google Shape;519;p75"/>
            <p:cNvSpPr/>
            <p:nvPr/>
          </p:nvSpPr>
          <p:spPr>
            <a:xfrm rot="8100000">
              <a:off x="5871258" y="1536756"/>
              <a:ext cx="1230581" cy="252197"/>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520" name="Google Shape;520;p75"/>
            <p:cNvSpPr/>
            <p:nvPr/>
          </p:nvSpPr>
          <p:spPr>
            <a:xfrm rot="-8100000">
              <a:off x="5880397" y="830911"/>
              <a:ext cx="1230581" cy="252197"/>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521" name="Google Shape;521;p75"/>
          <p:cNvSpPr txBox="1">
            <a:spLocks noGrp="1"/>
          </p:cNvSpPr>
          <p:nvPr>
            <p:ph type="body" idx="1"/>
          </p:nvPr>
        </p:nvSpPr>
        <p:spPr>
          <a:xfrm>
            <a:off x="570071" y="1730420"/>
            <a:ext cx="8956743" cy="4438416"/>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Text Large Arrow 3">
  <p:cSld name="Title Text Large Arrow 3">
    <p:spTree>
      <p:nvGrpSpPr>
        <p:cNvPr id="1" name="Shape 522"/>
        <p:cNvGrpSpPr/>
        <p:nvPr/>
      </p:nvGrpSpPr>
      <p:grpSpPr>
        <a:xfrm>
          <a:off x="0" y="0"/>
          <a:ext cx="0" cy="0"/>
          <a:chOff x="0" y="0"/>
          <a:chExt cx="0" cy="0"/>
        </a:xfrm>
      </p:grpSpPr>
      <p:sp>
        <p:nvSpPr>
          <p:cNvPr id="523" name="Google Shape;523;p77"/>
          <p:cNvSpPr txBox="1">
            <a:spLocks noGrp="1"/>
          </p:cNvSpPr>
          <p:nvPr>
            <p:ph type="title"/>
          </p:nvPr>
        </p:nvSpPr>
        <p:spPr>
          <a:xfrm>
            <a:off x="5449956" y="712305"/>
            <a:ext cx="5710411" cy="861391"/>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FFC628"/>
              </a:buClr>
              <a:buSzPts val="3600"/>
              <a:buFont typeface="DM Sans Medium"/>
              <a:buNone/>
              <a:defRPr sz="3600">
                <a:solidFill>
                  <a:srgbClr val="FFC62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24" name="Google Shape;524;p77"/>
          <p:cNvGrpSpPr/>
          <p:nvPr/>
        </p:nvGrpSpPr>
        <p:grpSpPr>
          <a:xfrm>
            <a:off x="2918205" y="1674305"/>
            <a:ext cx="2061232" cy="3419066"/>
            <a:chOff x="5962307" y="432768"/>
            <a:chExt cx="1057621" cy="1754327"/>
          </a:xfrm>
        </p:grpSpPr>
        <p:sp>
          <p:nvSpPr>
            <p:cNvPr id="525" name="Google Shape;525;p77"/>
            <p:cNvSpPr/>
            <p:nvPr/>
          </p:nvSpPr>
          <p:spPr>
            <a:xfrm rot="8100000">
              <a:off x="5871258" y="1536756"/>
              <a:ext cx="1230581" cy="252197"/>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26" name="Google Shape;526;p77"/>
            <p:cNvSpPr/>
            <p:nvPr/>
          </p:nvSpPr>
          <p:spPr>
            <a:xfrm rot="-8100000">
              <a:off x="5880397" y="830911"/>
              <a:ext cx="1230581" cy="252197"/>
            </a:xfrm>
            <a:prstGeom prst="rect">
              <a:avLst/>
            </a:prstGeom>
            <a:solidFill>
              <a:srgbClr val="FFC62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527" name="Google Shape;527;p77"/>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28" name="Google Shape;528;p77"/>
          <p:cNvCxnSpPr/>
          <p:nvPr/>
        </p:nvCxnSpPr>
        <p:spPr>
          <a:xfrm>
            <a:off x="445975" y="6251307"/>
            <a:ext cx="11492025" cy="0"/>
          </a:xfrm>
          <a:prstGeom prst="straightConnector1">
            <a:avLst/>
          </a:prstGeom>
          <a:noFill/>
          <a:ln w="9525" cap="flat" cmpd="sng">
            <a:solidFill>
              <a:srgbClr val="BCBEC0"/>
            </a:solidFill>
            <a:prstDash val="solid"/>
            <a:round/>
            <a:headEnd type="none" w="sm" len="sm"/>
            <a:tailEnd type="none" w="sm" len="sm"/>
          </a:ln>
        </p:spPr>
      </p:cxnSp>
      <p:sp>
        <p:nvSpPr>
          <p:cNvPr id="529" name="Google Shape;529;p77"/>
          <p:cNvSpPr txBox="1">
            <a:spLocks noGrp="1"/>
          </p:cNvSpPr>
          <p:nvPr>
            <p:ph type="body" idx="1"/>
          </p:nvPr>
        </p:nvSpPr>
        <p:spPr>
          <a:xfrm>
            <a:off x="5449957" y="1573696"/>
            <a:ext cx="5710412" cy="4287842"/>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 Plus Column 1">
  <p:cSld name="Image Plus Column 1">
    <p:spTree>
      <p:nvGrpSpPr>
        <p:cNvPr id="1" name="Shape 530"/>
        <p:cNvGrpSpPr/>
        <p:nvPr/>
      </p:nvGrpSpPr>
      <p:grpSpPr>
        <a:xfrm>
          <a:off x="0" y="0"/>
          <a:ext cx="0" cy="0"/>
          <a:chOff x="0" y="0"/>
          <a:chExt cx="0" cy="0"/>
        </a:xfrm>
      </p:grpSpPr>
      <p:pic>
        <p:nvPicPr>
          <p:cNvPr id="531" name="Google Shape;531;p78"/>
          <p:cNvPicPr preferRelativeResize="0"/>
          <p:nvPr/>
        </p:nvPicPr>
        <p:blipFill rotWithShape="1">
          <a:blip r:embed="rId2">
            <a:alphaModFix/>
          </a:blip>
          <a:srcRect/>
          <a:stretch/>
        </p:blipFill>
        <p:spPr>
          <a:xfrm flipH="1">
            <a:off x="7599961" y="1"/>
            <a:ext cx="4592038" cy="6858000"/>
          </a:xfrm>
          <a:prstGeom prst="rect">
            <a:avLst/>
          </a:prstGeom>
          <a:noFill/>
          <a:ln>
            <a:noFill/>
          </a:ln>
        </p:spPr>
      </p:pic>
      <p:pic>
        <p:nvPicPr>
          <p:cNvPr id="532" name="Google Shape;532;p78"/>
          <p:cNvPicPr preferRelativeResize="0"/>
          <p:nvPr/>
        </p:nvPicPr>
        <p:blipFill rotWithShape="1">
          <a:blip r:embed="rId3">
            <a:alphaModFix/>
          </a:blip>
          <a:srcRect/>
          <a:stretch/>
        </p:blipFill>
        <p:spPr>
          <a:xfrm>
            <a:off x="1" y="0"/>
            <a:ext cx="8041659" cy="6858001"/>
          </a:xfrm>
          <a:prstGeom prst="rect">
            <a:avLst/>
          </a:prstGeom>
          <a:noFill/>
          <a:ln>
            <a:noFill/>
          </a:ln>
        </p:spPr>
      </p:pic>
      <p:sp>
        <p:nvSpPr>
          <p:cNvPr id="533" name="Google Shape;533;p78"/>
          <p:cNvSpPr txBox="1">
            <a:spLocks noGrp="1"/>
          </p:cNvSpPr>
          <p:nvPr>
            <p:ph type="title"/>
          </p:nvPr>
        </p:nvSpPr>
        <p:spPr>
          <a:xfrm>
            <a:off x="444500" y="95250"/>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lt1"/>
              </a:buClr>
              <a:buSzPts val="3200"/>
              <a:buFont typeface="Arial"/>
              <a:buNone/>
              <a:defRPr sz="32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4" name="Google Shape;534;p78"/>
          <p:cNvSpPr txBox="1">
            <a:spLocks noGrp="1"/>
          </p:cNvSpPr>
          <p:nvPr>
            <p:ph type="body" idx="1"/>
          </p:nvPr>
        </p:nvSpPr>
        <p:spPr>
          <a:xfrm>
            <a:off x="4572000" y="1755913"/>
            <a:ext cx="6949965" cy="3369837"/>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lt1"/>
              </a:buClr>
              <a:buSzPts val="2800"/>
              <a:buNone/>
              <a:defRPr sz="2800">
                <a:solidFill>
                  <a:schemeClr val="lt1"/>
                </a:solidFill>
              </a:defRPr>
            </a:lvl1pPr>
            <a:lvl2pPr marL="914400" lvl="1" indent="-228600" algn="l">
              <a:lnSpc>
                <a:spcPct val="110000"/>
              </a:lnSpc>
              <a:spcBef>
                <a:spcPts val="333"/>
              </a:spcBef>
              <a:spcAft>
                <a:spcPts val="0"/>
              </a:spcAft>
              <a:buClr>
                <a:schemeClr val="lt1"/>
              </a:buClr>
              <a:buSzPts val="2400"/>
              <a:buNone/>
              <a:defRPr sz="2400">
                <a:solidFill>
                  <a:schemeClr val="lt1"/>
                </a:solidFill>
              </a:defRPr>
            </a:lvl2pPr>
            <a:lvl3pPr marL="1371600" lvl="2" indent="-228600" algn="l">
              <a:lnSpc>
                <a:spcPct val="110000"/>
              </a:lnSpc>
              <a:spcBef>
                <a:spcPts val="333"/>
              </a:spcBef>
              <a:spcAft>
                <a:spcPts val="0"/>
              </a:spcAft>
              <a:buClr>
                <a:schemeClr val="lt1"/>
              </a:buClr>
              <a:buSzPts val="2000"/>
              <a:buNone/>
              <a:defRPr sz="2000">
                <a:solidFill>
                  <a:schemeClr val="lt1"/>
                </a:solidFill>
              </a:defRPr>
            </a:lvl3pPr>
            <a:lvl4pPr marL="1828800" lvl="3" indent="-228600" algn="l">
              <a:lnSpc>
                <a:spcPct val="110000"/>
              </a:lnSpc>
              <a:spcBef>
                <a:spcPts val="250"/>
              </a:spcBef>
              <a:spcAft>
                <a:spcPts val="0"/>
              </a:spcAft>
              <a:buClr>
                <a:schemeClr val="lt1"/>
              </a:buClr>
              <a:buSzPts val="1800"/>
              <a:buNone/>
              <a:defRPr sz="1800">
                <a:solidFill>
                  <a:schemeClr val="lt1"/>
                </a:solidFill>
              </a:defRPr>
            </a:lvl4pPr>
            <a:lvl5pPr marL="2286000" lvl="4" indent="-228600" algn="l">
              <a:lnSpc>
                <a:spcPct val="110000"/>
              </a:lnSpc>
              <a:spcBef>
                <a:spcPts val="250"/>
              </a:spcBef>
              <a:spcAft>
                <a:spcPts val="0"/>
              </a:spcAft>
              <a:buClr>
                <a:schemeClr val="lt1"/>
              </a:buClr>
              <a:buSzPts val="1600"/>
              <a:buNone/>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5" name="Google Shape;535;p78"/>
          <p:cNvSpPr txBox="1">
            <a:spLocks noGrp="1"/>
          </p:cNvSpPr>
          <p:nvPr>
            <p:ph type="sldNum" idx="12"/>
          </p:nvPr>
        </p:nvSpPr>
        <p:spPr>
          <a:xfrm>
            <a:off x="9526815" y="6389969"/>
            <a:ext cx="2411186" cy="33044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36" name="Google Shape;536;p78"/>
          <p:cNvCxnSpPr/>
          <p:nvPr/>
        </p:nvCxnSpPr>
        <p:spPr>
          <a:xfrm>
            <a:off x="445975" y="857307"/>
            <a:ext cx="11492025"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rrow 1">
  <p:cSld name="Section Title Arrow 1">
    <p:spTree>
      <p:nvGrpSpPr>
        <p:cNvPr id="1" name="Shape 91"/>
        <p:cNvGrpSpPr/>
        <p:nvPr/>
      </p:nvGrpSpPr>
      <p:grpSpPr>
        <a:xfrm>
          <a:off x="0" y="0"/>
          <a:ext cx="0" cy="0"/>
          <a:chOff x="0" y="0"/>
          <a:chExt cx="0" cy="0"/>
        </a:xfrm>
      </p:grpSpPr>
      <p:sp>
        <p:nvSpPr>
          <p:cNvPr id="92" name="Google Shape;92;p37"/>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 name="Google Shape;93;p37"/>
          <p:cNvSpPr txBox="1">
            <a:spLocks noGrp="1"/>
          </p:cNvSpPr>
          <p:nvPr>
            <p:ph type="title"/>
          </p:nvPr>
        </p:nvSpPr>
        <p:spPr>
          <a:xfrm>
            <a:off x="5210735" y="989327"/>
            <a:ext cx="6022873" cy="5074881"/>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lt1"/>
              </a:buClr>
              <a:buSzPts val="3000"/>
              <a:buFont typeface="DM Sans Medium"/>
              <a:buNone/>
              <a:defRPr sz="3000" b="0" i="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7"/>
          <p:cNvSpPr/>
          <p:nvPr/>
        </p:nvSpPr>
        <p:spPr>
          <a:xfrm>
            <a:off x="0" y="6825864"/>
            <a:ext cx="12191999" cy="34438"/>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 name="Google Shape;95;p37"/>
          <p:cNvSpPr/>
          <p:nvPr/>
        </p:nvSpPr>
        <p:spPr>
          <a:xfrm>
            <a:off x="0" y="6705541"/>
            <a:ext cx="12191999" cy="23924"/>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6" name="Google Shape;96;p37"/>
          <p:cNvSpPr/>
          <p:nvPr/>
        </p:nvSpPr>
        <p:spPr>
          <a:xfrm rot="10800000">
            <a:off x="0" y="5937437"/>
            <a:ext cx="12191999" cy="89717"/>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7" name="Google Shape;97;p37"/>
          <p:cNvSpPr/>
          <p:nvPr/>
        </p:nvSpPr>
        <p:spPr>
          <a:xfrm rot="10800000">
            <a:off x="0" y="6064209"/>
            <a:ext cx="12191999" cy="77661"/>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8" name="Google Shape;98;p37"/>
          <p:cNvSpPr/>
          <p:nvPr/>
        </p:nvSpPr>
        <p:spPr>
          <a:xfrm rot="10800000">
            <a:off x="0" y="6190372"/>
            <a:ext cx="12191999" cy="68315"/>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 name="Google Shape;99;p37"/>
          <p:cNvSpPr/>
          <p:nvPr/>
        </p:nvSpPr>
        <p:spPr>
          <a:xfrm rot="10800000">
            <a:off x="0" y="6316536"/>
            <a:ext cx="12191999" cy="56633"/>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0" name="Google Shape;100;p37"/>
          <p:cNvSpPr/>
          <p:nvPr/>
        </p:nvSpPr>
        <p:spPr>
          <a:xfrm rot="10800000">
            <a:off x="0" y="6445036"/>
            <a:ext cx="12191999" cy="44952"/>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1" name="Google Shape;101;p37"/>
          <p:cNvSpPr/>
          <p:nvPr/>
        </p:nvSpPr>
        <p:spPr>
          <a:xfrm rot="10800000">
            <a:off x="0" y="6574705"/>
            <a:ext cx="12191999" cy="34438"/>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 name="Google Shape;102;p37"/>
          <p:cNvSpPr/>
          <p:nvPr/>
        </p:nvSpPr>
        <p:spPr>
          <a:xfrm>
            <a:off x="0" y="5823843"/>
            <a:ext cx="12191999" cy="77661"/>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3" name="Google Shape;103;p37"/>
          <p:cNvSpPr/>
          <p:nvPr/>
        </p:nvSpPr>
        <p:spPr>
          <a:xfrm>
            <a:off x="0" y="5707024"/>
            <a:ext cx="12191999" cy="68315"/>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4" name="Google Shape;104;p37"/>
          <p:cNvSpPr/>
          <p:nvPr/>
        </p:nvSpPr>
        <p:spPr>
          <a:xfrm>
            <a:off x="0" y="5592543"/>
            <a:ext cx="12191999" cy="56633"/>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 name="Google Shape;105;p37"/>
          <p:cNvSpPr/>
          <p:nvPr/>
        </p:nvSpPr>
        <p:spPr>
          <a:xfrm>
            <a:off x="0" y="5475724"/>
            <a:ext cx="12191999" cy="44952"/>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 name="Google Shape;106;p37"/>
          <p:cNvSpPr/>
          <p:nvPr/>
        </p:nvSpPr>
        <p:spPr>
          <a:xfrm>
            <a:off x="0" y="5356569"/>
            <a:ext cx="12191999" cy="34438"/>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7" name="Google Shape;107;p37"/>
          <p:cNvSpPr/>
          <p:nvPr/>
        </p:nvSpPr>
        <p:spPr>
          <a:xfrm>
            <a:off x="0" y="5236247"/>
            <a:ext cx="12191999" cy="23924"/>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8" name="Google Shape;108;p37"/>
          <p:cNvSpPr/>
          <p:nvPr/>
        </p:nvSpPr>
        <p:spPr>
          <a:xfrm rot="10800000">
            <a:off x="0" y="4469877"/>
            <a:ext cx="12191999" cy="89717"/>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 name="Google Shape;109;p37"/>
          <p:cNvSpPr/>
          <p:nvPr/>
        </p:nvSpPr>
        <p:spPr>
          <a:xfrm rot="10800000">
            <a:off x="0" y="4596649"/>
            <a:ext cx="12191999" cy="77661"/>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 name="Google Shape;110;p37"/>
          <p:cNvSpPr/>
          <p:nvPr/>
        </p:nvSpPr>
        <p:spPr>
          <a:xfrm rot="10800000">
            <a:off x="0" y="4722812"/>
            <a:ext cx="12191999" cy="68315"/>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1" name="Google Shape;111;p37"/>
          <p:cNvSpPr/>
          <p:nvPr/>
        </p:nvSpPr>
        <p:spPr>
          <a:xfrm rot="10800000">
            <a:off x="0" y="4848976"/>
            <a:ext cx="12191999" cy="56633"/>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 name="Google Shape;112;p37"/>
          <p:cNvSpPr/>
          <p:nvPr/>
        </p:nvSpPr>
        <p:spPr>
          <a:xfrm rot="10800000">
            <a:off x="0" y="4977476"/>
            <a:ext cx="12191999" cy="44952"/>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3" name="Google Shape;113;p37"/>
          <p:cNvSpPr/>
          <p:nvPr/>
        </p:nvSpPr>
        <p:spPr>
          <a:xfrm rot="10800000">
            <a:off x="0" y="5107144"/>
            <a:ext cx="12191999" cy="34438"/>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4" name="Google Shape;114;p37"/>
          <p:cNvSpPr/>
          <p:nvPr/>
        </p:nvSpPr>
        <p:spPr>
          <a:xfrm rot="-8100000">
            <a:off x="334006" y="1732887"/>
            <a:ext cx="3590223" cy="3590223"/>
          </a:xfrm>
          <a:prstGeom prst="corner">
            <a:avLst>
              <a:gd name="adj1" fmla="val 20121"/>
              <a:gd name="adj2" fmla="val 20273"/>
            </a:avLst>
          </a:prstGeom>
          <a:solidFill>
            <a:srgbClr val="FEFE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lient Stories 1">
  <p:cSld name="Client Stories 1">
    <p:spTree>
      <p:nvGrpSpPr>
        <p:cNvPr id="1" name="Shape 537"/>
        <p:cNvGrpSpPr/>
        <p:nvPr/>
      </p:nvGrpSpPr>
      <p:grpSpPr>
        <a:xfrm>
          <a:off x="0" y="0"/>
          <a:ext cx="0" cy="0"/>
          <a:chOff x="0" y="0"/>
          <a:chExt cx="0" cy="0"/>
        </a:xfrm>
      </p:grpSpPr>
      <p:sp>
        <p:nvSpPr>
          <p:cNvPr id="538" name="Google Shape;538;p79"/>
          <p:cNvSpPr/>
          <p:nvPr/>
        </p:nvSpPr>
        <p:spPr>
          <a:xfrm>
            <a:off x="6096000" y="0"/>
            <a:ext cx="6096000" cy="6858000"/>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39" name="Google Shape;539;p79"/>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0" name="Google Shape;540;p79"/>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1" name="Google Shape;541;p79"/>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42" name="Google Shape;542;p79"/>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Client Stories 1">
  <p:cSld name="2_Client Stories 1">
    <p:spTree>
      <p:nvGrpSpPr>
        <p:cNvPr id="1" name="Shape 543"/>
        <p:cNvGrpSpPr/>
        <p:nvPr/>
      </p:nvGrpSpPr>
      <p:grpSpPr>
        <a:xfrm>
          <a:off x="0" y="0"/>
          <a:ext cx="0" cy="0"/>
          <a:chOff x="0" y="0"/>
          <a:chExt cx="0" cy="0"/>
        </a:xfrm>
      </p:grpSpPr>
      <p:sp>
        <p:nvSpPr>
          <p:cNvPr id="544" name="Google Shape;544;p81"/>
          <p:cNvSpPr/>
          <p:nvPr/>
        </p:nvSpPr>
        <p:spPr>
          <a:xfrm>
            <a:off x="6096000" y="0"/>
            <a:ext cx="6096000" cy="6858000"/>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45" name="Google Shape;545;p81"/>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6" name="Google Shape;546;p81"/>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7" name="Google Shape;547;p81"/>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48" name="Google Shape;548;p81"/>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_Client Stories 1">
  <p:cSld name="4_Client Stories 1">
    <p:spTree>
      <p:nvGrpSpPr>
        <p:cNvPr id="1" name="Shape 549"/>
        <p:cNvGrpSpPr/>
        <p:nvPr/>
      </p:nvGrpSpPr>
      <p:grpSpPr>
        <a:xfrm>
          <a:off x="0" y="0"/>
          <a:ext cx="0" cy="0"/>
          <a:chOff x="0" y="0"/>
          <a:chExt cx="0" cy="0"/>
        </a:xfrm>
      </p:grpSpPr>
      <p:sp>
        <p:nvSpPr>
          <p:cNvPr id="550" name="Google Shape;550;p82"/>
          <p:cNvSpPr/>
          <p:nvPr/>
        </p:nvSpPr>
        <p:spPr>
          <a:xfrm>
            <a:off x="6096000" y="0"/>
            <a:ext cx="6096000" cy="6858000"/>
          </a:xfrm>
          <a:prstGeom prst="rect">
            <a:avLst/>
          </a:prstGeom>
          <a:solidFill>
            <a:srgbClr val="0342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51" name="Google Shape;551;p82"/>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2" name="Google Shape;552;p82"/>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3" name="Google Shape;553;p82"/>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54" name="Google Shape;554;p82"/>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5_Client Stories 1">
  <p:cSld name="5_Client Stories 1">
    <p:spTree>
      <p:nvGrpSpPr>
        <p:cNvPr id="1" name="Shape 555"/>
        <p:cNvGrpSpPr/>
        <p:nvPr/>
      </p:nvGrpSpPr>
      <p:grpSpPr>
        <a:xfrm>
          <a:off x="0" y="0"/>
          <a:ext cx="0" cy="0"/>
          <a:chOff x="0" y="0"/>
          <a:chExt cx="0" cy="0"/>
        </a:xfrm>
      </p:grpSpPr>
      <p:sp>
        <p:nvSpPr>
          <p:cNvPr id="556" name="Google Shape;556;p83"/>
          <p:cNvSpPr/>
          <p:nvPr/>
        </p:nvSpPr>
        <p:spPr>
          <a:xfrm>
            <a:off x="6096000" y="0"/>
            <a:ext cx="6096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57" name="Google Shape;557;p83"/>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8" name="Google Shape;558;p83"/>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9" name="Google Shape;559;p83"/>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60" name="Google Shape;560;p83"/>
          <p:cNvSpPr>
            <a:spLocks noGrp="1"/>
          </p:cNvSpPr>
          <p:nvPr>
            <p:ph type="pic" idx="2"/>
          </p:nvPr>
        </p:nvSpPr>
        <p:spPr>
          <a:xfrm>
            <a:off x="1" y="2266462"/>
            <a:ext cx="6096000" cy="459153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se Study 1">
  <p:cSld name="Case Study 1">
    <p:spTree>
      <p:nvGrpSpPr>
        <p:cNvPr id="1" name="Shape 561"/>
        <p:cNvGrpSpPr/>
        <p:nvPr/>
      </p:nvGrpSpPr>
      <p:grpSpPr>
        <a:xfrm>
          <a:off x="0" y="0"/>
          <a:ext cx="0" cy="0"/>
          <a:chOff x="0" y="0"/>
          <a:chExt cx="0" cy="0"/>
        </a:xfrm>
      </p:grpSpPr>
      <p:sp>
        <p:nvSpPr>
          <p:cNvPr id="562" name="Google Shape;562;p84"/>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63" name="Google Shape;563;p84"/>
          <p:cNvSpPr/>
          <p:nvPr/>
        </p:nvSpPr>
        <p:spPr>
          <a:xfrm>
            <a:off x="6096000" y="0"/>
            <a:ext cx="6096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64" name="Google Shape;564;p84"/>
          <p:cNvSpPr txBox="1">
            <a:spLocks noGrp="1"/>
          </p:cNvSpPr>
          <p:nvPr>
            <p:ph type="title"/>
          </p:nvPr>
        </p:nvSpPr>
        <p:spPr>
          <a:xfrm>
            <a:off x="263758" y="643175"/>
            <a:ext cx="5617873" cy="582652"/>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5" name="Google Shape;565;p84"/>
          <p:cNvSpPr txBox="1">
            <a:spLocks noGrp="1"/>
          </p:cNvSpPr>
          <p:nvPr>
            <p:ph type="body" idx="1"/>
          </p:nvPr>
        </p:nvSpPr>
        <p:spPr>
          <a:xfrm>
            <a:off x="6549292" y="461108"/>
            <a:ext cx="5293457" cy="5838092"/>
          </a:xfrm>
          <a:prstGeom prst="rect">
            <a:avLst/>
          </a:prstGeom>
          <a:noFill/>
          <a:ln>
            <a:noFill/>
          </a:ln>
        </p:spPr>
        <p:txBody>
          <a:bodyPr spcFirstLastPara="1" wrap="square" lIns="0" tIns="45700" rIns="0" bIns="45700" anchor="t" anchorCtr="0">
            <a:noAutofit/>
          </a:bodyPr>
          <a:lstStyle>
            <a:lvl1pPr marL="457200" lvl="0" indent="-381000" algn="l">
              <a:lnSpc>
                <a:spcPct val="110000"/>
              </a:lnSpc>
              <a:spcBef>
                <a:spcPts val="1000"/>
              </a:spcBef>
              <a:spcAft>
                <a:spcPts val="0"/>
              </a:spcAft>
              <a:buClr>
                <a:schemeClr val="lt1"/>
              </a:buClr>
              <a:buSzPts val="2400"/>
              <a:buChar char="•"/>
              <a:defRPr>
                <a:solidFill>
                  <a:schemeClr val="lt1"/>
                </a:solidFill>
              </a:defRPr>
            </a:lvl1pPr>
            <a:lvl2pPr marL="914400" lvl="1" indent="-355600" algn="l">
              <a:lnSpc>
                <a:spcPct val="110000"/>
              </a:lnSpc>
              <a:spcBef>
                <a:spcPts val="333"/>
              </a:spcBef>
              <a:spcAft>
                <a:spcPts val="0"/>
              </a:spcAft>
              <a:buClr>
                <a:schemeClr val="lt1"/>
              </a:buClr>
              <a:buSzPts val="2000"/>
              <a:buChar char="-"/>
              <a:defRPr>
                <a:solidFill>
                  <a:schemeClr val="lt1"/>
                </a:solidFill>
              </a:defRPr>
            </a:lvl2pPr>
            <a:lvl3pPr marL="1371600" lvl="2" indent="-342900" algn="l">
              <a:lnSpc>
                <a:spcPct val="110000"/>
              </a:lnSpc>
              <a:spcBef>
                <a:spcPts val="333"/>
              </a:spcBef>
              <a:spcAft>
                <a:spcPts val="0"/>
              </a:spcAft>
              <a:buClr>
                <a:schemeClr val="lt1"/>
              </a:buClr>
              <a:buSzPts val="1800"/>
              <a:buChar char="•"/>
              <a:defRPr>
                <a:solidFill>
                  <a:schemeClr val="lt1"/>
                </a:solidFill>
              </a:defRPr>
            </a:lvl3pPr>
            <a:lvl4pPr marL="1828800" lvl="3" indent="-330200" algn="l">
              <a:lnSpc>
                <a:spcPct val="110000"/>
              </a:lnSpc>
              <a:spcBef>
                <a:spcPts val="250"/>
              </a:spcBef>
              <a:spcAft>
                <a:spcPts val="0"/>
              </a:spcAft>
              <a:buClr>
                <a:schemeClr val="lt1"/>
              </a:buClr>
              <a:buSzPts val="1600"/>
              <a:buChar char="-"/>
              <a:defRPr>
                <a:solidFill>
                  <a:schemeClr val="lt1"/>
                </a:solidFill>
              </a:defRPr>
            </a:lvl4pPr>
            <a:lvl5pPr marL="2286000" lvl="4" indent="-317500" algn="l">
              <a:lnSpc>
                <a:spcPct val="110000"/>
              </a:lnSpc>
              <a:spcBef>
                <a:spcPts val="25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6" name="Google Shape;566;p84"/>
          <p:cNvSpPr txBox="1"/>
          <p:nvPr/>
        </p:nvSpPr>
        <p:spPr>
          <a:xfrm>
            <a:off x="263758" y="185487"/>
            <a:ext cx="1732869" cy="338554"/>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C5F61"/>
                </a:solidFill>
                <a:latin typeface="Arial"/>
                <a:ea typeface="Arial"/>
                <a:cs typeface="Arial"/>
                <a:sym typeface="Arial"/>
              </a:rPr>
              <a:t>CASE STUDY</a:t>
            </a:r>
            <a:endParaRPr sz="1400" b="0" i="0" u="none" strike="noStrike" cap="none">
              <a:solidFill>
                <a:srgbClr val="000000"/>
              </a:solidFill>
              <a:latin typeface="Arial"/>
              <a:ea typeface="Arial"/>
              <a:cs typeface="Arial"/>
              <a:sym typeface="Arial"/>
            </a:endParaRPr>
          </a:p>
        </p:txBody>
      </p:sp>
      <p:sp>
        <p:nvSpPr>
          <p:cNvPr id="567" name="Google Shape;567;p84"/>
          <p:cNvSpPr txBox="1">
            <a:spLocks noGrp="1"/>
          </p:cNvSpPr>
          <p:nvPr>
            <p:ph type="body" idx="2"/>
          </p:nvPr>
        </p:nvSpPr>
        <p:spPr>
          <a:xfrm>
            <a:off x="296333" y="1358464"/>
            <a:ext cx="5585297" cy="678657"/>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5000"/>
              <a:buNone/>
              <a:defRPr sz="50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8" name="Google Shape;568;p84"/>
          <p:cNvSpPr txBox="1">
            <a:spLocks noGrp="1"/>
          </p:cNvSpPr>
          <p:nvPr>
            <p:ph type="body" idx="3"/>
          </p:nvPr>
        </p:nvSpPr>
        <p:spPr>
          <a:xfrm>
            <a:off x="296334" y="2086934"/>
            <a:ext cx="5585296" cy="1110153"/>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167"/>
              <a:buNone/>
              <a:defRPr sz="1167">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9" name="Google Shape;569;p84"/>
          <p:cNvSpPr txBox="1">
            <a:spLocks noGrp="1"/>
          </p:cNvSpPr>
          <p:nvPr>
            <p:ph type="body" idx="4"/>
          </p:nvPr>
        </p:nvSpPr>
        <p:spPr>
          <a:xfrm>
            <a:off x="296333" y="3346290"/>
            <a:ext cx="5585295" cy="678657"/>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5000"/>
              <a:buNone/>
              <a:defRPr sz="5000">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0" name="Google Shape;570;p84"/>
          <p:cNvSpPr txBox="1">
            <a:spLocks noGrp="1"/>
          </p:cNvSpPr>
          <p:nvPr>
            <p:ph type="body" idx="5"/>
          </p:nvPr>
        </p:nvSpPr>
        <p:spPr>
          <a:xfrm>
            <a:off x="296333" y="4074759"/>
            <a:ext cx="5585296" cy="1110153"/>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1167"/>
              <a:buNone/>
              <a:defRPr sz="1167">
                <a:solidFill>
                  <a:schemeClr val="dk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1" name="Google Shape;571;p84"/>
          <p:cNvSpPr>
            <a:spLocks noGrp="1"/>
          </p:cNvSpPr>
          <p:nvPr>
            <p:ph type="pic" idx="6"/>
          </p:nvPr>
        </p:nvSpPr>
        <p:spPr>
          <a:xfrm>
            <a:off x="349250" y="5930636"/>
            <a:ext cx="926272" cy="74347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se Study 3">
  <p:cSld name="Case Study 3">
    <p:spTree>
      <p:nvGrpSpPr>
        <p:cNvPr id="1" name="Shape 572"/>
        <p:cNvGrpSpPr/>
        <p:nvPr/>
      </p:nvGrpSpPr>
      <p:grpSpPr>
        <a:xfrm>
          <a:off x="0" y="0"/>
          <a:ext cx="0" cy="0"/>
          <a:chOff x="0" y="0"/>
          <a:chExt cx="0" cy="0"/>
        </a:xfrm>
      </p:grpSpPr>
      <p:sp>
        <p:nvSpPr>
          <p:cNvPr id="573" name="Google Shape;573;p85"/>
          <p:cNvSpPr/>
          <p:nvPr/>
        </p:nvSpPr>
        <p:spPr>
          <a:xfrm>
            <a:off x="0" y="6204000"/>
            <a:ext cx="12192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74" name="Google Shape;574;p85"/>
          <p:cNvSpPr txBox="1">
            <a:spLocks noGrp="1"/>
          </p:cNvSpPr>
          <p:nvPr>
            <p:ph type="title"/>
          </p:nvPr>
        </p:nvSpPr>
        <p:spPr>
          <a:xfrm>
            <a:off x="263758" y="599218"/>
            <a:ext cx="2792525" cy="582652"/>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rgbClr val="0785F2"/>
              </a:buClr>
              <a:buSzPts val="2000"/>
              <a:buFont typeface="DM Sans Medium"/>
              <a:buNone/>
              <a:defRPr sz="20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5" name="Google Shape;575;p85"/>
          <p:cNvSpPr txBox="1">
            <a:spLocks noGrp="1"/>
          </p:cNvSpPr>
          <p:nvPr>
            <p:ph type="body" idx="1"/>
          </p:nvPr>
        </p:nvSpPr>
        <p:spPr>
          <a:xfrm>
            <a:off x="349250" y="1237304"/>
            <a:ext cx="11281299" cy="4693332"/>
          </a:xfrm>
          <a:prstGeom prst="rect">
            <a:avLst/>
          </a:prstGeom>
          <a:noFill/>
          <a:ln>
            <a:noFill/>
          </a:ln>
        </p:spPr>
        <p:txBody>
          <a:bodyPr spcFirstLastPara="1" wrap="square" lIns="0" tIns="45700" rIns="0" bIns="45700" anchor="t" anchorCtr="0">
            <a:noAutofit/>
          </a:bodyPr>
          <a:lstStyle>
            <a:lvl1pPr marL="457200" lvl="0" indent="-406400" algn="l">
              <a:lnSpc>
                <a:spcPct val="110000"/>
              </a:lnSpc>
              <a:spcBef>
                <a:spcPts val="1000"/>
              </a:spcBef>
              <a:spcAft>
                <a:spcPts val="0"/>
              </a:spcAft>
              <a:buClr>
                <a:srgbClr val="818385"/>
              </a:buClr>
              <a:buSzPts val="2800"/>
              <a:buFont typeface="Noto Sans Symbols"/>
              <a:buChar char="⮚"/>
              <a:defRPr sz="2800">
                <a:solidFill>
                  <a:schemeClr val="dk1"/>
                </a:solidFill>
              </a:defRPr>
            </a:lvl1pPr>
            <a:lvl2pPr marL="914400" lvl="1" indent="-381000" algn="l">
              <a:lnSpc>
                <a:spcPct val="110000"/>
              </a:lnSpc>
              <a:spcBef>
                <a:spcPts val="333"/>
              </a:spcBef>
              <a:spcAft>
                <a:spcPts val="0"/>
              </a:spcAft>
              <a:buClr>
                <a:srgbClr val="818385"/>
              </a:buClr>
              <a:buSzPts val="2400"/>
              <a:buFont typeface="Noto Sans Symbols"/>
              <a:buChar char="▪"/>
              <a:defRPr sz="2400">
                <a:solidFill>
                  <a:schemeClr val="dk1"/>
                </a:solidFill>
              </a:defRPr>
            </a:lvl2pPr>
            <a:lvl3pPr marL="1371600" lvl="2" indent="-355600" algn="l">
              <a:lnSpc>
                <a:spcPct val="110000"/>
              </a:lnSpc>
              <a:spcBef>
                <a:spcPts val="333"/>
              </a:spcBef>
              <a:spcAft>
                <a:spcPts val="0"/>
              </a:spcAft>
              <a:buClr>
                <a:srgbClr val="818385"/>
              </a:buClr>
              <a:buSzPts val="2000"/>
              <a:buFont typeface="Courier New"/>
              <a:buChar char="o"/>
              <a:defRPr sz="2000">
                <a:solidFill>
                  <a:schemeClr val="dk1"/>
                </a:solidFill>
              </a:defRPr>
            </a:lvl3pPr>
            <a:lvl4pPr marL="1828800" lvl="3" indent="-342900" algn="l">
              <a:lnSpc>
                <a:spcPct val="110000"/>
              </a:lnSpc>
              <a:spcBef>
                <a:spcPts val="250"/>
              </a:spcBef>
              <a:spcAft>
                <a:spcPts val="0"/>
              </a:spcAft>
              <a:buClr>
                <a:srgbClr val="818385"/>
              </a:buClr>
              <a:buSzPts val="1800"/>
              <a:buFont typeface="Arial"/>
              <a:buChar char="•"/>
              <a:defRPr sz="1800">
                <a:solidFill>
                  <a:schemeClr val="dk1"/>
                </a:solidFill>
              </a:defRPr>
            </a:lvl4pPr>
            <a:lvl5pPr marL="2286000" lvl="4" indent="-330200" algn="l">
              <a:lnSpc>
                <a:spcPct val="110000"/>
              </a:lnSpc>
              <a:spcBef>
                <a:spcPts val="250"/>
              </a:spcBef>
              <a:spcAft>
                <a:spcPts val="0"/>
              </a:spcAft>
              <a:buClr>
                <a:srgbClr val="818385"/>
              </a:buClr>
              <a:buSzPts val="1600"/>
              <a:buFont typeface="Arial"/>
              <a:buChar char="•"/>
              <a:defRPr sz="16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6" name="Google Shape;576;p85"/>
          <p:cNvSpPr txBox="1"/>
          <p:nvPr/>
        </p:nvSpPr>
        <p:spPr>
          <a:xfrm>
            <a:off x="263758" y="205230"/>
            <a:ext cx="2759394" cy="338554"/>
          </a:xfrm>
          <a:prstGeom prst="rect">
            <a:avLst/>
          </a:prstGeom>
          <a:noFill/>
          <a:ln>
            <a:noFill/>
          </a:ln>
        </p:spPr>
        <p:txBody>
          <a:bodyPr spcFirstLastPara="1" wrap="square" lIns="0" tIns="45700" rIns="0"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C5F61"/>
                </a:solidFill>
                <a:latin typeface="Arial"/>
                <a:ea typeface="Arial"/>
                <a:cs typeface="Arial"/>
                <a:sym typeface="Arial"/>
              </a:rPr>
              <a:t>CASE STUDY </a:t>
            </a:r>
            <a:r>
              <a:rPr lang="en-US" sz="1600" b="0" i="0" u="none" strike="noStrike" cap="none">
                <a:solidFill>
                  <a:schemeClr val="lt2"/>
                </a:solidFill>
                <a:latin typeface="Arial"/>
                <a:ea typeface="Arial"/>
                <a:cs typeface="Arial"/>
                <a:sym typeface="Arial"/>
              </a:rPr>
              <a:t>(continued)</a:t>
            </a:r>
            <a:endParaRPr sz="1400" b="0" i="0" u="none" strike="noStrike" cap="none">
              <a:solidFill>
                <a:srgbClr val="000000"/>
              </a:solidFill>
              <a:latin typeface="Arial"/>
              <a:ea typeface="Arial"/>
              <a:cs typeface="Arial"/>
              <a:sym typeface="Arial"/>
            </a:endParaRPr>
          </a:p>
        </p:txBody>
      </p:sp>
      <p:sp>
        <p:nvSpPr>
          <p:cNvPr id="577" name="Google Shape;577;p85"/>
          <p:cNvSpPr>
            <a:spLocks noGrp="1"/>
          </p:cNvSpPr>
          <p:nvPr>
            <p:ph type="pic" idx="2"/>
          </p:nvPr>
        </p:nvSpPr>
        <p:spPr>
          <a:xfrm>
            <a:off x="349250" y="5930636"/>
            <a:ext cx="926272" cy="743479"/>
          </a:xfrm>
          <a:prstGeom prst="rect">
            <a:avLst/>
          </a:prstGeom>
          <a:noFill/>
          <a:ln>
            <a:noFill/>
          </a:ln>
        </p:spPr>
      </p:sp>
      <p:pic>
        <p:nvPicPr>
          <p:cNvPr id="578" name="Google Shape;578;p85" descr="A picture containing application&#10;&#10;Description automatically generated"/>
          <p:cNvPicPr preferRelativeResize="0"/>
          <p:nvPr/>
        </p:nvPicPr>
        <p:blipFill rotWithShape="1">
          <a:blip r:embed="rId2">
            <a:alphaModFix/>
          </a:blip>
          <a:srcRect l="4896" t="64002" r="4838" b="4745"/>
          <a:stretch/>
        </p:blipFill>
        <p:spPr>
          <a:xfrm>
            <a:off x="11133886" y="6578771"/>
            <a:ext cx="842095" cy="1473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tandard Title 1">
  <p:cSld name="Standard Title 1">
    <p:bg>
      <p:bgPr>
        <a:solidFill>
          <a:srgbClr val="5C5F61"/>
        </a:solidFill>
        <a:effectLst/>
      </p:bgPr>
    </p:bg>
    <p:spTree>
      <p:nvGrpSpPr>
        <p:cNvPr id="1" name="Shape 579"/>
        <p:cNvGrpSpPr/>
        <p:nvPr/>
      </p:nvGrpSpPr>
      <p:grpSpPr>
        <a:xfrm>
          <a:off x="0" y="0"/>
          <a:ext cx="0" cy="0"/>
          <a:chOff x="0" y="0"/>
          <a:chExt cx="0" cy="0"/>
        </a:xfrm>
      </p:grpSpPr>
      <p:grpSp>
        <p:nvGrpSpPr>
          <p:cNvPr id="580" name="Google Shape;580;p86"/>
          <p:cNvGrpSpPr/>
          <p:nvPr/>
        </p:nvGrpSpPr>
        <p:grpSpPr>
          <a:xfrm>
            <a:off x="0" y="330"/>
            <a:ext cx="12192000" cy="4198606"/>
            <a:chOff x="228600" y="397"/>
            <a:chExt cx="14173200" cy="5028824"/>
          </a:xfrm>
        </p:grpSpPr>
        <p:sp>
          <p:nvSpPr>
            <p:cNvPr id="581" name="Google Shape;581;p86"/>
            <p:cNvSpPr/>
            <p:nvPr/>
          </p:nvSpPr>
          <p:spPr>
            <a:xfrm>
              <a:off x="228600" y="4880208"/>
              <a:ext cx="14173200" cy="149013"/>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82" name="Google Shape;582;p86"/>
            <p:cNvSpPr/>
            <p:nvPr/>
          </p:nvSpPr>
          <p:spPr>
            <a:xfrm>
              <a:off x="228600" y="4689671"/>
              <a:ext cx="14173200" cy="12899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83" name="Google Shape;583;p86"/>
            <p:cNvSpPr/>
            <p:nvPr/>
          </p:nvSpPr>
          <p:spPr>
            <a:xfrm>
              <a:off x="228600" y="4495643"/>
              <a:ext cx="14173200" cy="11346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84" name="Google Shape;584;p86"/>
            <p:cNvSpPr/>
            <p:nvPr/>
          </p:nvSpPr>
          <p:spPr>
            <a:xfrm>
              <a:off x="228600" y="4305493"/>
              <a:ext cx="14173200" cy="94065"/>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85" name="Google Shape;585;p86"/>
            <p:cNvSpPr/>
            <p:nvPr/>
          </p:nvSpPr>
          <p:spPr>
            <a:xfrm>
              <a:off x="228600" y="4111466"/>
              <a:ext cx="14173200" cy="7466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86" name="Google Shape;586;p86"/>
            <p:cNvSpPr/>
            <p:nvPr/>
          </p:nvSpPr>
          <p:spPr>
            <a:xfrm>
              <a:off x="228600" y="3913556"/>
              <a:ext cx="14173200" cy="57199"/>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87" name="Google Shape;587;p86"/>
            <p:cNvSpPr/>
            <p:nvPr/>
          </p:nvSpPr>
          <p:spPr>
            <a:xfrm>
              <a:off x="228600" y="3713708"/>
              <a:ext cx="14173200" cy="39736"/>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88" name="Google Shape;588;p86"/>
            <p:cNvSpPr/>
            <p:nvPr/>
          </p:nvSpPr>
          <p:spPr>
            <a:xfrm rot="10800000">
              <a:off x="228600" y="2437931"/>
              <a:ext cx="14173200" cy="149013"/>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89" name="Google Shape;589;p86"/>
            <p:cNvSpPr/>
            <p:nvPr/>
          </p:nvSpPr>
          <p:spPr>
            <a:xfrm rot="10800000">
              <a:off x="228600" y="2648491"/>
              <a:ext cx="14173200" cy="12899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0" name="Google Shape;590;p86"/>
            <p:cNvSpPr/>
            <p:nvPr/>
          </p:nvSpPr>
          <p:spPr>
            <a:xfrm rot="10800000">
              <a:off x="228600" y="2858041"/>
              <a:ext cx="14173200" cy="11346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1" name="Google Shape;591;p86"/>
            <p:cNvSpPr/>
            <p:nvPr/>
          </p:nvSpPr>
          <p:spPr>
            <a:xfrm rot="10800000">
              <a:off x="228600" y="3067592"/>
              <a:ext cx="14173200" cy="94065"/>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2" name="Google Shape;592;p86"/>
            <p:cNvSpPr/>
            <p:nvPr/>
          </p:nvSpPr>
          <p:spPr>
            <a:xfrm rot="10800000">
              <a:off x="228600" y="3281023"/>
              <a:ext cx="14173200" cy="7466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3" name="Google Shape;593;p86"/>
            <p:cNvSpPr/>
            <p:nvPr/>
          </p:nvSpPr>
          <p:spPr>
            <a:xfrm rot="10800000">
              <a:off x="228600" y="3496396"/>
              <a:ext cx="14173200" cy="57199"/>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4" name="Google Shape;594;p86"/>
            <p:cNvSpPr/>
            <p:nvPr/>
          </p:nvSpPr>
          <p:spPr>
            <a:xfrm>
              <a:off x="228600" y="2249258"/>
              <a:ext cx="14173200" cy="12899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5" name="Google Shape;595;p86"/>
            <p:cNvSpPr/>
            <p:nvPr/>
          </p:nvSpPr>
          <p:spPr>
            <a:xfrm>
              <a:off x="228600" y="2055228"/>
              <a:ext cx="14173200" cy="11346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6" name="Google Shape;596;p86"/>
            <p:cNvSpPr/>
            <p:nvPr/>
          </p:nvSpPr>
          <p:spPr>
            <a:xfrm>
              <a:off x="228600" y="1865080"/>
              <a:ext cx="14173200" cy="94065"/>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7" name="Google Shape;597;p86"/>
            <p:cNvSpPr/>
            <p:nvPr/>
          </p:nvSpPr>
          <p:spPr>
            <a:xfrm>
              <a:off x="228600" y="1671052"/>
              <a:ext cx="14173200" cy="7466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8" name="Google Shape;598;p86"/>
            <p:cNvSpPr/>
            <p:nvPr/>
          </p:nvSpPr>
          <p:spPr>
            <a:xfrm>
              <a:off x="228600" y="1473142"/>
              <a:ext cx="14173200" cy="57199"/>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599" name="Google Shape;599;p86"/>
            <p:cNvSpPr/>
            <p:nvPr/>
          </p:nvSpPr>
          <p:spPr>
            <a:xfrm>
              <a:off x="228600" y="1273293"/>
              <a:ext cx="14173200" cy="39736"/>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00" name="Google Shape;600;p86"/>
            <p:cNvSpPr/>
            <p:nvPr/>
          </p:nvSpPr>
          <p:spPr>
            <a:xfrm rot="10800000">
              <a:off x="228600" y="397"/>
              <a:ext cx="14173200" cy="149013"/>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01" name="Google Shape;601;p86"/>
            <p:cNvSpPr/>
            <p:nvPr/>
          </p:nvSpPr>
          <p:spPr>
            <a:xfrm rot="10800000">
              <a:off x="228600" y="210957"/>
              <a:ext cx="14173200" cy="12899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02" name="Google Shape;602;p86"/>
            <p:cNvSpPr/>
            <p:nvPr/>
          </p:nvSpPr>
          <p:spPr>
            <a:xfrm rot="10800000">
              <a:off x="228600" y="420508"/>
              <a:ext cx="14173200" cy="113468"/>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03" name="Google Shape;603;p86"/>
            <p:cNvSpPr/>
            <p:nvPr/>
          </p:nvSpPr>
          <p:spPr>
            <a:xfrm rot="10800000">
              <a:off x="228600" y="630057"/>
              <a:ext cx="14173200" cy="94065"/>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04" name="Google Shape;604;p86"/>
            <p:cNvSpPr/>
            <p:nvPr/>
          </p:nvSpPr>
          <p:spPr>
            <a:xfrm rot="10800000">
              <a:off x="228600" y="843491"/>
              <a:ext cx="14173200" cy="7466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05" name="Google Shape;605;p86"/>
            <p:cNvSpPr/>
            <p:nvPr/>
          </p:nvSpPr>
          <p:spPr>
            <a:xfrm rot="10800000">
              <a:off x="228600" y="1058857"/>
              <a:ext cx="14173200" cy="57199"/>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606" name="Google Shape;606;p86"/>
          <p:cNvCxnSpPr/>
          <p:nvPr/>
        </p:nvCxnSpPr>
        <p:spPr>
          <a:xfrm>
            <a:off x="476250" y="5462828"/>
            <a:ext cx="11239500" cy="0"/>
          </a:xfrm>
          <a:prstGeom prst="straightConnector1">
            <a:avLst/>
          </a:prstGeom>
          <a:noFill/>
          <a:ln w="9525" cap="flat" cmpd="sng">
            <a:solidFill>
              <a:srgbClr val="BCBEC0"/>
            </a:solidFill>
            <a:prstDash val="solid"/>
            <a:round/>
            <a:headEnd type="none" w="sm" len="sm"/>
            <a:tailEnd type="none" w="sm" len="sm"/>
          </a:ln>
        </p:spPr>
      </p:cxnSp>
      <p:sp>
        <p:nvSpPr>
          <p:cNvPr id="607" name="Google Shape;607;p86"/>
          <p:cNvSpPr txBox="1">
            <a:spLocks noGrp="1"/>
          </p:cNvSpPr>
          <p:nvPr>
            <p:ph type="body" idx="1"/>
          </p:nvPr>
        </p:nvSpPr>
        <p:spPr>
          <a:xfrm>
            <a:off x="1601968" y="4326641"/>
            <a:ext cx="8131084" cy="1136068"/>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rgbClr val="A5A5A5"/>
              </a:buClr>
              <a:buSzPts val="3200"/>
              <a:buFont typeface="DM Sans"/>
              <a:buNone/>
              <a:defRPr sz="3200" b="1" i="0">
                <a:solidFill>
                  <a:srgbClr val="A5A5A5"/>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8" name="Google Shape;608;p86"/>
          <p:cNvSpPr txBox="1">
            <a:spLocks noGrp="1"/>
          </p:cNvSpPr>
          <p:nvPr>
            <p:ph type="body" idx="2"/>
          </p:nvPr>
        </p:nvSpPr>
        <p:spPr>
          <a:xfrm>
            <a:off x="1167811" y="5499767"/>
            <a:ext cx="4445631" cy="653998"/>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D6D7D8"/>
              </a:buClr>
              <a:buSzPts val="4000"/>
              <a:buFont typeface="DM Sans Medium"/>
              <a:buNone/>
              <a:defRPr sz="4000" b="1" i="0" strike="noStrike">
                <a:solidFill>
                  <a:srgbClr val="D6D7D8"/>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9" name="Google Shape;609;p86"/>
          <p:cNvSpPr txBox="1">
            <a:spLocks noGrp="1"/>
          </p:cNvSpPr>
          <p:nvPr>
            <p:ph type="body" idx="3"/>
          </p:nvPr>
        </p:nvSpPr>
        <p:spPr>
          <a:xfrm>
            <a:off x="6145936" y="5904015"/>
            <a:ext cx="3723041" cy="602902"/>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rgbClr val="D8D8D8"/>
              </a:buClr>
              <a:buSzPts val="1667"/>
              <a:buFont typeface="DM Sans Medium"/>
              <a:buNone/>
              <a:defRPr sz="1667" b="0" i="0">
                <a:solidFill>
                  <a:srgbClr val="D8D8D8"/>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0" name="Google Shape;610;p86"/>
          <p:cNvSpPr txBox="1">
            <a:spLocks noGrp="1"/>
          </p:cNvSpPr>
          <p:nvPr>
            <p:ph type="body" idx="4"/>
          </p:nvPr>
        </p:nvSpPr>
        <p:spPr>
          <a:xfrm>
            <a:off x="10097332" y="5601370"/>
            <a:ext cx="1853712" cy="332218"/>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rgbClr val="BFBFBF"/>
              </a:buClr>
              <a:buSzPts val="1200"/>
              <a:buNone/>
              <a:defRPr sz="1200">
                <a:solidFill>
                  <a:srgbClr val="BFBFBF"/>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1" name="Google Shape;611;p86"/>
          <p:cNvSpPr/>
          <p:nvPr/>
        </p:nvSpPr>
        <p:spPr>
          <a:xfrm>
            <a:off x="0" y="6204000"/>
            <a:ext cx="1158000" cy="65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pic>
        <p:nvPicPr>
          <p:cNvPr id="612" name="Google Shape;612;p86"/>
          <p:cNvPicPr preferRelativeResize="0"/>
          <p:nvPr/>
        </p:nvPicPr>
        <p:blipFill rotWithShape="1">
          <a:blip r:embed="rId2">
            <a:alphaModFix/>
          </a:blip>
          <a:srcRect/>
          <a:stretch/>
        </p:blipFill>
        <p:spPr>
          <a:xfrm>
            <a:off x="188121" y="4643413"/>
            <a:ext cx="1157999" cy="1021495"/>
          </a:xfrm>
          <a:prstGeom prst="rect">
            <a:avLst/>
          </a:prstGeom>
          <a:noFill/>
          <a:ln>
            <a:noFill/>
          </a:ln>
        </p:spPr>
      </p:pic>
      <p:pic>
        <p:nvPicPr>
          <p:cNvPr id="613" name="Google Shape;613;p86" descr="A picture containing application&#10;&#10;Description automatically generated"/>
          <p:cNvPicPr preferRelativeResize="0"/>
          <p:nvPr/>
        </p:nvPicPr>
        <p:blipFill rotWithShape="1">
          <a:blip r:embed="rId3">
            <a:alphaModFix/>
          </a:blip>
          <a:srcRect l="4896" t="64002" r="4838" b="4745"/>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tandard Title 2">
  <p:cSld name="Standard Title 2">
    <p:bg>
      <p:bgPr>
        <a:solidFill>
          <a:schemeClr val="accent5"/>
        </a:solidFill>
        <a:effectLst/>
      </p:bgPr>
    </p:bg>
    <p:spTree>
      <p:nvGrpSpPr>
        <p:cNvPr id="1" name="Shape 614"/>
        <p:cNvGrpSpPr/>
        <p:nvPr/>
      </p:nvGrpSpPr>
      <p:grpSpPr>
        <a:xfrm>
          <a:off x="0" y="0"/>
          <a:ext cx="0" cy="0"/>
          <a:chOff x="0" y="0"/>
          <a:chExt cx="0" cy="0"/>
        </a:xfrm>
      </p:grpSpPr>
      <p:grpSp>
        <p:nvGrpSpPr>
          <p:cNvPr id="615" name="Google Shape;615;p87"/>
          <p:cNvGrpSpPr/>
          <p:nvPr/>
        </p:nvGrpSpPr>
        <p:grpSpPr>
          <a:xfrm>
            <a:off x="0" y="330"/>
            <a:ext cx="12192000" cy="4198606"/>
            <a:chOff x="228600" y="396"/>
            <a:chExt cx="14173200" cy="5028804"/>
          </a:xfrm>
        </p:grpSpPr>
        <p:sp>
          <p:nvSpPr>
            <p:cNvPr id="616" name="Google Shape;616;p87"/>
            <p:cNvSpPr/>
            <p:nvPr/>
          </p:nvSpPr>
          <p:spPr>
            <a:xfrm>
              <a:off x="228600" y="4880187"/>
              <a:ext cx="14173200" cy="149013"/>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17" name="Google Shape;617;p87"/>
            <p:cNvSpPr/>
            <p:nvPr/>
          </p:nvSpPr>
          <p:spPr>
            <a:xfrm>
              <a:off x="228600" y="4689651"/>
              <a:ext cx="14173200" cy="12899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18" name="Google Shape;618;p87"/>
            <p:cNvSpPr/>
            <p:nvPr/>
          </p:nvSpPr>
          <p:spPr>
            <a:xfrm>
              <a:off x="228600" y="4495624"/>
              <a:ext cx="14173200" cy="113467"/>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19" name="Google Shape;619;p87"/>
            <p:cNvSpPr/>
            <p:nvPr/>
          </p:nvSpPr>
          <p:spPr>
            <a:xfrm>
              <a:off x="228600" y="4305476"/>
              <a:ext cx="14173200" cy="94065"/>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0" name="Google Shape;620;p87"/>
            <p:cNvSpPr/>
            <p:nvPr/>
          </p:nvSpPr>
          <p:spPr>
            <a:xfrm>
              <a:off x="228600" y="4111449"/>
              <a:ext cx="14173200" cy="74662"/>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1" name="Google Shape;621;p87"/>
            <p:cNvSpPr/>
            <p:nvPr/>
          </p:nvSpPr>
          <p:spPr>
            <a:xfrm>
              <a:off x="228600" y="3913540"/>
              <a:ext cx="14173200" cy="57199"/>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2" name="Google Shape;622;p87"/>
            <p:cNvSpPr/>
            <p:nvPr/>
          </p:nvSpPr>
          <p:spPr>
            <a:xfrm>
              <a:off x="228600" y="3713692"/>
              <a:ext cx="14173200" cy="39736"/>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3" name="Google Shape;623;p87"/>
            <p:cNvSpPr/>
            <p:nvPr/>
          </p:nvSpPr>
          <p:spPr>
            <a:xfrm rot="10800000">
              <a:off x="228600" y="2437920"/>
              <a:ext cx="14173200" cy="149013"/>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4" name="Google Shape;624;p87"/>
            <p:cNvSpPr/>
            <p:nvPr/>
          </p:nvSpPr>
          <p:spPr>
            <a:xfrm rot="10800000">
              <a:off x="228600" y="2648479"/>
              <a:ext cx="14173200" cy="12899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5" name="Google Shape;625;p87"/>
            <p:cNvSpPr/>
            <p:nvPr/>
          </p:nvSpPr>
          <p:spPr>
            <a:xfrm rot="10800000">
              <a:off x="228600" y="2858029"/>
              <a:ext cx="14173200" cy="113467"/>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6" name="Google Shape;626;p87"/>
            <p:cNvSpPr/>
            <p:nvPr/>
          </p:nvSpPr>
          <p:spPr>
            <a:xfrm rot="10800000">
              <a:off x="228600" y="3067579"/>
              <a:ext cx="14173200" cy="94065"/>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7" name="Google Shape;627;p87"/>
            <p:cNvSpPr/>
            <p:nvPr/>
          </p:nvSpPr>
          <p:spPr>
            <a:xfrm rot="10800000">
              <a:off x="228600" y="3281009"/>
              <a:ext cx="14173200" cy="74662"/>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8" name="Google Shape;628;p87"/>
            <p:cNvSpPr/>
            <p:nvPr/>
          </p:nvSpPr>
          <p:spPr>
            <a:xfrm rot="10800000">
              <a:off x="228600" y="3496381"/>
              <a:ext cx="14173200" cy="57199"/>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29" name="Google Shape;629;p87"/>
            <p:cNvSpPr/>
            <p:nvPr/>
          </p:nvSpPr>
          <p:spPr>
            <a:xfrm>
              <a:off x="228600" y="2249247"/>
              <a:ext cx="14173200" cy="12899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0" name="Google Shape;630;p87"/>
            <p:cNvSpPr/>
            <p:nvPr/>
          </p:nvSpPr>
          <p:spPr>
            <a:xfrm>
              <a:off x="228600" y="2055219"/>
              <a:ext cx="14173200" cy="113467"/>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1" name="Google Shape;631;p87"/>
            <p:cNvSpPr/>
            <p:nvPr/>
          </p:nvSpPr>
          <p:spPr>
            <a:xfrm>
              <a:off x="228600" y="1865072"/>
              <a:ext cx="14173200" cy="94065"/>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2" name="Google Shape;632;p87"/>
            <p:cNvSpPr/>
            <p:nvPr/>
          </p:nvSpPr>
          <p:spPr>
            <a:xfrm>
              <a:off x="228600" y="1671044"/>
              <a:ext cx="14173200" cy="74662"/>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3" name="Google Shape;633;p87"/>
            <p:cNvSpPr/>
            <p:nvPr/>
          </p:nvSpPr>
          <p:spPr>
            <a:xfrm>
              <a:off x="228600" y="1473135"/>
              <a:ext cx="14173200" cy="57199"/>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4" name="Google Shape;634;p87"/>
            <p:cNvSpPr/>
            <p:nvPr/>
          </p:nvSpPr>
          <p:spPr>
            <a:xfrm>
              <a:off x="228600" y="1273287"/>
              <a:ext cx="14173200" cy="39736"/>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5" name="Google Shape;635;p87"/>
            <p:cNvSpPr/>
            <p:nvPr/>
          </p:nvSpPr>
          <p:spPr>
            <a:xfrm rot="10800000">
              <a:off x="228600" y="396"/>
              <a:ext cx="14173200" cy="149013"/>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6" name="Google Shape;636;p87"/>
            <p:cNvSpPr/>
            <p:nvPr/>
          </p:nvSpPr>
          <p:spPr>
            <a:xfrm rot="10800000">
              <a:off x="228600" y="210955"/>
              <a:ext cx="14173200" cy="128990"/>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7" name="Google Shape;637;p87"/>
            <p:cNvSpPr/>
            <p:nvPr/>
          </p:nvSpPr>
          <p:spPr>
            <a:xfrm rot="10800000">
              <a:off x="228600" y="420505"/>
              <a:ext cx="14173200" cy="113467"/>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8" name="Google Shape;638;p87"/>
            <p:cNvSpPr/>
            <p:nvPr/>
          </p:nvSpPr>
          <p:spPr>
            <a:xfrm rot="10800000">
              <a:off x="228600" y="630055"/>
              <a:ext cx="14173200" cy="94065"/>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39" name="Google Shape;639;p87"/>
            <p:cNvSpPr/>
            <p:nvPr/>
          </p:nvSpPr>
          <p:spPr>
            <a:xfrm rot="10800000">
              <a:off x="228600" y="843486"/>
              <a:ext cx="14173200" cy="74662"/>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40" name="Google Shape;640;p87"/>
            <p:cNvSpPr/>
            <p:nvPr/>
          </p:nvSpPr>
          <p:spPr>
            <a:xfrm rot="10800000">
              <a:off x="228600" y="1058857"/>
              <a:ext cx="14173200" cy="57199"/>
            </a:xfrm>
            <a:prstGeom prst="rect">
              <a:avLst/>
            </a:prstGeom>
            <a:solidFill>
              <a:srgbClr val="076B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641" name="Google Shape;641;p87"/>
          <p:cNvCxnSpPr/>
          <p:nvPr/>
        </p:nvCxnSpPr>
        <p:spPr>
          <a:xfrm>
            <a:off x="476250" y="5462828"/>
            <a:ext cx="11239500" cy="0"/>
          </a:xfrm>
          <a:prstGeom prst="straightConnector1">
            <a:avLst/>
          </a:prstGeom>
          <a:noFill/>
          <a:ln w="9525" cap="flat" cmpd="sng">
            <a:solidFill>
              <a:srgbClr val="66B5FA"/>
            </a:solidFill>
            <a:prstDash val="solid"/>
            <a:round/>
            <a:headEnd type="none" w="sm" len="sm"/>
            <a:tailEnd type="none" w="sm" len="sm"/>
          </a:ln>
        </p:spPr>
      </p:cxnSp>
      <p:pic>
        <p:nvPicPr>
          <p:cNvPr id="642" name="Google Shape;642;p87"/>
          <p:cNvPicPr preferRelativeResize="0"/>
          <p:nvPr/>
        </p:nvPicPr>
        <p:blipFill rotWithShape="1">
          <a:blip r:embed="rId2">
            <a:alphaModFix/>
          </a:blip>
          <a:srcRect/>
          <a:stretch/>
        </p:blipFill>
        <p:spPr>
          <a:xfrm>
            <a:off x="188121" y="4643413"/>
            <a:ext cx="1157999" cy="1021495"/>
          </a:xfrm>
          <a:prstGeom prst="rect">
            <a:avLst/>
          </a:prstGeom>
          <a:noFill/>
          <a:ln>
            <a:noFill/>
          </a:ln>
        </p:spPr>
      </p:pic>
      <p:sp>
        <p:nvSpPr>
          <p:cNvPr id="643" name="Google Shape;643;p87"/>
          <p:cNvSpPr/>
          <p:nvPr/>
        </p:nvSpPr>
        <p:spPr>
          <a:xfrm>
            <a:off x="0" y="6204000"/>
            <a:ext cx="1158000" cy="654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44" name="Google Shape;644;p87"/>
          <p:cNvSpPr txBox="1">
            <a:spLocks noGrp="1"/>
          </p:cNvSpPr>
          <p:nvPr>
            <p:ph type="body" idx="1"/>
          </p:nvPr>
        </p:nvSpPr>
        <p:spPr>
          <a:xfrm>
            <a:off x="1601968" y="4326641"/>
            <a:ext cx="8131084" cy="1136068"/>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rgbClr val="97CEFC"/>
              </a:buClr>
              <a:buSzPts val="3200"/>
              <a:buFont typeface="DM Sans"/>
              <a:buNone/>
              <a:defRPr sz="3200" b="1" i="0">
                <a:solidFill>
                  <a:srgbClr val="97CEFC"/>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5" name="Google Shape;645;p87"/>
          <p:cNvSpPr txBox="1">
            <a:spLocks noGrp="1"/>
          </p:cNvSpPr>
          <p:nvPr>
            <p:ph type="body" idx="2"/>
          </p:nvPr>
        </p:nvSpPr>
        <p:spPr>
          <a:xfrm>
            <a:off x="1167811" y="5499767"/>
            <a:ext cx="4445631" cy="653998"/>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rgbClr val="CBE6FD"/>
              </a:buClr>
              <a:buSzPts val="4000"/>
              <a:buFont typeface="DM Sans Medium"/>
              <a:buNone/>
              <a:defRPr sz="4000" b="1" i="0" strike="noStrike">
                <a:solidFill>
                  <a:srgbClr val="CBE6FD"/>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6" name="Google Shape;646;p87"/>
          <p:cNvSpPr txBox="1">
            <a:spLocks noGrp="1"/>
          </p:cNvSpPr>
          <p:nvPr>
            <p:ph type="body" idx="3"/>
          </p:nvPr>
        </p:nvSpPr>
        <p:spPr>
          <a:xfrm>
            <a:off x="6095999" y="5910266"/>
            <a:ext cx="3895989" cy="602902"/>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rgbClr val="97CEFC"/>
              </a:buClr>
              <a:buSzPts val="1667"/>
              <a:buFont typeface="DM Sans Medium"/>
              <a:buNone/>
              <a:defRPr sz="1667" b="0" i="0">
                <a:solidFill>
                  <a:srgbClr val="97CEFC"/>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7" name="Google Shape;647;p87"/>
          <p:cNvSpPr txBox="1">
            <a:spLocks noGrp="1"/>
          </p:cNvSpPr>
          <p:nvPr>
            <p:ph type="body" idx="4"/>
          </p:nvPr>
        </p:nvSpPr>
        <p:spPr>
          <a:xfrm>
            <a:off x="10097333" y="5667009"/>
            <a:ext cx="1853711" cy="332218"/>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rgbClr val="CBE6FD"/>
              </a:buClr>
              <a:buSzPts val="1200"/>
              <a:buNone/>
              <a:defRPr sz="1200">
                <a:solidFill>
                  <a:srgbClr val="CBE6FD"/>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48" name="Google Shape;648;p87" descr="A picture containing application&#10;&#10;Description automatically generated"/>
          <p:cNvPicPr preferRelativeResize="0"/>
          <p:nvPr/>
        </p:nvPicPr>
        <p:blipFill rotWithShape="1">
          <a:blip r:embed="rId3">
            <a:alphaModFix/>
          </a:blip>
          <a:srcRect l="4896" t="64002" r="4838" b="4745"/>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tandard Title 4">
  <p:cSld name="Standard Title 4">
    <p:bg>
      <p:bgPr>
        <a:solidFill>
          <a:schemeClr val="accent2"/>
        </a:solidFill>
        <a:effectLst/>
      </p:bgPr>
    </p:bg>
    <p:spTree>
      <p:nvGrpSpPr>
        <p:cNvPr id="1" name="Shape 649"/>
        <p:cNvGrpSpPr/>
        <p:nvPr/>
      </p:nvGrpSpPr>
      <p:grpSpPr>
        <a:xfrm>
          <a:off x="0" y="0"/>
          <a:ext cx="0" cy="0"/>
          <a:chOff x="0" y="0"/>
          <a:chExt cx="0" cy="0"/>
        </a:xfrm>
      </p:grpSpPr>
      <p:grpSp>
        <p:nvGrpSpPr>
          <p:cNvPr id="650" name="Google Shape;650;p88"/>
          <p:cNvGrpSpPr/>
          <p:nvPr/>
        </p:nvGrpSpPr>
        <p:grpSpPr>
          <a:xfrm>
            <a:off x="0" y="330"/>
            <a:ext cx="12192000" cy="4198606"/>
            <a:chOff x="-1" y="395"/>
            <a:chExt cx="14630400" cy="5038327"/>
          </a:xfrm>
        </p:grpSpPr>
        <p:sp>
          <p:nvSpPr>
            <p:cNvPr id="651" name="Google Shape;651;p88"/>
            <p:cNvSpPr/>
            <p:nvPr/>
          </p:nvSpPr>
          <p:spPr>
            <a:xfrm>
              <a:off x="-1" y="4889427"/>
              <a:ext cx="14630399" cy="149295"/>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2" name="Google Shape;652;p88"/>
            <p:cNvSpPr/>
            <p:nvPr/>
          </p:nvSpPr>
          <p:spPr>
            <a:xfrm>
              <a:off x="-1" y="4698530"/>
              <a:ext cx="14630399" cy="129234"/>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3" name="Google Shape;653;p88"/>
            <p:cNvSpPr/>
            <p:nvPr/>
          </p:nvSpPr>
          <p:spPr>
            <a:xfrm>
              <a:off x="-1" y="4504136"/>
              <a:ext cx="14630399" cy="113682"/>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4" name="Google Shape;654;p88"/>
            <p:cNvSpPr/>
            <p:nvPr/>
          </p:nvSpPr>
          <p:spPr>
            <a:xfrm>
              <a:off x="-1" y="4313627"/>
              <a:ext cx="14630399" cy="9424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5" name="Google Shape;655;p88"/>
            <p:cNvSpPr/>
            <p:nvPr/>
          </p:nvSpPr>
          <p:spPr>
            <a:xfrm>
              <a:off x="-1" y="4119233"/>
              <a:ext cx="14630399" cy="7480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6" name="Google Shape;656;p88"/>
            <p:cNvSpPr/>
            <p:nvPr/>
          </p:nvSpPr>
          <p:spPr>
            <a:xfrm>
              <a:off x="-1" y="3920949"/>
              <a:ext cx="14630399" cy="57307"/>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7" name="Google Shape;657;p88"/>
            <p:cNvSpPr/>
            <p:nvPr/>
          </p:nvSpPr>
          <p:spPr>
            <a:xfrm>
              <a:off x="-1" y="3720723"/>
              <a:ext cx="14630399" cy="39811"/>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8" name="Google Shape;658;p88"/>
            <p:cNvSpPr/>
            <p:nvPr/>
          </p:nvSpPr>
          <p:spPr>
            <a:xfrm rot="10800000">
              <a:off x="0" y="2442535"/>
              <a:ext cx="14630399" cy="149295"/>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59" name="Google Shape;659;p88"/>
            <p:cNvSpPr/>
            <p:nvPr/>
          </p:nvSpPr>
          <p:spPr>
            <a:xfrm rot="10800000">
              <a:off x="0" y="2653493"/>
              <a:ext cx="14630399" cy="129234"/>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0" name="Google Shape;660;p88"/>
            <p:cNvSpPr/>
            <p:nvPr/>
          </p:nvSpPr>
          <p:spPr>
            <a:xfrm rot="10800000">
              <a:off x="0" y="2863439"/>
              <a:ext cx="14630399" cy="113682"/>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1" name="Google Shape;661;p88"/>
            <p:cNvSpPr/>
            <p:nvPr/>
          </p:nvSpPr>
          <p:spPr>
            <a:xfrm rot="10800000">
              <a:off x="0" y="3073386"/>
              <a:ext cx="14630399" cy="9424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2" name="Google Shape;662;p88"/>
            <p:cNvSpPr/>
            <p:nvPr/>
          </p:nvSpPr>
          <p:spPr>
            <a:xfrm rot="10800000">
              <a:off x="0" y="3287220"/>
              <a:ext cx="14630399" cy="7480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3" name="Google Shape;663;p88"/>
            <p:cNvSpPr/>
            <p:nvPr/>
          </p:nvSpPr>
          <p:spPr>
            <a:xfrm rot="10800000">
              <a:off x="0" y="3503000"/>
              <a:ext cx="14630399" cy="57307"/>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4" name="Google Shape;664;p88"/>
            <p:cNvSpPr/>
            <p:nvPr/>
          </p:nvSpPr>
          <p:spPr>
            <a:xfrm>
              <a:off x="-1" y="2253505"/>
              <a:ext cx="14630399" cy="129234"/>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5" name="Google Shape;665;p88"/>
            <p:cNvSpPr/>
            <p:nvPr/>
          </p:nvSpPr>
          <p:spPr>
            <a:xfrm>
              <a:off x="-1" y="2059109"/>
              <a:ext cx="14630399" cy="113682"/>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6" name="Google Shape;666;p88"/>
            <p:cNvSpPr/>
            <p:nvPr/>
          </p:nvSpPr>
          <p:spPr>
            <a:xfrm>
              <a:off x="-1" y="1868602"/>
              <a:ext cx="14630399" cy="9424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7" name="Google Shape;667;p88"/>
            <p:cNvSpPr/>
            <p:nvPr/>
          </p:nvSpPr>
          <p:spPr>
            <a:xfrm>
              <a:off x="-1" y="1674207"/>
              <a:ext cx="14630399" cy="7480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8" name="Google Shape;668;p88"/>
            <p:cNvSpPr/>
            <p:nvPr/>
          </p:nvSpPr>
          <p:spPr>
            <a:xfrm>
              <a:off x="-1" y="1475923"/>
              <a:ext cx="14630399" cy="57307"/>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69" name="Google Shape;669;p88"/>
            <p:cNvSpPr/>
            <p:nvPr/>
          </p:nvSpPr>
          <p:spPr>
            <a:xfrm>
              <a:off x="-1" y="1275696"/>
              <a:ext cx="14630399" cy="39811"/>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0" name="Google Shape;670;p88"/>
            <p:cNvSpPr/>
            <p:nvPr/>
          </p:nvSpPr>
          <p:spPr>
            <a:xfrm rot="10800000">
              <a:off x="0" y="395"/>
              <a:ext cx="14630399" cy="149295"/>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3"/>
                </a:solidFill>
                <a:latin typeface="Arial"/>
                <a:ea typeface="Arial"/>
                <a:cs typeface="Arial"/>
                <a:sym typeface="Arial"/>
              </a:endParaRPr>
            </a:p>
          </p:txBody>
        </p:sp>
        <p:sp>
          <p:nvSpPr>
            <p:cNvPr id="671" name="Google Shape;671;p88"/>
            <p:cNvSpPr/>
            <p:nvPr/>
          </p:nvSpPr>
          <p:spPr>
            <a:xfrm rot="10800000">
              <a:off x="0" y="211353"/>
              <a:ext cx="14630399" cy="129234"/>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2" name="Google Shape;672;p88"/>
            <p:cNvSpPr/>
            <p:nvPr/>
          </p:nvSpPr>
          <p:spPr>
            <a:xfrm rot="10800000">
              <a:off x="0" y="421300"/>
              <a:ext cx="14630399" cy="113682"/>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3" name="Google Shape;673;p88"/>
            <p:cNvSpPr/>
            <p:nvPr/>
          </p:nvSpPr>
          <p:spPr>
            <a:xfrm rot="10800000">
              <a:off x="0" y="631246"/>
              <a:ext cx="14630399" cy="9424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4" name="Google Shape;674;p88"/>
            <p:cNvSpPr/>
            <p:nvPr/>
          </p:nvSpPr>
          <p:spPr>
            <a:xfrm rot="10800000">
              <a:off x="0" y="845082"/>
              <a:ext cx="14630399" cy="74803"/>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5" name="Google Shape;675;p88"/>
            <p:cNvSpPr/>
            <p:nvPr/>
          </p:nvSpPr>
          <p:spPr>
            <a:xfrm rot="10800000">
              <a:off x="0" y="1060860"/>
              <a:ext cx="14630399" cy="57307"/>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676" name="Google Shape;676;p88"/>
          <p:cNvCxnSpPr/>
          <p:nvPr/>
        </p:nvCxnSpPr>
        <p:spPr>
          <a:xfrm>
            <a:off x="476250" y="5462828"/>
            <a:ext cx="11239500" cy="0"/>
          </a:xfrm>
          <a:prstGeom prst="straightConnector1">
            <a:avLst/>
          </a:prstGeom>
          <a:noFill/>
          <a:ln w="9525" cap="flat" cmpd="sng">
            <a:solidFill>
              <a:schemeClr val="dk1"/>
            </a:solidFill>
            <a:prstDash val="solid"/>
            <a:round/>
            <a:headEnd type="none" w="sm" len="sm"/>
            <a:tailEnd type="none" w="sm" len="sm"/>
          </a:ln>
        </p:spPr>
      </p:cxnSp>
      <p:sp>
        <p:nvSpPr>
          <p:cNvPr id="677" name="Google Shape;677;p88"/>
          <p:cNvSpPr/>
          <p:nvPr/>
        </p:nvSpPr>
        <p:spPr>
          <a:xfrm>
            <a:off x="0" y="6204000"/>
            <a:ext cx="1158000" cy="654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78" name="Google Shape;678;p88"/>
          <p:cNvSpPr txBox="1">
            <a:spLocks noGrp="1"/>
          </p:cNvSpPr>
          <p:nvPr>
            <p:ph type="body" idx="1"/>
          </p:nvPr>
        </p:nvSpPr>
        <p:spPr>
          <a:xfrm>
            <a:off x="1601968" y="4326641"/>
            <a:ext cx="8131084" cy="1136068"/>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accent3"/>
              </a:buClr>
              <a:buSzPts val="3200"/>
              <a:buFont typeface="DM Sans"/>
              <a:buNone/>
              <a:defRPr sz="3200" b="1" i="0">
                <a:solidFill>
                  <a:schemeClr val="accent3"/>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9" name="Google Shape;679;p88"/>
          <p:cNvSpPr txBox="1">
            <a:spLocks noGrp="1"/>
          </p:cNvSpPr>
          <p:nvPr>
            <p:ph type="body" idx="2"/>
          </p:nvPr>
        </p:nvSpPr>
        <p:spPr>
          <a:xfrm>
            <a:off x="1167811" y="5499767"/>
            <a:ext cx="4445631" cy="653998"/>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chemeClr val="accent3"/>
              </a:buClr>
              <a:buSzPts val="4000"/>
              <a:buFont typeface="DM Sans Medium"/>
              <a:buNone/>
              <a:defRPr sz="4000" b="1" i="0" strike="noStrike">
                <a:solidFill>
                  <a:schemeClr val="accent3"/>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0" name="Google Shape;680;p88"/>
          <p:cNvSpPr txBox="1">
            <a:spLocks noGrp="1"/>
          </p:cNvSpPr>
          <p:nvPr>
            <p:ph type="body" idx="3"/>
          </p:nvPr>
        </p:nvSpPr>
        <p:spPr>
          <a:xfrm>
            <a:off x="6010011" y="5902549"/>
            <a:ext cx="3895989" cy="602902"/>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chemeClr val="accent3"/>
              </a:buClr>
              <a:buSzPts val="1667"/>
              <a:buFont typeface="DM Sans Medium"/>
              <a:buNone/>
              <a:defRPr sz="1667" b="0" i="0">
                <a:solidFill>
                  <a:schemeClr val="accent3"/>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1" name="Google Shape;681;p88"/>
          <p:cNvSpPr txBox="1">
            <a:spLocks noGrp="1"/>
          </p:cNvSpPr>
          <p:nvPr>
            <p:ph type="body" idx="4"/>
          </p:nvPr>
        </p:nvSpPr>
        <p:spPr>
          <a:xfrm>
            <a:off x="10097332" y="5660657"/>
            <a:ext cx="1853711" cy="332218"/>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chemeClr val="accent3"/>
              </a:buClr>
              <a:buSzPts val="1200"/>
              <a:buNone/>
              <a:defRPr sz="1200">
                <a:solidFill>
                  <a:schemeClr val="accent3"/>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82" name="Google Shape;682;p88"/>
          <p:cNvPicPr preferRelativeResize="0"/>
          <p:nvPr/>
        </p:nvPicPr>
        <p:blipFill rotWithShape="1">
          <a:blip r:embed="rId2">
            <a:alphaModFix/>
          </a:blip>
          <a:srcRect/>
          <a:stretch/>
        </p:blipFill>
        <p:spPr>
          <a:xfrm>
            <a:off x="188121" y="4643413"/>
            <a:ext cx="1157999" cy="1021495"/>
          </a:xfrm>
          <a:prstGeom prst="rect">
            <a:avLst/>
          </a:prstGeom>
          <a:noFill/>
          <a:ln>
            <a:noFill/>
          </a:ln>
        </p:spPr>
      </p:pic>
      <p:pic>
        <p:nvPicPr>
          <p:cNvPr id="683" name="Google Shape;683;p88" descr="A picture containing application&#10;&#10;Description automatically generated"/>
          <p:cNvPicPr preferRelativeResize="0"/>
          <p:nvPr/>
        </p:nvPicPr>
        <p:blipFill rotWithShape="1">
          <a:blip r:embed="rId3">
            <a:alphaModFix/>
          </a:blip>
          <a:srcRect l="4896" t="64002" r="4838" b="4745"/>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rrow 3">
  <p:cSld name="Section Title Arrow 3">
    <p:spTree>
      <p:nvGrpSpPr>
        <p:cNvPr id="1" name="Shape 684"/>
        <p:cNvGrpSpPr/>
        <p:nvPr/>
      </p:nvGrpSpPr>
      <p:grpSpPr>
        <a:xfrm>
          <a:off x="0" y="0"/>
          <a:ext cx="0" cy="0"/>
          <a:chOff x="0" y="0"/>
          <a:chExt cx="0" cy="0"/>
        </a:xfrm>
      </p:grpSpPr>
      <p:sp>
        <p:nvSpPr>
          <p:cNvPr id="685" name="Google Shape;685;p89"/>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86" name="Google Shape;686;p89"/>
          <p:cNvSpPr txBox="1">
            <a:spLocks noGrp="1"/>
          </p:cNvSpPr>
          <p:nvPr>
            <p:ph type="title"/>
          </p:nvPr>
        </p:nvSpPr>
        <p:spPr>
          <a:xfrm>
            <a:off x="5210735" y="989327"/>
            <a:ext cx="6152030" cy="5077343"/>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2"/>
              </a:buClr>
              <a:buSzPts val="3000"/>
              <a:buFont typeface="DM Sans Medium"/>
              <a:buNone/>
              <a:defRPr sz="3000" b="0" i="0">
                <a:solidFill>
                  <a:schemeClr val="dk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87" name="Google Shape;687;p89"/>
          <p:cNvGrpSpPr/>
          <p:nvPr/>
        </p:nvGrpSpPr>
        <p:grpSpPr>
          <a:xfrm>
            <a:off x="0" y="4477926"/>
            <a:ext cx="12192000" cy="2367623"/>
            <a:chOff x="228600" y="396"/>
            <a:chExt cx="14173200" cy="5028804"/>
          </a:xfrm>
        </p:grpSpPr>
        <p:sp>
          <p:nvSpPr>
            <p:cNvPr id="688" name="Google Shape;688;p89"/>
            <p:cNvSpPr/>
            <p:nvPr/>
          </p:nvSpPr>
          <p:spPr>
            <a:xfrm>
              <a:off x="228600" y="4880187"/>
              <a:ext cx="14173200" cy="149013"/>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89" name="Google Shape;689;p89"/>
            <p:cNvSpPr/>
            <p:nvPr/>
          </p:nvSpPr>
          <p:spPr>
            <a:xfrm>
              <a:off x="228600" y="4689651"/>
              <a:ext cx="14173200" cy="12899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0" name="Google Shape;690;p89"/>
            <p:cNvSpPr/>
            <p:nvPr/>
          </p:nvSpPr>
          <p:spPr>
            <a:xfrm>
              <a:off x="228600" y="4495624"/>
              <a:ext cx="14173200" cy="113467"/>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1" name="Google Shape;691;p89"/>
            <p:cNvSpPr/>
            <p:nvPr/>
          </p:nvSpPr>
          <p:spPr>
            <a:xfrm>
              <a:off x="228600" y="4305476"/>
              <a:ext cx="14173200" cy="9406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2" name="Google Shape;692;p89"/>
            <p:cNvSpPr/>
            <p:nvPr/>
          </p:nvSpPr>
          <p:spPr>
            <a:xfrm>
              <a:off x="228600" y="4111449"/>
              <a:ext cx="14173200" cy="74662"/>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3" name="Google Shape;693;p89"/>
            <p:cNvSpPr/>
            <p:nvPr/>
          </p:nvSpPr>
          <p:spPr>
            <a:xfrm>
              <a:off x="228600" y="3913540"/>
              <a:ext cx="14173200" cy="571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4" name="Google Shape;694;p89"/>
            <p:cNvSpPr/>
            <p:nvPr/>
          </p:nvSpPr>
          <p:spPr>
            <a:xfrm>
              <a:off x="228600" y="3713692"/>
              <a:ext cx="14173200" cy="3973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5" name="Google Shape;695;p89"/>
            <p:cNvSpPr/>
            <p:nvPr/>
          </p:nvSpPr>
          <p:spPr>
            <a:xfrm rot="10800000">
              <a:off x="228600" y="2437920"/>
              <a:ext cx="14173200" cy="149013"/>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6" name="Google Shape;696;p89"/>
            <p:cNvSpPr/>
            <p:nvPr/>
          </p:nvSpPr>
          <p:spPr>
            <a:xfrm rot="10800000">
              <a:off x="228600" y="2648479"/>
              <a:ext cx="14173200" cy="12899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7" name="Google Shape;697;p89"/>
            <p:cNvSpPr/>
            <p:nvPr/>
          </p:nvSpPr>
          <p:spPr>
            <a:xfrm rot="10800000">
              <a:off x="228600" y="2858029"/>
              <a:ext cx="14173200" cy="113467"/>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8" name="Google Shape;698;p89"/>
            <p:cNvSpPr/>
            <p:nvPr/>
          </p:nvSpPr>
          <p:spPr>
            <a:xfrm rot="10800000">
              <a:off x="228600" y="3067579"/>
              <a:ext cx="14173200" cy="9406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699" name="Google Shape;699;p89"/>
            <p:cNvSpPr/>
            <p:nvPr/>
          </p:nvSpPr>
          <p:spPr>
            <a:xfrm rot="10800000">
              <a:off x="228600" y="3281009"/>
              <a:ext cx="14173200" cy="74662"/>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0" name="Google Shape;700;p89"/>
            <p:cNvSpPr/>
            <p:nvPr/>
          </p:nvSpPr>
          <p:spPr>
            <a:xfrm rot="10800000">
              <a:off x="228600" y="3496381"/>
              <a:ext cx="14173200" cy="571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1" name="Google Shape;701;p89"/>
            <p:cNvSpPr/>
            <p:nvPr/>
          </p:nvSpPr>
          <p:spPr>
            <a:xfrm>
              <a:off x="228600" y="2249247"/>
              <a:ext cx="14173200" cy="12899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2" name="Google Shape;702;p89"/>
            <p:cNvSpPr/>
            <p:nvPr/>
          </p:nvSpPr>
          <p:spPr>
            <a:xfrm>
              <a:off x="228600" y="2055219"/>
              <a:ext cx="14173200" cy="113467"/>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3" name="Google Shape;703;p89"/>
            <p:cNvSpPr/>
            <p:nvPr/>
          </p:nvSpPr>
          <p:spPr>
            <a:xfrm>
              <a:off x="228600" y="1865072"/>
              <a:ext cx="14173200" cy="9406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4" name="Google Shape;704;p89"/>
            <p:cNvSpPr/>
            <p:nvPr/>
          </p:nvSpPr>
          <p:spPr>
            <a:xfrm>
              <a:off x="228600" y="1671044"/>
              <a:ext cx="14173200" cy="74662"/>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5" name="Google Shape;705;p89"/>
            <p:cNvSpPr/>
            <p:nvPr/>
          </p:nvSpPr>
          <p:spPr>
            <a:xfrm>
              <a:off x="228600" y="1473135"/>
              <a:ext cx="14173200" cy="571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6" name="Google Shape;706;p89"/>
            <p:cNvSpPr/>
            <p:nvPr/>
          </p:nvSpPr>
          <p:spPr>
            <a:xfrm>
              <a:off x="228600" y="1273287"/>
              <a:ext cx="14173200" cy="39736"/>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7" name="Google Shape;707;p89"/>
            <p:cNvSpPr/>
            <p:nvPr/>
          </p:nvSpPr>
          <p:spPr>
            <a:xfrm rot="10800000">
              <a:off x="228600" y="396"/>
              <a:ext cx="14173200" cy="149013"/>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8" name="Google Shape;708;p89"/>
            <p:cNvSpPr/>
            <p:nvPr/>
          </p:nvSpPr>
          <p:spPr>
            <a:xfrm rot="10800000">
              <a:off x="228600" y="210955"/>
              <a:ext cx="14173200" cy="12899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09" name="Google Shape;709;p89"/>
            <p:cNvSpPr/>
            <p:nvPr/>
          </p:nvSpPr>
          <p:spPr>
            <a:xfrm rot="10800000">
              <a:off x="228600" y="420505"/>
              <a:ext cx="14173200" cy="113467"/>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0" name="Google Shape;710;p89"/>
            <p:cNvSpPr/>
            <p:nvPr/>
          </p:nvSpPr>
          <p:spPr>
            <a:xfrm rot="10800000">
              <a:off x="228600" y="630055"/>
              <a:ext cx="14173200" cy="9406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1" name="Google Shape;711;p89"/>
            <p:cNvSpPr/>
            <p:nvPr/>
          </p:nvSpPr>
          <p:spPr>
            <a:xfrm rot="10800000">
              <a:off x="228600" y="843486"/>
              <a:ext cx="14173200" cy="74662"/>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2" name="Google Shape;712;p89"/>
            <p:cNvSpPr/>
            <p:nvPr/>
          </p:nvSpPr>
          <p:spPr>
            <a:xfrm rot="10800000">
              <a:off x="228600" y="1058857"/>
              <a:ext cx="14173200" cy="571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713" name="Google Shape;713;p89"/>
          <p:cNvSpPr/>
          <p:nvPr/>
        </p:nvSpPr>
        <p:spPr>
          <a:xfrm rot="-8100000">
            <a:off x="334006" y="1732887"/>
            <a:ext cx="3590223" cy="3590223"/>
          </a:xfrm>
          <a:prstGeom prst="corner">
            <a:avLst>
              <a:gd name="adj1" fmla="val 20121"/>
              <a:gd name="adj2" fmla="val 20273"/>
            </a:avLst>
          </a:prstGeom>
          <a:solidFill>
            <a:srgbClr val="5F61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wo Columns w/arrow 2">
  <p:cSld name="1_Two Columns w/arrow 2">
    <p:spTree>
      <p:nvGrpSpPr>
        <p:cNvPr id="1" name="Shape 115"/>
        <p:cNvGrpSpPr/>
        <p:nvPr/>
      </p:nvGrpSpPr>
      <p:grpSpPr>
        <a:xfrm>
          <a:off x="0" y="0"/>
          <a:ext cx="0" cy="0"/>
          <a:chOff x="0" y="0"/>
          <a:chExt cx="0" cy="0"/>
        </a:xfrm>
      </p:grpSpPr>
      <p:sp>
        <p:nvSpPr>
          <p:cNvPr id="116" name="Google Shape;116;p39"/>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p39"/>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8" name="Google Shape;118;p39"/>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119" name="Google Shape;119;p39"/>
          <p:cNvGrpSpPr/>
          <p:nvPr/>
        </p:nvGrpSpPr>
        <p:grpSpPr>
          <a:xfrm>
            <a:off x="481582" y="896740"/>
            <a:ext cx="430723" cy="760860"/>
            <a:chOff x="5962307" y="432768"/>
            <a:chExt cx="1057621" cy="1754327"/>
          </a:xfrm>
        </p:grpSpPr>
        <p:sp>
          <p:nvSpPr>
            <p:cNvPr id="120" name="Google Shape;120;p39"/>
            <p:cNvSpPr/>
            <p:nvPr/>
          </p:nvSpPr>
          <p:spPr>
            <a:xfrm rot="8100000">
              <a:off x="5871258" y="1536756"/>
              <a:ext cx="1230581" cy="252197"/>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121" name="Google Shape;121;p39"/>
            <p:cNvSpPr/>
            <p:nvPr/>
          </p:nvSpPr>
          <p:spPr>
            <a:xfrm rot="-8100000">
              <a:off x="5880397" y="830911"/>
              <a:ext cx="1230581" cy="252197"/>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122" name="Google Shape;122;p39"/>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Stripes 2">
  <p:cSld name="Section Title Stripes 2">
    <p:spTree>
      <p:nvGrpSpPr>
        <p:cNvPr id="1" name="Shape 714"/>
        <p:cNvGrpSpPr/>
        <p:nvPr/>
      </p:nvGrpSpPr>
      <p:grpSpPr>
        <a:xfrm>
          <a:off x="0" y="0"/>
          <a:ext cx="0" cy="0"/>
          <a:chOff x="0" y="0"/>
          <a:chExt cx="0" cy="0"/>
        </a:xfrm>
      </p:grpSpPr>
      <p:sp>
        <p:nvSpPr>
          <p:cNvPr id="715" name="Google Shape;715;p90"/>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716" name="Google Shape;716;p90"/>
          <p:cNvGrpSpPr/>
          <p:nvPr/>
        </p:nvGrpSpPr>
        <p:grpSpPr>
          <a:xfrm>
            <a:off x="1" y="330"/>
            <a:ext cx="12192000" cy="6857671"/>
            <a:chOff x="228600" y="396"/>
            <a:chExt cx="14173200" cy="5028804"/>
          </a:xfrm>
        </p:grpSpPr>
        <p:sp>
          <p:nvSpPr>
            <p:cNvPr id="717" name="Google Shape;717;p90"/>
            <p:cNvSpPr/>
            <p:nvPr/>
          </p:nvSpPr>
          <p:spPr>
            <a:xfrm>
              <a:off x="228600" y="4880187"/>
              <a:ext cx="14173200" cy="149013"/>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8" name="Google Shape;718;p90"/>
            <p:cNvSpPr/>
            <p:nvPr/>
          </p:nvSpPr>
          <p:spPr>
            <a:xfrm>
              <a:off x="228600" y="4689651"/>
              <a:ext cx="14173200" cy="12899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19" name="Google Shape;719;p90"/>
            <p:cNvSpPr/>
            <p:nvPr/>
          </p:nvSpPr>
          <p:spPr>
            <a:xfrm>
              <a:off x="228600" y="4495624"/>
              <a:ext cx="14173200" cy="113467"/>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0" name="Google Shape;720;p90"/>
            <p:cNvSpPr/>
            <p:nvPr/>
          </p:nvSpPr>
          <p:spPr>
            <a:xfrm>
              <a:off x="228600" y="4305476"/>
              <a:ext cx="14173200" cy="94065"/>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1" name="Google Shape;721;p90"/>
            <p:cNvSpPr/>
            <p:nvPr/>
          </p:nvSpPr>
          <p:spPr>
            <a:xfrm>
              <a:off x="228600" y="4111449"/>
              <a:ext cx="14173200" cy="74662"/>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2" name="Google Shape;722;p90"/>
            <p:cNvSpPr/>
            <p:nvPr/>
          </p:nvSpPr>
          <p:spPr>
            <a:xfrm>
              <a:off x="228600" y="3913540"/>
              <a:ext cx="14173200" cy="57199"/>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3" name="Google Shape;723;p90"/>
            <p:cNvSpPr/>
            <p:nvPr/>
          </p:nvSpPr>
          <p:spPr>
            <a:xfrm>
              <a:off x="228600" y="3713692"/>
              <a:ext cx="14173200" cy="39736"/>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4" name="Google Shape;724;p90"/>
            <p:cNvSpPr/>
            <p:nvPr/>
          </p:nvSpPr>
          <p:spPr>
            <a:xfrm rot="10800000">
              <a:off x="228600" y="2437920"/>
              <a:ext cx="14173200" cy="149013"/>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5" name="Google Shape;725;p90"/>
            <p:cNvSpPr/>
            <p:nvPr/>
          </p:nvSpPr>
          <p:spPr>
            <a:xfrm rot="10800000">
              <a:off x="228600" y="2648479"/>
              <a:ext cx="14173200" cy="12899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6" name="Google Shape;726;p90"/>
            <p:cNvSpPr/>
            <p:nvPr/>
          </p:nvSpPr>
          <p:spPr>
            <a:xfrm rot="10800000">
              <a:off x="228600" y="2858029"/>
              <a:ext cx="14173200" cy="113467"/>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7" name="Google Shape;727;p90"/>
            <p:cNvSpPr/>
            <p:nvPr/>
          </p:nvSpPr>
          <p:spPr>
            <a:xfrm rot="10800000">
              <a:off x="228600" y="3067579"/>
              <a:ext cx="14173200" cy="94065"/>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8" name="Google Shape;728;p90"/>
            <p:cNvSpPr/>
            <p:nvPr/>
          </p:nvSpPr>
          <p:spPr>
            <a:xfrm rot="10800000">
              <a:off x="228600" y="3281009"/>
              <a:ext cx="14173200" cy="74662"/>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29" name="Google Shape;729;p90"/>
            <p:cNvSpPr/>
            <p:nvPr/>
          </p:nvSpPr>
          <p:spPr>
            <a:xfrm rot="10800000">
              <a:off x="228600" y="3496381"/>
              <a:ext cx="14173200" cy="57199"/>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0" name="Google Shape;730;p90"/>
            <p:cNvSpPr/>
            <p:nvPr/>
          </p:nvSpPr>
          <p:spPr>
            <a:xfrm>
              <a:off x="228600" y="2249247"/>
              <a:ext cx="14173200" cy="12899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1" name="Google Shape;731;p90"/>
            <p:cNvSpPr/>
            <p:nvPr/>
          </p:nvSpPr>
          <p:spPr>
            <a:xfrm>
              <a:off x="228600" y="2055219"/>
              <a:ext cx="14173200" cy="113467"/>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2" name="Google Shape;732;p90"/>
            <p:cNvSpPr/>
            <p:nvPr/>
          </p:nvSpPr>
          <p:spPr>
            <a:xfrm>
              <a:off x="228600" y="1865072"/>
              <a:ext cx="14173200" cy="94065"/>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3" name="Google Shape;733;p90"/>
            <p:cNvSpPr/>
            <p:nvPr/>
          </p:nvSpPr>
          <p:spPr>
            <a:xfrm>
              <a:off x="228600" y="1671044"/>
              <a:ext cx="14173200" cy="74662"/>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4" name="Google Shape;734;p90"/>
            <p:cNvSpPr/>
            <p:nvPr/>
          </p:nvSpPr>
          <p:spPr>
            <a:xfrm>
              <a:off x="228600" y="1473135"/>
              <a:ext cx="14173200" cy="57199"/>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5" name="Google Shape;735;p90"/>
            <p:cNvSpPr/>
            <p:nvPr/>
          </p:nvSpPr>
          <p:spPr>
            <a:xfrm>
              <a:off x="228600" y="1273287"/>
              <a:ext cx="14173200" cy="39736"/>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6" name="Google Shape;736;p90"/>
            <p:cNvSpPr/>
            <p:nvPr/>
          </p:nvSpPr>
          <p:spPr>
            <a:xfrm rot="10800000">
              <a:off x="228600" y="396"/>
              <a:ext cx="14173200" cy="149013"/>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7" name="Google Shape;737;p90"/>
            <p:cNvSpPr/>
            <p:nvPr/>
          </p:nvSpPr>
          <p:spPr>
            <a:xfrm rot="10800000">
              <a:off x="228600" y="210955"/>
              <a:ext cx="14173200" cy="128990"/>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8" name="Google Shape;738;p90"/>
            <p:cNvSpPr/>
            <p:nvPr/>
          </p:nvSpPr>
          <p:spPr>
            <a:xfrm rot="10800000">
              <a:off x="228600" y="420505"/>
              <a:ext cx="14173200" cy="113467"/>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39" name="Google Shape;739;p90"/>
            <p:cNvSpPr/>
            <p:nvPr/>
          </p:nvSpPr>
          <p:spPr>
            <a:xfrm rot="10800000">
              <a:off x="228600" y="630055"/>
              <a:ext cx="14173200" cy="94065"/>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0" name="Google Shape;740;p90"/>
            <p:cNvSpPr/>
            <p:nvPr/>
          </p:nvSpPr>
          <p:spPr>
            <a:xfrm rot="10800000">
              <a:off x="228600" y="843486"/>
              <a:ext cx="14173200" cy="74662"/>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41" name="Google Shape;741;p90"/>
            <p:cNvSpPr/>
            <p:nvPr/>
          </p:nvSpPr>
          <p:spPr>
            <a:xfrm rot="10800000">
              <a:off x="228600" y="1058857"/>
              <a:ext cx="14173200" cy="57199"/>
            </a:xfrm>
            <a:prstGeom prst="rect">
              <a:avLst/>
            </a:prstGeom>
            <a:solidFill>
              <a:srgbClr val="F0B81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742" name="Google Shape;742;p90"/>
          <p:cNvSpPr txBox="1">
            <a:spLocks noGrp="1"/>
          </p:cNvSpPr>
          <p:nvPr>
            <p:ph type="title"/>
          </p:nvPr>
        </p:nvSpPr>
        <p:spPr>
          <a:xfrm>
            <a:off x="1410607" y="3015207"/>
            <a:ext cx="10287000" cy="1325563"/>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4000"/>
              <a:buFont typeface="DM Sans Medium"/>
              <a:buNone/>
              <a:defRPr sz="4000" b="0" i="0">
                <a:solidFill>
                  <a:schemeClr val="lt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3" name="Google Shape;743;p90"/>
          <p:cNvPicPr preferRelativeResize="0"/>
          <p:nvPr/>
        </p:nvPicPr>
        <p:blipFill rotWithShape="1">
          <a:blip r:embed="rId2">
            <a:alphaModFix/>
          </a:blip>
          <a:srcRect/>
          <a:stretch/>
        </p:blipFill>
        <p:spPr>
          <a:xfrm>
            <a:off x="328246" y="3521007"/>
            <a:ext cx="894751" cy="9111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Break Quote 1">
  <p:cSld name="Section Break Quote 1">
    <p:spTree>
      <p:nvGrpSpPr>
        <p:cNvPr id="1" name="Shape 744"/>
        <p:cNvGrpSpPr/>
        <p:nvPr/>
      </p:nvGrpSpPr>
      <p:grpSpPr>
        <a:xfrm>
          <a:off x="0" y="0"/>
          <a:ext cx="0" cy="0"/>
          <a:chOff x="0" y="0"/>
          <a:chExt cx="0" cy="0"/>
        </a:xfrm>
      </p:grpSpPr>
      <p:sp>
        <p:nvSpPr>
          <p:cNvPr id="745" name="Google Shape;745;p91"/>
          <p:cNvSpPr txBox="1">
            <a:spLocks noGrp="1"/>
          </p:cNvSpPr>
          <p:nvPr>
            <p:ph type="title"/>
          </p:nvPr>
        </p:nvSpPr>
        <p:spPr>
          <a:xfrm>
            <a:off x="3487003" y="1428750"/>
            <a:ext cx="8359253" cy="4238625"/>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6" name="Google Shape;746;p91"/>
          <p:cNvSpPr/>
          <p:nvPr/>
        </p:nvSpPr>
        <p:spPr>
          <a:xfrm rot="-8100000">
            <a:off x="588337" y="2507701"/>
            <a:ext cx="2080724" cy="2080724"/>
          </a:xfrm>
          <a:prstGeom prst="corner">
            <a:avLst>
              <a:gd name="adj1" fmla="val 20121"/>
              <a:gd name="adj2" fmla="val 20273"/>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747" name="Google Shape;747;p91"/>
          <p:cNvSpPr txBox="1">
            <a:spLocks noGrp="1"/>
          </p:cNvSpPr>
          <p:nvPr>
            <p:ph type="sldNum" idx="12"/>
          </p:nvPr>
        </p:nvSpPr>
        <p:spPr>
          <a:xfrm>
            <a:off x="9526815" y="6349494"/>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Break Quote 2">
  <p:cSld name="Section Break Quote 2">
    <p:spTree>
      <p:nvGrpSpPr>
        <p:cNvPr id="1" name="Shape 748"/>
        <p:cNvGrpSpPr/>
        <p:nvPr/>
      </p:nvGrpSpPr>
      <p:grpSpPr>
        <a:xfrm>
          <a:off x="0" y="0"/>
          <a:ext cx="0" cy="0"/>
          <a:chOff x="0" y="0"/>
          <a:chExt cx="0" cy="0"/>
        </a:xfrm>
      </p:grpSpPr>
      <p:sp>
        <p:nvSpPr>
          <p:cNvPr id="749" name="Google Shape;749;p92"/>
          <p:cNvSpPr/>
          <p:nvPr/>
        </p:nvSpPr>
        <p:spPr>
          <a:xfrm rot="-8100000">
            <a:off x="554218" y="2507700"/>
            <a:ext cx="2080724" cy="2080724"/>
          </a:xfrm>
          <a:prstGeom prst="corner">
            <a:avLst>
              <a:gd name="adj1" fmla="val 20121"/>
              <a:gd name="adj2" fmla="val 20273"/>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750" name="Google Shape;750;p92"/>
          <p:cNvSpPr txBox="1">
            <a:spLocks noGrp="1"/>
          </p:cNvSpPr>
          <p:nvPr>
            <p:ph type="sldNum" idx="12"/>
          </p:nvPr>
        </p:nvSpPr>
        <p:spPr>
          <a:xfrm>
            <a:off x="9526815" y="6349494"/>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51" name="Google Shape;751;p92"/>
          <p:cNvSpPr txBox="1"/>
          <p:nvPr/>
        </p:nvSpPr>
        <p:spPr>
          <a:xfrm>
            <a:off x="3487003" y="1428750"/>
            <a:ext cx="8359253" cy="4238625"/>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chemeClr val="dk1"/>
              </a:buClr>
              <a:buSzPts val="3000"/>
              <a:buFont typeface="DM Sans Medium"/>
              <a:buNone/>
            </a:pPr>
            <a:r>
              <a:rPr lang="en-US" sz="3000" b="0" i="0" u="none" strike="noStrike" cap="none">
                <a:solidFill>
                  <a:schemeClr val="dk1"/>
                </a:solidFill>
                <a:latin typeface="DM Sans Medium"/>
                <a:ea typeface="DM Sans Medium"/>
                <a:cs typeface="DM Sans Medium"/>
                <a:sym typeface="DM Sans Medium"/>
              </a:rPr>
              <a:t>Click to edit Master title style</a:t>
            </a:r>
            <a:endParaRPr sz="3000" b="0" i="0" u="none" strike="noStrike" cap="none">
              <a:solidFill>
                <a:schemeClr val="dk1"/>
              </a:solidFill>
              <a:latin typeface="DM Sans Medium"/>
              <a:ea typeface="DM Sans Medium"/>
              <a:cs typeface="DM Sans Medium"/>
              <a:sym typeface="DM Sans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Break Quote 3">
  <p:cSld name="Section Break Quote 3">
    <p:spTree>
      <p:nvGrpSpPr>
        <p:cNvPr id="1" name="Shape 752"/>
        <p:cNvGrpSpPr/>
        <p:nvPr/>
      </p:nvGrpSpPr>
      <p:grpSpPr>
        <a:xfrm>
          <a:off x="0" y="0"/>
          <a:ext cx="0" cy="0"/>
          <a:chOff x="0" y="0"/>
          <a:chExt cx="0" cy="0"/>
        </a:xfrm>
      </p:grpSpPr>
      <p:sp>
        <p:nvSpPr>
          <p:cNvPr id="753" name="Google Shape;753;p93"/>
          <p:cNvSpPr/>
          <p:nvPr/>
        </p:nvSpPr>
        <p:spPr>
          <a:xfrm rot="-8100000">
            <a:off x="574691" y="2507700"/>
            <a:ext cx="2080724" cy="2080724"/>
          </a:xfrm>
          <a:prstGeom prst="corner">
            <a:avLst>
              <a:gd name="adj1" fmla="val 20121"/>
              <a:gd name="adj2" fmla="val 20273"/>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754" name="Google Shape;754;p93"/>
          <p:cNvSpPr txBox="1">
            <a:spLocks noGrp="1"/>
          </p:cNvSpPr>
          <p:nvPr>
            <p:ph type="sldNum" idx="12"/>
          </p:nvPr>
        </p:nvSpPr>
        <p:spPr>
          <a:xfrm>
            <a:off x="9526815" y="6349494"/>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55" name="Google Shape;755;p93"/>
          <p:cNvSpPr txBox="1">
            <a:spLocks noGrp="1"/>
          </p:cNvSpPr>
          <p:nvPr>
            <p:ph type="title"/>
          </p:nvPr>
        </p:nvSpPr>
        <p:spPr>
          <a:xfrm>
            <a:off x="3487003" y="1428750"/>
            <a:ext cx="8359253" cy="4238625"/>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Break Quote 5">
  <p:cSld name="Section Break Quote 5">
    <p:spTree>
      <p:nvGrpSpPr>
        <p:cNvPr id="1" name="Shape 756"/>
        <p:cNvGrpSpPr/>
        <p:nvPr/>
      </p:nvGrpSpPr>
      <p:grpSpPr>
        <a:xfrm>
          <a:off x="0" y="0"/>
          <a:ext cx="0" cy="0"/>
          <a:chOff x="0" y="0"/>
          <a:chExt cx="0" cy="0"/>
        </a:xfrm>
      </p:grpSpPr>
      <p:sp>
        <p:nvSpPr>
          <p:cNvPr id="757" name="Google Shape;757;p95"/>
          <p:cNvSpPr/>
          <p:nvPr/>
        </p:nvSpPr>
        <p:spPr>
          <a:xfrm rot="-8100000">
            <a:off x="430931" y="2580389"/>
            <a:ext cx="2080724" cy="2080724"/>
          </a:xfrm>
          <a:prstGeom prst="corner">
            <a:avLst>
              <a:gd name="adj1" fmla="val 20121"/>
              <a:gd name="adj2" fmla="val 20273"/>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758" name="Google Shape;758;p95"/>
          <p:cNvSpPr txBox="1">
            <a:spLocks noGrp="1"/>
          </p:cNvSpPr>
          <p:nvPr>
            <p:ph type="sldNum" idx="12"/>
          </p:nvPr>
        </p:nvSpPr>
        <p:spPr>
          <a:xfrm>
            <a:off x="9526815" y="6349494"/>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59" name="Google Shape;759;p95"/>
          <p:cNvSpPr txBox="1">
            <a:spLocks noGrp="1"/>
          </p:cNvSpPr>
          <p:nvPr>
            <p:ph type="title"/>
          </p:nvPr>
        </p:nvSpPr>
        <p:spPr>
          <a:xfrm>
            <a:off x="3487003" y="1428750"/>
            <a:ext cx="8359253" cy="4238625"/>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chemeClr val="dk1"/>
              </a:buClr>
              <a:buSzPts val="3000"/>
              <a:buFont typeface="DM Sans Medium"/>
              <a:buNone/>
              <a:defRPr sz="3000" b="0" i="0">
                <a:solidFill>
                  <a:schemeClr val="dk1"/>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losing 1">
  <p:cSld name="Closing 1">
    <p:spTree>
      <p:nvGrpSpPr>
        <p:cNvPr id="1" name="Shape 760"/>
        <p:cNvGrpSpPr/>
        <p:nvPr/>
      </p:nvGrpSpPr>
      <p:grpSpPr>
        <a:xfrm>
          <a:off x="0" y="0"/>
          <a:ext cx="0" cy="0"/>
          <a:chOff x="0" y="0"/>
          <a:chExt cx="0" cy="0"/>
        </a:xfrm>
      </p:grpSpPr>
      <p:sp>
        <p:nvSpPr>
          <p:cNvPr id="761" name="Google Shape;761;p97"/>
          <p:cNvSpPr/>
          <p:nvPr/>
        </p:nvSpPr>
        <p:spPr>
          <a:xfrm>
            <a:off x="0" y="6218903"/>
            <a:ext cx="12192000" cy="6390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762" name="Google Shape;762;p97"/>
          <p:cNvSpPr txBox="1"/>
          <p:nvPr/>
        </p:nvSpPr>
        <p:spPr>
          <a:xfrm>
            <a:off x="1181653" y="342348"/>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763" name="Google Shape;763;p97"/>
          <p:cNvSpPr txBox="1"/>
          <p:nvPr/>
        </p:nvSpPr>
        <p:spPr>
          <a:xfrm>
            <a:off x="3637936" y="196645"/>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pic>
        <p:nvPicPr>
          <p:cNvPr id="764" name="Google Shape;764;p97"/>
          <p:cNvPicPr preferRelativeResize="0"/>
          <p:nvPr/>
        </p:nvPicPr>
        <p:blipFill rotWithShape="1">
          <a:blip r:embed="rId2">
            <a:alphaModFix/>
          </a:blip>
          <a:srcRect b="30229"/>
          <a:stretch/>
        </p:blipFill>
        <p:spPr>
          <a:xfrm>
            <a:off x="1" y="984739"/>
            <a:ext cx="12191999" cy="3892062"/>
          </a:xfrm>
          <a:prstGeom prst="rect">
            <a:avLst/>
          </a:prstGeom>
          <a:solidFill>
            <a:schemeClr val="lt2"/>
          </a:solidFill>
          <a:ln>
            <a:noFill/>
          </a:ln>
        </p:spPr>
      </p:pic>
      <p:sp>
        <p:nvSpPr>
          <p:cNvPr id="765" name="Google Shape;765;p97"/>
          <p:cNvSpPr txBox="1">
            <a:spLocks noGrp="1"/>
          </p:cNvSpPr>
          <p:nvPr>
            <p:ph type="body" idx="1"/>
          </p:nvPr>
        </p:nvSpPr>
        <p:spPr>
          <a:xfrm>
            <a:off x="6846542" y="1223878"/>
            <a:ext cx="4745790" cy="402507"/>
          </a:xfrm>
          <a:prstGeom prst="rect">
            <a:avLst/>
          </a:prstGeom>
          <a:noFill/>
          <a:ln>
            <a:noFill/>
          </a:ln>
        </p:spPr>
        <p:txBody>
          <a:bodyPr spcFirstLastPara="1" wrap="square" lIns="0" tIns="45700" rIns="0" bIns="45700" anchor="b" anchorCtr="0">
            <a:normAutofit/>
          </a:bodyPr>
          <a:lstStyle>
            <a:lvl1pPr marL="457200" lvl="0" indent="-228600" algn="l">
              <a:lnSpc>
                <a:spcPct val="100000"/>
              </a:lnSpc>
              <a:spcBef>
                <a:spcPts val="500"/>
              </a:spcBef>
              <a:spcAft>
                <a:spcPts val="0"/>
              </a:spcAft>
              <a:buClr>
                <a:schemeClr val="dk1"/>
              </a:buClr>
              <a:buSzPts val="2167"/>
              <a:buNone/>
              <a:defRPr sz="2167"/>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6" name="Google Shape;766;p97"/>
          <p:cNvSpPr txBox="1">
            <a:spLocks noGrp="1"/>
          </p:cNvSpPr>
          <p:nvPr>
            <p:ph type="body" idx="2"/>
          </p:nvPr>
        </p:nvSpPr>
        <p:spPr>
          <a:xfrm>
            <a:off x="6846542" y="1571954"/>
            <a:ext cx="4745790" cy="40700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500"/>
              </a:spcBef>
              <a:spcAft>
                <a:spcPts val="0"/>
              </a:spcAft>
              <a:buClr>
                <a:schemeClr val="dk1"/>
              </a:buClr>
              <a:buSzPts val="2167"/>
              <a:buNone/>
              <a:defRPr sz="2167" b="1" i="0">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7" name="Google Shape;767;p97"/>
          <p:cNvSpPr txBox="1">
            <a:spLocks noGrp="1"/>
          </p:cNvSpPr>
          <p:nvPr>
            <p:ph type="body" idx="3"/>
          </p:nvPr>
        </p:nvSpPr>
        <p:spPr>
          <a:xfrm>
            <a:off x="6846542" y="2107947"/>
            <a:ext cx="4745790" cy="866707"/>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0"/>
              </a:spcBef>
              <a:spcAft>
                <a:spcPts val="0"/>
              </a:spcAft>
              <a:buClr>
                <a:schemeClr val="dk1"/>
              </a:buClr>
              <a:buSzPts val="1500"/>
              <a:buNone/>
              <a:defRPr sz="1500"/>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p97"/>
          <p:cNvSpPr txBox="1">
            <a:spLocks noGrp="1"/>
          </p:cNvSpPr>
          <p:nvPr>
            <p:ph type="body" idx="4"/>
          </p:nvPr>
        </p:nvSpPr>
        <p:spPr>
          <a:xfrm>
            <a:off x="860924" y="5146089"/>
            <a:ext cx="10470151" cy="976065"/>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2"/>
              </a:buClr>
              <a:buSzPts val="1000"/>
              <a:buFont typeface="DM Sans"/>
              <a:buNone/>
              <a:defRPr sz="1000" b="0" i="0">
                <a:solidFill>
                  <a:schemeClr val="dk2"/>
                </a:solidFill>
                <a:latin typeface="DM Sans"/>
                <a:ea typeface="DM Sans"/>
                <a:cs typeface="DM Sans"/>
                <a:sym typeface="DM Sans"/>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Bullets + Photo Grid ">
  <p:cSld name="Title Bullets + Photo Grid ">
    <p:spTree>
      <p:nvGrpSpPr>
        <p:cNvPr id="1" name="Shape 769"/>
        <p:cNvGrpSpPr/>
        <p:nvPr/>
      </p:nvGrpSpPr>
      <p:grpSpPr>
        <a:xfrm>
          <a:off x="0" y="0"/>
          <a:ext cx="0" cy="0"/>
          <a:chOff x="0" y="0"/>
          <a:chExt cx="0" cy="0"/>
        </a:xfrm>
      </p:grpSpPr>
      <p:sp>
        <p:nvSpPr>
          <p:cNvPr id="770" name="Google Shape;770;p99"/>
          <p:cNvSpPr>
            <a:spLocks noGrp="1"/>
          </p:cNvSpPr>
          <p:nvPr>
            <p:ph type="pic" idx="2"/>
          </p:nvPr>
        </p:nvSpPr>
        <p:spPr>
          <a:xfrm>
            <a:off x="9144000" y="4338000"/>
            <a:ext cx="3048000" cy="2520000"/>
          </a:xfrm>
          <a:prstGeom prst="rect">
            <a:avLst/>
          </a:prstGeom>
          <a:noFill/>
          <a:ln>
            <a:noFill/>
          </a:ln>
        </p:spPr>
      </p:sp>
      <p:sp>
        <p:nvSpPr>
          <p:cNvPr id="771" name="Google Shape;771;p99"/>
          <p:cNvSpPr>
            <a:spLocks noGrp="1"/>
          </p:cNvSpPr>
          <p:nvPr>
            <p:ph type="pic" idx="3"/>
          </p:nvPr>
        </p:nvSpPr>
        <p:spPr>
          <a:xfrm>
            <a:off x="6096000" y="4338000"/>
            <a:ext cx="2996436" cy="2520000"/>
          </a:xfrm>
          <a:prstGeom prst="rect">
            <a:avLst/>
          </a:prstGeom>
          <a:noFill/>
          <a:ln>
            <a:noFill/>
          </a:ln>
        </p:spPr>
      </p:sp>
      <p:sp>
        <p:nvSpPr>
          <p:cNvPr id="772" name="Google Shape;772;p99"/>
          <p:cNvSpPr txBox="1">
            <a:spLocks noGrp="1"/>
          </p:cNvSpPr>
          <p:nvPr>
            <p:ph type="title"/>
          </p:nvPr>
        </p:nvSpPr>
        <p:spPr>
          <a:xfrm>
            <a:off x="444500" y="95250"/>
            <a:ext cx="5441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Arial"/>
              <a:buNone/>
              <a:defRPr sz="2500"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3" name="Google Shape;773;p99"/>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74" name="Google Shape;774;p99"/>
          <p:cNvSpPr txBox="1">
            <a:spLocks noGrp="1"/>
          </p:cNvSpPr>
          <p:nvPr>
            <p:ph type="body" idx="1"/>
          </p:nvPr>
        </p:nvSpPr>
        <p:spPr>
          <a:xfrm>
            <a:off x="603250" y="1397000"/>
            <a:ext cx="4309682" cy="3538037"/>
          </a:xfrm>
          <a:prstGeom prst="rect">
            <a:avLst/>
          </a:prstGeom>
          <a:noFill/>
          <a:ln>
            <a:noFill/>
          </a:ln>
        </p:spPr>
        <p:txBody>
          <a:bodyPr spcFirstLastPara="1" wrap="square" lIns="0" tIns="45700" rIns="0" bIns="45700" anchor="t" anchorCtr="0">
            <a:noAutofit/>
          </a:bodyPr>
          <a:lstStyle>
            <a:lvl1pPr marL="457200" lvl="0" indent="-381000" algn="l">
              <a:lnSpc>
                <a:spcPct val="110000"/>
              </a:lnSpc>
              <a:spcBef>
                <a:spcPts val="500"/>
              </a:spcBef>
              <a:spcAft>
                <a:spcPts val="0"/>
              </a:spcAft>
              <a:buClr>
                <a:schemeClr val="dk1"/>
              </a:buClr>
              <a:buSzPts val="2400"/>
              <a:buChar char="•"/>
              <a:defRPr/>
            </a:lvl1pPr>
            <a:lvl2pPr marL="914400" lvl="1" indent="-355600" algn="l">
              <a:lnSpc>
                <a:spcPct val="110000"/>
              </a:lnSpc>
              <a:spcBef>
                <a:spcPts val="333"/>
              </a:spcBef>
              <a:spcAft>
                <a:spcPts val="0"/>
              </a:spcAft>
              <a:buClr>
                <a:schemeClr val="dk1"/>
              </a:buClr>
              <a:buSzPts val="20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30200" algn="l">
              <a:lnSpc>
                <a:spcPct val="110000"/>
              </a:lnSpc>
              <a:spcBef>
                <a:spcPts val="250"/>
              </a:spcBef>
              <a:spcAft>
                <a:spcPts val="0"/>
              </a:spcAft>
              <a:buClr>
                <a:schemeClr val="dk1"/>
              </a:buClr>
              <a:buSzPts val="1600"/>
              <a:buChar char="-"/>
              <a:defRPr/>
            </a:lvl4pPr>
            <a:lvl5pPr marL="2286000" lvl="4" indent="-317500" algn="l">
              <a:lnSpc>
                <a:spcPct val="110000"/>
              </a:lnSpc>
              <a:spcBef>
                <a:spcPts val="250"/>
              </a:spcBef>
              <a:spcAft>
                <a:spcPts val="0"/>
              </a:spcAft>
              <a:buClr>
                <a:schemeClr val="dk1"/>
              </a:buClr>
              <a:buSzPts val="14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5" name="Google Shape;775;p99"/>
          <p:cNvSpPr>
            <a:spLocks noGrp="1"/>
          </p:cNvSpPr>
          <p:nvPr>
            <p:ph type="pic" idx="4"/>
          </p:nvPr>
        </p:nvSpPr>
        <p:spPr>
          <a:xfrm>
            <a:off x="6096000" y="1"/>
            <a:ext cx="6096000" cy="1764632"/>
          </a:xfrm>
          <a:prstGeom prst="rect">
            <a:avLst/>
          </a:prstGeom>
          <a:noFill/>
          <a:ln>
            <a:noFill/>
          </a:ln>
        </p:spPr>
      </p:sp>
      <p:sp>
        <p:nvSpPr>
          <p:cNvPr id="776" name="Google Shape;776;p99"/>
          <p:cNvSpPr>
            <a:spLocks noGrp="1"/>
          </p:cNvSpPr>
          <p:nvPr>
            <p:ph type="pic" idx="5"/>
          </p:nvPr>
        </p:nvSpPr>
        <p:spPr>
          <a:xfrm>
            <a:off x="9144000" y="1830703"/>
            <a:ext cx="3048000" cy="2465298"/>
          </a:xfrm>
          <a:prstGeom prst="rect">
            <a:avLst/>
          </a:prstGeom>
          <a:noFill/>
          <a:ln>
            <a:noFill/>
          </a:ln>
        </p:spPr>
      </p:sp>
      <p:sp>
        <p:nvSpPr>
          <p:cNvPr id="777" name="Google Shape;777;p99"/>
          <p:cNvSpPr>
            <a:spLocks noGrp="1"/>
          </p:cNvSpPr>
          <p:nvPr>
            <p:ph type="pic" idx="6"/>
          </p:nvPr>
        </p:nvSpPr>
        <p:spPr>
          <a:xfrm>
            <a:off x="6096000" y="1830703"/>
            <a:ext cx="2996436" cy="2465298"/>
          </a:xfrm>
          <a:prstGeom prst="rect">
            <a:avLst/>
          </a:prstGeom>
          <a:noFill/>
          <a:ln>
            <a:noFill/>
          </a:ln>
        </p:spPr>
      </p:sp>
      <p:cxnSp>
        <p:nvCxnSpPr>
          <p:cNvPr id="778" name="Google Shape;778;p99"/>
          <p:cNvCxnSpPr/>
          <p:nvPr/>
        </p:nvCxnSpPr>
        <p:spPr>
          <a:xfrm>
            <a:off x="445975" y="857250"/>
            <a:ext cx="5427775"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9"/>
        <p:cNvGrpSpPr/>
        <p:nvPr/>
      </p:nvGrpSpPr>
      <p:grpSpPr>
        <a:xfrm>
          <a:off x="0" y="0"/>
          <a:ext cx="0" cy="0"/>
          <a:chOff x="0" y="0"/>
          <a:chExt cx="0" cy="0"/>
        </a:xfrm>
      </p:grpSpPr>
      <p:sp>
        <p:nvSpPr>
          <p:cNvPr id="780" name="Google Shape;780;p100"/>
          <p:cNvSpPr txBox="1">
            <a:spLocks noGrp="1"/>
          </p:cNvSpPr>
          <p:nvPr>
            <p:ph type="title"/>
          </p:nvPr>
        </p:nvSpPr>
        <p:spPr>
          <a:xfrm>
            <a:off x="839788" y="365125"/>
            <a:ext cx="10515600" cy="1325563"/>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1" name="Google Shape;781;p100"/>
          <p:cNvSpPr txBox="1">
            <a:spLocks noGrp="1"/>
          </p:cNvSpPr>
          <p:nvPr>
            <p:ph type="body" idx="1"/>
          </p:nvPr>
        </p:nvSpPr>
        <p:spPr>
          <a:xfrm>
            <a:off x="839788" y="1681163"/>
            <a:ext cx="5157787" cy="823912"/>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2400"/>
              <a:buNone/>
              <a:defRPr sz="2400" b="1"/>
            </a:lvl1pPr>
            <a:lvl2pPr marL="914400" lvl="1" indent="-228600" algn="l">
              <a:lnSpc>
                <a:spcPct val="110000"/>
              </a:lnSpc>
              <a:spcBef>
                <a:spcPts val="333"/>
              </a:spcBef>
              <a:spcAft>
                <a:spcPts val="0"/>
              </a:spcAft>
              <a:buClr>
                <a:schemeClr val="dk1"/>
              </a:buClr>
              <a:buSzPts val="2000"/>
              <a:buNone/>
              <a:defRPr sz="2000" b="1"/>
            </a:lvl2pPr>
            <a:lvl3pPr marL="1371600" lvl="2" indent="-228600" algn="l">
              <a:lnSpc>
                <a:spcPct val="110000"/>
              </a:lnSpc>
              <a:spcBef>
                <a:spcPts val="333"/>
              </a:spcBef>
              <a:spcAft>
                <a:spcPts val="0"/>
              </a:spcAft>
              <a:buClr>
                <a:schemeClr val="dk1"/>
              </a:buClr>
              <a:buSzPts val="1800"/>
              <a:buNone/>
              <a:defRPr sz="1800" b="1"/>
            </a:lvl3pPr>
            <a:lvl4pPr marL="1828800" lvl="3" indent="-228600" algn="l">
              <a:lnSpc>
                <a:spcPct val="110000"/>
              </a:lnSpc>
              <a:spcBef>
                <a:spcPts val="250"/>
              </a:spcBef>
              <a:spcAft>
                <a:spcPts val="0"/>
              </a:spcAft>
              <a:buClr>
                <a:schemeClr val="dk1"/>
              </a:buClr>
              <a:buSzPts val="1600"/>
              <a:buNone/>
              <a:defRPr sz="1600" b="1"/>
            </a:lvl4pPr>
            <a:lvl5pPr marL="2286000" lvl="4" indent="-228600" algn="l">
              <a:lnSpc>
                <a:spcPct val="110000"/>
              </a:lnSpc>
              <a:spcBef>
                <a:spcPts val="25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2" name="Google Shape;782;p100"/>
          <p:cNvSpPr txBox="1">
            <a:spLocks noGrp="1"/>
          </p:cNvSpPr>
          <p:nvPr>
            <p:ph type="body" idx="2"/>
          </p:nvPr>
        </p:nvSpPr>
        <p:spPr>
          <a:xfrm>
            <a:off x="839788" y="2505075"/>
            <a:ext cx="5157787" cy="3684588"/>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3" name="Google Shape;783;p100"/>
          <p:cNvSpPr txBox="1">
            <a:spLocks noGrp="1"/>
          </p:cNvSpPr>
          <p:nvPr>
            <p:ph type="body" idx="3"/>
          </p:nvPr>
        </p:nvSpPr>
        <p:spPr>
          <a:xfrm>
            <a:off x="6172200" y="1681163"/>
            <a:ext cx="5183188" cy="823912"/>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dk1"/>
              </a:buClr>
              <a:buSzPts val="2400"/>
              <a:buNone/>
              <a:defRPr sz="2400" b="1"/>
            </a:lvl1pPr>
            <a:lvl2pPr marL="914400" lvl="1" indent="-228600" algn="l">
              <a:lnSpc>
                <a:spcPct val="110000"/>
              </a:lnSpc>
              <a:spcBef>
                <a:spcPts val="333"/>
              </a:spcBef>
              <a:spcAft>
                <a:spcPts val="0"/>
              </a:spcAft>
              <a:buClr>
                <a:schemeClr val="dk1"/>
              </a:buClr>
              <a:buSzPts val="2000"/>
              <a:buNone/>
              <a:defRPr sz="2000" b="1"/>
            </a:lvl2pPr>
            <a:lvl3pPr marL="1371600" lvl="2" indent="-228600" algn="l">
              <a:lnSpc>
                <a:spcPct val="110000"/>
              </a:lnSpc>
              <a:spcBef>
                <a:spcPts val="333"/>
              </a:spcBef>
              <a:spcAft>
                <a:spcPts val="0"/>
              </a:spcAft>
              <a:buClr>
                <a:schemeClr val="dk1"/>
              </a:buClr>
              <a:buSzPts val="1800"/>
              <a:buNone/>
              <a:defRPr sz="1800" b="1"/>
            </a:lvl3pPr>
            <a:lvl4pPr marL="1828800" lvl="3" indent="-228600" algn="l">
              <a:lnSpc>
                <a:spcPct val="110000"/>
              </a:lnSpc>
              <a:spcBef>
                <a:spcPts val="250"/>
              </a:spcBef>
              <a:spcAft>
                <a:spcPts val="0"/>
              </a:spcAft>
              <a:buClr>
                <a:schemeClr val="dk1"/>
              </a:buClr>
              <a:buSzPts val="1600"/>
              <a:buNone/>
              <a:defRPr sz="1600" b="1"/>
            </a:lvl4pPr>
            <a:lvl5pPr marL="2286000" lvl="4" indent="-228600" algn="l">
              <a:lnSpc>
                <a:spcPct val="110000"/>
              </a:lnSpc>
              <a:spcBef>
                <a:spcPts val="25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4" name="Google Shape;784;p100"/>
          <p:cNvSpPr txBox="1">
            <a:spLocks noGrp="1"/>
          </p:cNvSpPr>
          <p:nvPr>
            <p:ph type="body" idx="4"/>
          </p:nvPr>
        </p:nvSpPr>
        <p:spPr>
          <a:xfrm>
            <a:off x="6172200" y="2505075"/>
            <a:ext cx="5183188" cy="3684588"/>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5" name="Google Shape;785;p10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86" name="Google Shape;786;p10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87" name="Google Shape;787;p100"/>
          <p:cNvSpPr txBox="1">
            <a:spLocks noGrp="1"/>
          </p:cNvSpPr>
          <p:nvPr>
            <p:ph type="sldNum" idx="12"/>
          </p:nvPr>
        </p:nvSpPr>
        <p:spPr>
          <a:xfrm>
            <a:off x="9526476" y="6349494"/>
            <a:ext cx="168127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lumns w/arrow 2">
  <p:cSld name="Two Columns w/arrow 2">
    <p:spTree>
      <p:nvGrpSpPr>
        <p:cNvPr id="1" name="Shape 794"/>
        <p:cNvGrpSpPr/>
        <p:nvPr/>
      </p:nvGrpSpPr>
      <p:grpSpPr>
        <a:xfrm>
          <a:off x="0" y="0"/>
          <a:ext cx="0" cy="0"/>
          <a:chOff x="0" y="0"/>
          <a:chExt cx="0" cy="0"/>
        </a:xfrm>
      </p:grpSpPr>
      <p:sp>
        <p:nvSpPr>
          <p:cNvPr id="795" name="Google Shape;795;gf31fb77f8f_0_1371"/>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6" name="Google Shape;796;gf31fb77f8f_0_1371"/>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97" name="Google Shape;797;gf31fb77f8f_0_1371"/>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798" name="Google Shape;798;gf31fb77f8f_0_1371"/>
          <p:cNvGrpSpPr/>
          <p:nvPr/>
        </p:nvGrpSpPr>
        <p:grpSpPr>
          <a:xfrm>
            <a:off x="481835" y="896730"/>
            <a:ext cx="430723" cy="760924"/>
            <a:chOff x="5962290" y="432750"/>
            <a:chExt cx="1057508" cy="1754493"/>
          </a:xfrm>
        </p:grpSpPr>
        <p:sp>
          <p:nvSpPr>
            <p:cNvPr id="799" name="Google Shape;799;gf31fb77f8f_0_1371"/>
            <p:cNvSpPr/>
            <p:nvPr/>
          </p:nvSpPr>
          <p:spPr>
            <a:xfrm rot="8100000">
              <a:off x="5871145" y="1536987"/>
              <a:ext cx="1230790" cy="252013"/>
            </a:xfrm>
            <a:prstGeom prst="rect">
              <a:avLst/>
            </a:prstGeom>
            <a:solidFill>
              <a:srgbClr val="074A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00" name="Google Shape;800;gf31fb77f8f_0_1371"/>
            <p:cNvSpPr/>
            <p:nvPr/>
          </p:nvSpPr>
          <p:spPr>
            <a:xfrm rot="-8100000">
              <a:off x="5880153" y="830994"/>
              <a:ext cx="1230790" cy="252013"/>
            </a:xfrm>
            <a:prstGeom prst="rect">
              <a:avLst/>
            </a:prstGeom>
            <a:solidFill>
              <a:srgbClr val="074A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801" name="Google Shape;801;gf31fb77f8f_0_1371"/>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rrow 2">
  <p:cSld name="Section Title Arrow 2">
    <p:spTree>
      <p:nvGrpSpPr>
        <p:cNvPr id="1" name="Shape 802"/>
        <p:cNvGrpSpPr/>
        <p:nvPr/>
      </p:nvGrpSpPr>
      <p:grpSpPr>
        <a:xfrm>
          <a:off x="0" y="0"/>
          <a:ext cx="0" cy="0"/>
          <a:chOff x="0" y="0"/>
          <a:chExt cx="0" cy="0"/>
        </a:xfrm>
      </p:grpSpPr>
      <p:sp>
        <p:nvSpPr>
          <p:cNvPr id="803" name="Google Shape;803;gf31fb77f8f_0_1338"/>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04" name="Google Shape;804;gf31fb77f8f_0_1338"/>
          <p:cNvSpPr txBox="1">
            <a:spLocks noGrp="1"/>
          </p:cNvSpPr>
          <p:nvPr>
            <p:ph type="title"/>
          </p:nvPr>
        </p:nvSpPr>
        <p:spPr>
          <a:xfrm>
            <a:off x="5019675" y="3429000"/>
            <a:ext cx="6213900" cy="9444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034279"/>
              </a:buClr>
              <a:buSzPts val="2800"/>
              <a:buFont typeface="DM Sans Medium"/>
              <a:buNone/>
              <a:defRPr sz="2800" b="0" i="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805" name="Google Shape;805;gf31fb77f8f_0_1338"/>
          <p:cNvGrpSpPr/>
          <p:nvPr/>
        </p:nvGrpSpPr>
        <p:grpSpPr>
          <a:xfrm>
            <a:off x="0" y="4469665"/>
            <a:ext cx="12191513" cy="2390424"/>
            <a:chOff x="-2" y="5363812"/>
            <a:chExt cx="14630401" cy="2868624"/>
          </a:xfrm>
        </p:grpSpPr>
        <p:sp>
          <p:nvSpPr>
            <p:cNvPr id="806" name="Google Shape;806;gf31fb77f8f_0_1338"/>
            <p:cNvSpPr/>
            <p:nvPr/>
          </p:nvSpPr>
          <p:spPr>
            <a:xfrm>
              <a:off x="-1" y="8191036"/>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07" name="Google Shape;807;gf31fb77f8f_0_1338"/>
            <p:cNvSpPr/>
            <p:nvPr/>
          </p:nvSpPr>
          <p:spPr>
            <a:xfrm>
              <a:off x="-1" y="8046649"/>
              <a:ext cx="14630400" cy="288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08" name="Google Shape;808;gf31fb77f8f_0_1338"/>
            <p:cNvSpPr/>
            <p:nvPr/>
          </p:nvSpPr>
          <p:spPr>
            <a:xfrm rot="10800000">
              <a:off x="-2" y="7124884"/>
              <a:ext cx="14630400" cy="1077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09" name="Google Shape;809;gf31fb77f8f_0_1338"/>
            <p:cNvSpPr/>
            <p:nvPr/>
          </p:nvSpPr>
          <p:spPr>
            <a:xfrm rot="10800000">
              <a:off x="-2" y="7276943"/>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10" name="Google Shape;810;gf31fb77f8f_0_1338"/>
            <p:cNvSpPr/>
            <p:nvPr/>
          </p:nvSpPr>
          <p:spPr>
            <a:xfrm rot="10800000">
              <a:off x="-2" y="7428524"/>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11" name="Google Shape;811;gf31fb77f8f_0_1338"/>
            <p:cNvSpPr/>
            <p:nvPr/>
          </p:nvSpPr>
          <p:spPr>
            <a:xfrm rot="10800000">
              <a:off x="-2" y="7579703"/>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12" name="Google Shape;812;gf31fb77f8f_0_1338"/>
            <p:cNvSpPr/>
            <p:nvPr/>
          </p:nvSpPr>
          <p:spPr>
            <a:xfrm rot="10800000">
              <a:off x="-2" y="7733985"/>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13" name="Google Shape;813;gf31fb77f8f_0_1338"/>
            <p:cNvSpPr/>
            <p:nvPr/>
          </p:nvSpPr>
          <p:spPr>
            <a:xfrm rot="10800000">
              <a:off x="-2" y="7889571"/>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14" name="Google Shape;814;gf31fb77f8f_0_1338"/>
            <p:cNvSpPr/>
            <p:nvPr/>
          </p:nvSpPr>
          <p:spPr>
            <a:xfrm>
              <a:off x="-1" y="6988611"/>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15" name="Google Shape;815;gf31fb77f8f_0_1338"/>
            <p:cNvSpPr/>
            <p:nvPr/>
          </p:nvSpPr>
          <p:spPr>
            <a:xfrm>
              <a:off x="-1" y="6848429"/>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16" name="Google Shape;816;gf31fb77f8f_0_1338"/>
            <p:cNvSpPr/>
            <p:nvPr/>
          </p:nvSpPr>
          <p:spPr>
            <a:xfrm>
              <a:off x="-1" y="6711051"/>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17" name="Google Shape;817;gf31fb77f8f_0_1338"/>
            <p:cNvSpPr/>
            <p:nvPr/>
          </p:nvSpPr>
          <p:spPr>
            <a:xfrm>
              <a:off x="-1" y="6570869"/>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18" name="Google Shape;818;gf31fb77f8f_0_1338"/>
            <p:cNvSpPr/>
            <p:nvPr/>
          </p:nvSpPr>
          <p:spPr>
            <a:xfrm>
              <a:off x="-1" y="6427883"/>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19" name="Google Shape;819;gf31fb77f8f_0_1338"/>
            <p:cNvSpPr/>
            <p:nvPr/>
          </p:nvSpPr>
          <p:spPr>
            <a:xfrm>
              <a:off x="-1" y="6283496"/>
              <a:ext cx="14630400" cy="288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20" name="Google Shape;820;gf31fb77f8f_0_1338"/>
            <p:cNvSpPr/>
            <p:nvPr/>
          </p:nvSpPr>
          <p:spPr>
            <a:xfrm rot="10800000">
              <a:off x="-2" y="5363812"/>
              <a:ext cx="14630400" cy="1077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21" name="Google Shape;821;gf31fb77f8f_0_1338"/>
            <p:cNvSpPr/>
            <p:nvPr/>
          </p:nvSpPr>
          <p:spPr>
            <a:xfrm rot="10800000">
              <a:off x="-2" y="5515871"/>
              <a:ext cx="14630400" cy="933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22" name="Google Shape;822;gf31fb77f8f_0_1338"/>
            <p:cNvSpPr/>
            <p:nvPr/>
          </p:nvSpPr>
          <p:spPr>
            <a:xfrm rot="10800000">
              <a:off x="-2" y="5667452"/>
              <a:ext cx="14630400" cy="819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23" name="Google Shape;823;gf31fb77f8f_0_1338"/>
            <p:cNvSpPr/>
            <p:nvPr/>
          </p:nvSpPr>
          <p:spPr>
            <a:xfrm rot="10800000">
              <a:off x="-2" y="5818631"/>
              <a:ext cx="14630400" cy="681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24" name="Google Shape;824;gf31fb77f8f_0_1338"/>
            <p:cNvSpPr/>
            <p:nvPr/>
          </p:nvSpPr>
          <p:spPr>
            <a:xfrm rot="10800000">
              <a:off x="-2" y="5972913"/>
              <a:ext cx="14630400" cy="540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25" name="Google Shape;825;gf31fb77f8f_0_1338"/>
            <p:cNvSpPr/>
            <p:nvPr/>
          </p:nvSpPr>
          <p:spPr>
            <a:xfrm rot="10800000">
              <a:off x="-2" y="6128498"/>
              <a:ext cx="14630400" cy="41400"/>
            </a:xfrm>
            <a:prstGeom prst="rect">
              <a:avLst/>
            </a:prstGeom>
            <a:solidFill>
              <a:srgbClr val="0073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826" name="Google Shape;826;gf31fb77f8f_0_1338"/>
          <p:cNvSpPr/>
          <p:nvPr/>
        </p:nvSpPr>
        <p:spPr>
          <a:xfrm rot="-8100000">
            <a:off x="334056" y="1733008"/>
            <a:ext cx="3590123" cy="3590123"/>
          </a:xfrm>
          <a:prstGeom prst="corner">
            <a:avLst>
              <a:gd name="adj1" fmla="val 20121"/>
              <a:gd name="adj2" fmla="val 20273"/>
            </a:avLst>
          </a:prstGeom>
          <a:solidFill>
            <a:srgbClr val="5BCB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wo Columns w/arrow 2">
  <p:cSld name="3_Two Columns w/arrow 2">
    <p:spTree>
      <p:nvGrpSpPr>
        <p:cNvPr id="1" name="Shape 123"/>
        <p:cNvGrpSpPr/>
        <p:nvPr/>
      </p:nvGrpSpPr>
      <p:grpSpPr>
        <a:xfrm>
          <a:off x="0" y="0"/>
          <a:ext cx="0" cy="0"/>
          <a:chOff x="0" y="0"/>
          <a:chExt cx="0" cy="0"/>
        </a:xfrm>
      </p:grpSpPr>
      <p:sp>
        <p:nvSpPr>
          <p:cNvPr id="124" name="Google Shape;124;p41"/>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5" name="Google Shape;125;p41"/>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6" name="Google Shape;126;p41"/>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grpSp>
        <p:nvGrpSpPr>
          <p:cNvPr id="127" name="Google Shape;127;p41"/>
          <p:cNvGrpSpPr/>
          <p:nvPr/>
        </p:nvGrpSpPr>
        <p:grpSpPr>
          <a:xfrm>
            <a:off x="481582" y="896740"/>
            <a:ext cx="430723" cy="760860"/>
            <a:chOff x="5962307" y="432768"/>
            <a:chExt cx="1057621" cy="1754327"/>
          </a:xfrm>
        </p:grpSpPr>
        <p:sp>
          <p:nvSpPr>
            <p:cNvPr id="128" name="Google Shape;128;p41"/>
            <p:cNvSpPr/>
            <p:nvPr/>
          </p:nvSpPr>
          <p:spPr>
            <a:xfrm rot="8100000">
              <a:off x="5871258" y="1536756"/>
              <a:ext cx="1230581" cy="25219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129" name="Google Shape;129;p41"/>
            <p:cNvSpPr/>
            <p:nvPr/>
          </p:nvSpPr>
          <p:spPr>
            <a:xfrm rot="-8100000">
              <a:off x="5880397" y="830911"/>
              <a:ext cx="1230581" cy="25219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130" name="Google Shape;130;p41"/>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Section Title Arrow 6">
  <p:cSld name="1_Section Title Arrow 6">
    <p:bg>
      <p:bgPr>
        <a:solidFill>
          <a:schemeClr val="accent2"/>
        </a:solidFill>
        <a:effectLst/>
      </p:bgPr>
    </p:bg>
    <p:spTree>
      <p:nvGrpSpPr>
        <p:cNvPr id="1" name="Shape 827"/>
        <p:cNvGrpSpPr/>
        <p:nvPr/>
      </p:nvGrpSpPr>
      <p:grpSpPr>
        <a:xfrm>
          <a:off x="0" y="0"/>
          <a:ext cx="0" cy="0"/>
          <a:chOff x="0" y="0"/>
          <a:chExt cx="0" cy="0"/>
        </a:xfrm>
      </p:grpSpPr>
      <p:sp>
        <p:nvSpPr>
          <p:cNvPr id="828" name="Google Shape;828;gf31fb77f8f_0_1239"/>
          <p:cNvSpPr/>
          <p:nvPr/>
        </p:nvSpPr>
        <p:spPr>
          <a:xfrm>
            <a:off x="123825" y="98998"/>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829" name="Google Shape;829;gf31fb77f8f_0_1239"/>
          <p:cNvGrpSpPr/>
          <p:nvPr/>
        </p:nvGrpSpPr>
        <p:grpSpPr>
          <a:xfrm>
            <a:off x="-3" y="4477885"/>
            <a:ext cx="12191788" cy="2367643"/>
            <a:chOff x="228600" y="309"/>
            <a:chExt cx="14173200" cy="5028978"/>
          </a:xfrm>
        </p:grpSpPr>
        <p:sp>
          <p:nvSpPr>
            <p:cNvPr id="830" name="Google Shape;830;gf31fb77f8f_0_1239"/>
            <p:cNvSpPr/>
            <p:nvPr/>
          </p:nvSpPr>
          <p:spPr>
            <a:xfrm>
              <a:off x="228600" y="4880187"/>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31" name="Google Shape;831;gf31fb77f8f_0_1239"/>
            <p:cNvSpPr/>
            <p:nvPr/>
          </p:nvSpPr>
          <p:spPr>
            <a:xfrm>
              <a:off x="228600" y="4689651"/>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32" name="Google Shape;832;gf31fb77f8f_0_1239"/>
            <p:cNvSpPr/>
            <p:nvPr/>
          </p:nvSpPr>
          <p:spPr>
            <a:xfrm>
              <a:off x="228600" y="4495624"/>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33" name="Google Shape;833;gf31fb77f8f_0_1239"/>
            <p:cNvSpPr/>
            <p:nvPr/>
          </p:nvSpPr>
          <p:spPr>
            <a:xfrm>
              <a:off x="228600" y="4305476"/>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34" name="Google Shape;834;gf31fb77f8f_0_1239"/>
            <p:cNvSpPr/>
            <p:nvPr/>
          </p:nvSpPr>
          <p:spPr>
            <a:xfrm>
              <a:off x="228600" y="4111449"/>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35" name="Google Shape;835;gf31fb77f8f_0_1239"/>
            <p:cNvSpPr/>
            <p:nvPr/>
          </p:nvSpPr>
          <p:spPr>
            <a:xfrm>
              <a:off x="228600" y="3913540"/>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36" name="Google Shape;836;gf31fb77f8f_0_1239"/>
            <p:cNvSpPr/>
            <p:nvPr/>
          </p:nvSpPr>
          <p:spPr>
            <a:xfrm>
              <a:off x="228600" y="3713692"/>
              <a:ext cx="14173200" cy="396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37" name="Google Shape;837;gf31fb77f8f_0_1239"/>
            <p:cNvSpPr/>
            <p:nvPr/>
          </p:nvSpPr>
          <p:spPr>
            <a:xfrm rot="10800000">
              <a:off x="228600" y="2437833"/>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38" name="Google Shape;838;gf31fb77f8f_0_1239"/>
            <p:cNvSpPr/>
            <p:nvPr/>
          </p:nvSpPr>
          <p:spPr>
            <a:xfrm rot="10800000">
              <a:off x="228600" y="2648469"/>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39" name="Google Shape;839;gf31fb77f8f_0_1239"/>
            <p:cNvSpPr/>
            <p:nvPr/>
          </p:nvSpPr>
          <p:spPr>
            <a:xfrm rot="10800000">
              <a:off x="228600" y="2858096"/>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0" name="Google Shape;840;gf31fb77f8f_0_1239"/>
            <p:cNvSpPr/>
            <p:nvPr/>
          </p:nvSpPr>
          <p:spPr>
            <a:xfrm rot="10800000">
              <a:off x="228600" y="3067444"/>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1" name="Google Shape;841;gf31fb77f8f_0_1239"/>
            <p:cNvSpPr/>
            <p:nvPr/>
          </p:nvSpPr>
          <p:spPr>
            <a:xfrm rot="10800000">
              <a:off x="228600" y="3280971"/>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2" name="Google Shape;842;gf31fb77f8f_0_1239"/>
            <p:cNvSpPr/>
            <p:nvPr/>
          </p:nvSpPr>
          <p:spPr>
            <a:xfrm rot="10800000">
              <a:off x="228600" y="3496280"/>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3" name="Google Shape;843;gf31fb77f8f_0_1239"/>
            <p:cNvSpPr/>
            <p:nvPr/>
          </p:nvSpPr>
          <p:spPr>
            <a:xfrm>
              <a:off x="228600" y="2249247"/>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4" name="Google Shape;844;gf31fb77f8f_0_1239"/>
            <p:cNvSpPr/>
            <p:nvPr/>
          </p:nvSpPr>
          <p:spPr>
            <a:xfrm>
              <a:off x="228600" y="2055219"/>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5" name="Google Shape;845;gf31fb77f8f_0_1239"/>
            <p:cNvSpPr/>
            <p:nvPr/>
          </p:nvSpPr>
          <p:spPr>
            <a:xfrm>
              <a:off x="228600" y="1865072"/>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6" name="Google Shape;846;gf31fb77f8f_0_1239"/>
            <p:cNvSpPr/>
            <p:nvPr/>
          </p:nvSpPr>
          <p:spPr>
            <a:xfrm>
              <a:off x="228600" y="1671044"/>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7" name="Google Shape;847;gf31fb77f8f_0_1239"/>
            <p:cNvSpPr/>
            <p:nvPr/>
          </p:nvSpPr>
          <p:spPr>
            <a:xfrm>
              <a:off x="228600" y="1473135"/>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8" name="Google Shape;848;gf31fb77f8f_0_1239"/>
            <p:cNvSpPr/>
            <p:nvPr/>
          </p:nvSpPr>
          <p:spPr>
            <a:xfrm>
              <a:off x="228600" y="1273287"/>
              <a:ext cx="14173200" cy="396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49" name="Google Shape;849;gf31fb77f8f_0_1239"/>
            <p:cNvSpPr/>
            <p:nvPr/>
          </p:nvSpPr>
          <p:spPr>
            <a:xfrm rot="10800000">
              <a:off x="228600" y="309"/>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0" name="Google Shape;850;gf31fb77f8f_0_1239"/>
            <p:cNvSpPr/>
            <p:nvPr/>
          </p:nvSpPr>
          <p:spPr>
            <a:xfrm rot="10800000">
              <a:off x="228600" y="210945"/>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1" name="Google Shape;851;gf31fb77f8f_0_1239"/>
            <p:cNvSpPr/>
            <p:nvPr/>
          </p:nvSpPr>
          <p:spPr>
            <a:xfrm rot="10800000">
              <a:off x="228600" y="420572"/>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2" name="Google Shape;852;gf31fb77f8f_0_1239"/>
            <p:cNvSpPr/>
            <p:nvPr/>
          </p:nvSpPr>
          <p:spPr>
            <a:xfrm rot="10800000">
              <a:off x="228600" y="629920"/>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3" name="Google Shape;853;gf31fb77f8f_0_1239"/>
            <p:cNvSpPr/>
            <p:nvPr/>
          </p:nvSpPr>
          <p:spPr>
            <a:xfrm rot="10800000">
              <a:off x="228600" y="843448"/>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54" name="Google Shape;854;gf31fb77f8f_0_1239"/>
            <p:cNvSpPr/>
            <p:nvPr/>
          </p:nvSpPr>
          <p:spPr>
            <a:xfrm rot="10800000">
              <a:off x="228600" y="1058756"/>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855" name="Google Shape;855;gf31fb77f8f_0_1239"/>
          <p:cNvSpPr/>
          <p:nvPr/>
        </p:nvSpPr>
        <p:spPr>
          <a:xfrm rot="-8100000">
            <a:off x="334056" y="1733008"/>
            <a:ext cx="3590123" cy="3590123"/>
          </a:xfrm>
          <a:prstGeom prst="corner">
            <a:avLst>
              <a:gd name="adj1" fmla="val 20121"/>
              <a:gd name="adj2" fmla="val 20273"/>
            </a:avLst>
          </a:prstGeom>
          <a:solidFill>
            <a:srgbClr val="FEE7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856" name="Google Shape;856;gf31fb77f8f_0_1239"/>
          <p:cNvSpPr txBox="1">
            <a:spLocks noGrp="1"/>
          </p:cNvSpPr>
          <p:nvPr>
            <p:ph type="title"/>
          </p:nvPr>
        </p:nvSpPr>
        <p:spPr>
          <a:xfrm>
            <a:off x="5019675" y="3429000"/>
            <a:ext cx="6213900" cy="10038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303030"/>
              </a:buClr>
              <a:buSzPts val="2800"/>
              <a:buFont typeface="DM Sans Medium"/>
              <a:buNone/>
              <a:defRPr sz="2800" b="0" i="0" strike="noStrike">
                <a:solidFill>
                  <a:srgbClr val="303030"/>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Title Text Large Arrow 2">
  <p:cSld name="3_Title Text Large Arrow 2">
    <p:spTree>
      <p:nvGrpSpPr>
        <p:cNvPr id="1" name="Shape 857"/>
        <p:cNvGrpSpPr/>
        <p:nvPr/>
      </p:nvGrpSpPr>
      <p:grpSpPr>
        <a:xfrm>
          <a:off x="0" y="0"/>
          <a:ext cx="0" cy="0"/>
          <a:chOff x="0" y="0"/>
          <a:chExt cx="0" cy="0"/>
        </a:xfrm>
      </p:grpSpPr>
      <p:sp>
        <p:nvSpPr>
          <p:cNvPr id="858" name="Google Shape;858;gf31fb77f8f_0_1504"/>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DDA200"/>
              </a:buClr>
              <a:buSzPts val="3600"/>
              <a:buFont typeface="DM Sans Medium"/>
              <a:buNone/>
              <a:defRPr sz="3600">
                <a:solidFill>
                  <a:srgbClr val="DDA2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9" name="Google Shape;859;gf31fb77f8f_0_1504"/>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860" name="Google Shape;860;gf31fb77f8f_0_1504"/>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861" name="Google Shape;861;gf31fb77f8f_0_1504"/>
          <p:cNvGrpSpPr/>
          <p:nvPr/>
        </p:nvGrpSpPr>
        <p:grpSpPr>
          <a:xfrm rot="10800000">
            <a:off x="9578979" y="1351658"/>
            <a:ext cx="2060976" cy="3419331"/>
            <a:chOff x="5962290" y="432750"/>
            <a:chExt cx="1057508" cy="1754493"/>
          </a:xfrm>
        </p:grpSpPr>
        <p:sp>
          <p:nvSpPr>
            <p:cNvPr id="862" name="Google Shape;862;gf31fb77f8f_0_1504"/>
            <p:cNvSpPr/>
            <p:nvPr/>
          </p:nvSpPr>
          <p:spPr>
            <a:xfrm rot="8100000">
              <a:off x="5871145" y="1536987"/>
              <a:ext cx="1230790" cy="252013"/>
            </a:xfrm>
            <a:prstGeom prst="rect">
              <a:avLst/>
            </a:prstGeom>
            <a:solidFill>
              <a:srgbClr val="DDA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863" name="Google Shape;863;gf31fb77f8f_0_1504"/>
            <p:cNvSpPr/>
            <p:nvPr/>
          </p:nvSpPr>
          <p:spPr>
            <a:xfrm rot="-8100000">
              <a:off x="5880153" y="830994"/>
              <a:ext cx="1230790" cy="252013"/>
            </a:xfrm>
            <a:prstGeom prst="rect">
              <a:avLst/>
            </a:prstGeom>
            <a:solidFill>
              <a:srgbClr val="DDA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864" name="Google Shape;864;gf31fb77f8f_0_1504"/>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_Client Stories 1">
  <p:cSld name="6_Client Stories 1">
    <p:spTree>
      <p:nvGrpSpPr>
        <p:cNvPr id="1" name="Shape 865"/>
        <p:cNvGrpSpPr/>
        <p:nvPr/>
      </p:nvGrpSpPr>
      <p:grpSpPr>
        <a:xfrm>
          <a:off x="0" y="0"/>
          <a:ext cx="0" cy="0"/>
          <a:chOff x="0" y="0"/>
          <a:chExt cx="0" cy="0"/>
        </a:xfrm>
      </p:grpSpPr>
      <p:sp>
        <p:nvSpPr>
          <p:cNvPr id="866" name="Google Shape;866;gf31fb77f8f_0_1316"/>
          <p:cNvSpPr/>
          <p:nvPr/>
        </p:nvSpPr>
        <p:spPr>
          <a:xfrm>
            <a:off x="6096000" y="0"/>
            <a:ext cx="6096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67" name="Google Shape;867;gf31fb77f8f_0_1316"/>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8" name="Google Shape;868;gf31fb77f8f_0_1316"/>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9" name="Google Shape;869;gf31fb77f8f_0_1316"/>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70" name="Google Shape;870;gf31fb77f8f_0_1316"/>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_Two Columns w/arrow 2">
  <p:cSld name="4_Two Columns w/arrow 2">
    <p:spTree>
      <p:nvGrpSpPr>
        <p:cNvPr id="1" name="Shape 871"/>
        <p:cNvGrpSpPr/>
        <p:nvPr/>
      </p:nvGrpSpPr>
      <p:grpSpPr>
        <a:xfrm>
          <a:off x="0" y="0"/>
          <a:ext cx="0" cy="0"/>
          <a:chOff x="0" y="0"/>
          <a:chExt cx="0" cy="0"/>
        </a:xfrm>
      </p:grpSpPr>
      <p:sp>
        <p:nvSpPr>
          <p:cNvPr id="872" name="Google Shape;872;gf31fb77f8f_0_172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73" name="Google Shape;873;gf31fb77f8f_0_1726"/>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74" name="Google Shape;874;gf31fb77f8f_0_1726"/>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875" name="Google Shape;875;gf31fb77f8f_0_1726"/>
          <p:cNvGrpSpPr/>
          <p:nvPr/>
        </p:nvGrpSpPr>
        <p:grpSpPr>
          <a:xfrm>
            <a:off x="481835" y="896730"/>
            <a:ext cx="430723" cy="760924"/>
            <a:chOff x="5962290" y="432750"/>
            <a:chExt cx="1057508" cy="1754493"/>
          </a:xfrm>
        </p:grpSpPr>
        <p:sp>
          <p:nvSpPr>
            <p:cNvPr id="876" name="Google Shape;876;gf31fb77f8f_0_1726"/>
            <p:cNvSpPr/>
            <p:nvPr/>
          </p:nvSpPr>
          <p:spPr>
            <a:xfrm rot="8100000">
              <a:off x="5871145" y="1536987"/>
              <a:ext cx="1230790" cy="25201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877" name="Google Shape;877;gf31fb77f8f_0_1726"/>
            <p:cNvSpPr/>
            <p:nvPr/>
          </p:nvSpPr>
          <p:spPr>
            <a:xfrm rot="-8100000">
              <a:off x="5880153" y="830994"/>
              <a:ext cx="1230790" cy="25201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878" name="Google Shape;878;gf31fb77f8f_0_172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wo Columns w/arrow 2">
  <p:cSld name="1_Two Columns w/arrow 2">
    <p:spTree>
      <p:nvGrpSpPr>
        <p:cNvPr id="1" name="Shape 879"/>
        <p:cNvGrpSpPr/>
        <p:nvPr/>
      </p:nvGrpSpPr>
      <p:grpSpPr>
        <a:xfrm>
          <a:off x="0" y="0"/>
          <a:ext cx="0" cy="0"/>
          <a:chOff x="0" y="0"/>
          <a:chExt cx="0" cy="0"/>
        </a:xfrm>
      </p:grpSpPr>
      <p:sp>
        <p:nvSpPr>
          <p:cNvPr id="880" name="Google Shape;880;gf31fb77f8f_0_1387"/>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1" name="Google Shape;881;gf31fb77f8f_0_1387"/>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82" name="Google Shape;882;gf31fb77f8f_0_1387"/>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883" name="Google Shape;883;gf31fb77f8f_0_1387"/>
          <p:cNvGrpSpPr/>
          <p:nvPr/>
        </p:nvGrpSpPr>
        <p:grpSpPr>
          <a:xfrm>
            <a:off x="481835" y="896730"/>
            <a:ext cx="430723" cy="760924"/>
            <a:chOff x="5962290" y="432750"/>
            <a:chExt cx="1057508" cy="1754493"/>
          </a:xfrm>
        </p:grpSpPr>
        <p:sp>
          <p:nvSpPr>
            <p:cNvPr id="884" name="Google Shape;884;gf31fb77f8f_0_1387"/>
            <p:cNvSpPr/>
            <p:nvPr/>
          </p:nvSpPr>
          <p:spPr>
            <a:xfrm rot="8100000">
              <a:off x="5871145" y="1536987"/>
              <a:ext cx="1230790" cy="252013"/>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885" name="Google Shape;885;gf31fb77f8f_0_1387"/>
            <p:cNvSpPr/>
            <p:nvPr/>
          </p:nvSpPr>
          <p:spPr>
            <a:xfrm rot="-8100000">
              <a:off x="5880153" y="830994"/>
              <a:ext cx="1230790" cy="252013"/>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886" name="Google Shape;886;gf31fb77f8f_0_1387"/>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tandard Title 4">
  <p:cSld name="Standard Title 4">
    <p:bg>
      <p:bgPr>
        <a:solidFill>
          <a:schemeClr val="accent2"/>
        </a:solidFill>
        <a:effectLst/>
      </p:bgPr>
    </p:bg>
    <p:spTree>
      <p:nvGrpSpPr>
        <p:cNvPr id="1" name="Shape 887"/>
        <p:cNvGrpSpPr/>
        <p:nvPr/>
      </p:nvGrpSpPr>
      <p:grpSpPr>
        <a:xfrm>
          <a:off x="0" y="0"/>
          <a:ext cx="0" cy="0"/>
          <a:chOff x="0" y="0"/>
          <a:chExt cx="0" cy="0"/>
        </a:xfrm>
      </p:grpSpPr>
      <p:grpSp>
        <p:nvGrpSpPr>
          <p:cNvPr id="888" name="Google Shape;888;gf31fb77f8f_0_1204"/>
          <p:cNvGrpSpPr/>
          <p:nvPr/>
        </p:nvGrpSpPr>
        <p:grpSpPr>
          <a:xfrm>
            <a:off x="0" y="242"/>
            <a:ext cx="12191513" cy="4198613"/>
            <a:chOff x="-2" y="290"/>
            <a:chExt cx="14630401" cy="5038537"/>
          </a:xfrm>
        </p:grpSpPr>
        <p:sp>
          <p:nvSpPr>
            <p:cNvPr id="889" name="Google Shape;889;gf31fb77f8f_0_1204"/>
            <p:cNvSpPr/>
            <p:nvPr/>
          </p:nvSpPr>
          <p:spPr>
            <a:xfrm>
              <a:off x="-1" y="4889427"/>
              <a:ext cx="14630400" cy="1494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0" name="Google Shape;890;gf31fb77f8f_0_1204"/>
            <p:cNvSpPr/>
            <p:nvPr/>
          </p:nvSpPr>
          <p:spPr>
            <a:xfrm>
              <a:off x="-1" y="4698530"/>
              <a:ext cx="14630400" cy="129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1" name="Google Shape;891;gf31fb77f8f_0_1204"/>
            <p:cNvSpPr/>
            <p:nvPr/>
          </p:nvSpPr>
          <p:spPr>
            <a:xfrm>
              <a:off x="-1" y="4504136"/>
              <a:ext cx="14630400" cy="113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2" name="Google Shape;892;gf31fb77f8f_0_1204"/>
            <p:cNvSpPr/>
            <p:nvPr/>
          </p:nvSpPr>
          <p:spPr>
            <a:xfrm>
              <a:off x="-1" y="4313627"/>
              <a:ext cx="14630400" cy="942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3" name="Google Shape;893;gf31fb77f8f_0_1204"/>
            <p:cNvSpPr/>
            <p:nvPr/>
          </p:nvSpPr>
          <p:spPr>
            <a:xfrm>
              <a:off x="-1" y="4119233"/>
              <a:ext cx="14630400" cy="74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4" name="Google Shape;894;gf31fb77f8f_0_1204"/>
            <p:cNvSpPr/>
            <p:nvPr/>
          </p:nvSpPr>
          <p:spPr>
            <a:xfrm>
              <a:off x="-1" y="3920949"/>
              <a:ext cx="14630400" cy="57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5" name="Google Shape;895;gf31fb77f8f_0_1204"/>
            <p:cNvSpPr/>
            <p:nvPr/>
          </p:nvSpPr>
          <p:spPr>
            <a:xfrm>
              <a:off x="-1" y="3720723"/>
              <a:ext cx="14630400" cy="399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6" name="Google Shape;896;gf31fb77f8f_0_1204"/>
            <p:cNvSpPr/>
            <p:nvPr/>
          </p:nvSpPr>
          <p:spPr>
            <a:xfrm rot="10800000">
              <a:off x="-2" y="2442430"/>
              <a:ext cx="14630400" cy="1494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7" name="Google Shape;897;gf31fb77f8f_0_1204"/>
            <p:cNvSpPr/>
            <p:nvPr/>
          </p:nvSpPr>
          <p:spPr>
            <a:xfrm rot="10800000">
              <a:off x="-2" y="2653427"/>
              <a:ext cx="14630400" cy="129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8" name="Google Shape;898;gf31fb77f8f_0_1204"/>
            <p:cNvSpPr/>
            <p:nvPr/>
          </p:nvSpPr>
          <p:spPr>
            <a:xfrm rot="10800000">
              <a:off x="-2" y="2863421"/>
              <a:ext cx="14630400" cy="113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899" name="Google Shape;899;gf31fb77f8f_0_1204"/>
            <p:cNvSpPr/>
            <p:nvPr/>
          </p:nvSpPr>
          <p:spPr>
            <a:xfrm rot="10800000">
              <a:off x="-2" y="3073429"/>
              <a:ext cx="14630400" cy="942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0" name="Google Shape;900;gf31fb77f8f_0_1204"/>
            <p:cNvSpPr/>
            <p:nvPr/>
          </p:nvSpPr>
          <p:spPr>
            <a:xfrm rot="10800000">
              <a:off x="-2" y="3287323"/>
              <a:ext cx="14630400" cy="74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1" name="Google Shape;901;gf31fb77f8f_0_1204"/>
            <p:cNvSpPr/>
            <p:nvPr/>
          </p:nvSpPr>
          <p:spPr>
            <a:xfrm rot="10800000">
              <a:off x="-2" y="3503007"/>
              <a:ext cx="14630400" cy="57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2" name="Google Shape;902;gf31fb77f8f_0_1204"/>
            <p:cNvSpPr/>
            <p:nvPr/>
          </p:nvSpPr>
          <p:spPr>
            <a:xfrm>
              <a:off x="-1" y="2253505"/>
              <a:ext cx="14630400" cy="129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3" name="Google Shape;903;gf31fb77f8f_0_1204"/>
            <p:cNvSpPr/>
            <p:nvPr/>
          </p:nvSpPr>
          <p:spPr>
            <a:xfrm>
              <a:off x="-1" y="2059109"/>
              <a:ext cx="14630400" cy="113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4" name="Google Shape;904;gf31fb77f8f_0_1204"/>
            <p:cNvSpPr/>
            <p:nvPr/>
          </p:nvSpPr>
          <p:spPr>
            <a:xfrm>
              <a:off x="-1" y="1868602"/>
              <a:ext cx="14630400" cy="942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5" name="Google Shape;905;gf31fb77f8f_0_1204"/>
            <p:cNvSpPr/>
            <p:nvPr/>
          </p:nvSpPr>
          <p:spPr>
            <a:xfrm>
              <a:off x="-1" y="1674207"/>
              <a:ext cx="14630400" cy="74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6" name="Google Shape;906;gf31fb77f8f_0_1204"/>
            <p:cNvSpPr/>
            <p:nvPr/>
          </p:nvSpPr>
          <p:spPr>
            <a:xfrm>
              <a:off x="-1" y="1475923"/>
              <a:ext cx="14630400" cy="57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7" name="Google Shape;907;gf31fb77f8f_0_1204"/>
            <p:cNvSpPr/>
            <p:nvPr/>
          </p:nvSpPr>
          <p:spPr>
            <a:xfrm>
              <a:off x="-1" y="1275696"/>
              <a:ext cx="14630400" cy="399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08" name="Google Shape;908;gf31fb77f8f_0_1204"/>
            <p:cNvSpPr/>
            <p:nvPr/>
          </p:nvSpPr>
          <p:spPr>
            <a:xfrm rot="10800000">
              <a:off x="-2" y="290"/>
              <a:ext cx="14630400" cy="1494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3"/>
                </a:solidFill>
                <a:latin typeface="Arial"/>
                <a:ea typeface="Arial"/>
                <a:cs typeface="Arial"/>
                <a:sym typeface="Arial"/>
              </a:endParaRPr>
            </a:p>
          </p:txBody>
        </p:sp>
        <p:sp>
          <p:nvSpPr>
            <p:cNvPr id="909" name="Google Shape;909;gf31fb77f8f_0_1204"/>
            <p:cNvSpPr/>
            <p:nvPr/>
          </p:nvSpPr>
          <p:spPr>
            <a:xfrm rot="10800000">
              <a:off x="-2" y="211287"/>
              <a:ext cx="14630400" cy="129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10" name="Google Shape;910;gf31fb77f8f_0_1204"/>
            <p:cNvSpPr/>
            <p:nvPr/>
          </p:nvSpPr>
          <p:spPr>
            <a:xfrm rot="10800000">
              <a:off x="-2" y="421282"/>
              <a:ext cx="14630400" cy="113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11" name="Google Shape;911;gf31fb77f8f_0_1204"/>
            <p:cNvSpPr/>
            <p:nvPr/>
          </p:nvSpPr>
          <p:spPr>
            <a:xfrm rot="10800000">
              <a:off x="-2" y="631289"/>
              <a:ext cx="14630400" cy="942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12" name="Google Shape;912;gf31fb77f8f_0_1204"/>
            <p:cNvSpPr/>
            <p:nvPr/>
          </p:nvSpPr>
          <p:spPr>
            <a:xfrm rot="10800000">
              <a:off x="-2" y="845185"/>
              <a:ext cx="14630400" cy="747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13" name="Google Shape;913;gf31fb77f8f_0_1204"/>
            <p:cNvSpPr/>
            <p:nvPr/>
          </p:nvSpPr>
          <p:spPr>
            <a:xfrm rot="10800000">
              <a:off x="-2" y="1060867"/>
              <a:ext cx="14630400" cy="57300"/>
            </a:xfrm>
            <a:prstGeom prst="rect">
              <a:avLst/>
            </a:prstGeom>
            <a:solidFill>
              <a:srgbClr val="FFB01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914" name="Google Shape;914;gf31fb77f8f_0_1204"/>
          <p:cNvCxnSpPr/>
          <p:nvPr/>
        </p:nvCxnSpPr>
        <p:spPr>
          <a:xfrm>
            <a:off x="476250" y="5462828"/>
            <a:ext cx="11239500" cy="0"/>
          </a:xfrm>
          <a:prstGeom prst="straightConnector1">
            <a:avLst/>
          </a:prstGeom>
          <a:noFill/>
          <a:ln w="9525" cap="flat" cmpd="sng">
            <a:solidFill>
              <a:schemeClr val="dk1"/>
            </a:solidFill>
            <a:prstDash val="solid"/>
            <a:round/>
            <a:headEnd type="none" w="sm" len="sm"/>
            <a:tailEnd type="none" w="sm" len="sm"/>
          </a:ln>
        </p:spPr>
      </p:cxnSp>
      <p:sp>
        <p:nvSpPr>
          <p:cNvPr id="915" name="Google Shape;915;gf31fb77f8f_0_1204"/>
          <p:cNvSpPr/>
          <p:nvPr/>
        </p:nvSpPr>
        <p:spPr>
          <a:xfrm>
            <a:off x="0" y="6204000"/>
            <a:ext cx="1158000" cy="654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16" name="Google Shape;916;gf31fb77f8f_0_1204"/>
          <p:cNvSpPr txBox="1">
            <a:spLocks noGrp="1"/>
          </p:cNvSpPr>
          <p:nvPr>
            <p:ph type="body" idx="1"/>
          </p:nvPr>
        </p:nvSpPr>
        <p:spPr>
          <a:xfrm>
            <a:off x="1601968" y="4326641"/>
            <a:ext cx="8131200" cy="1136100"/>
          </a:xfrm>
          <a:prstGeom prst="rect">
            <a:avLst/>
          </a:prstGeom>
          <a:noFill/>
          <a:ln>
            <a:noFill/>
          </a:ln>
        </p:spPr>
        <p:txBody>
          <a:bodyPr spcFirstLastPara="1" wrap="square" lIns="0" tIns="45700" rIns="0" bIns="45700" anchor="b" anchorCtr="0">
            <a:noAutofit/>
          </a:bodyPr>
          <a:lstStyle>
            <a:lvl1pPr marL="457200" lvl="0" indent="-228600" algn="l">
              <a:lnSpc>
                <a:spcPct val="110000"/>
              </a:lnSpc>
              <a:spcBef>
                <a:spcPts val="500"/>
              </a:spcBef>
              <a:spcAft>
                <a:spcPts val="0"/>
              </a:spcAft>
              <a:buClr>
                <a:schemeClr val="accent3"/>
              </a:buClr>
              <a:buSzPts val="3200"/>
              <a:buFont typeface="DM Sans"/>
              <a:buNone/>
              <a:defRPr sz="3200" b="1" i="0">
                <a:solidFill>
                  <a:schemeClr val="accent3"/>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Font typeface="Arial"/>
              <a:buNone/>
              <a:defRPr/>
            </a:lvl2pPr>
            <a:lvl3pPr marL="1371600" lvl="2" indent="-228600" algn="l">
              <a:lnSpc>
                <a:spcPct val="110000"/>
              </a:lnSpc>
              <a:spcBef>
                <a:spcPts val="333"/>
              </a:spcBef>
              <a:spcAft>
                <a:spcPts val="0"/>
              </a:spcAft>
              <a:buClr>
                <a:schemeClr val="dk1"/>
              </a:buClr>
              <a:buSzPts val="1800"/>
              <a:buFont typeface="Arial"/>
              <a:buNone/>
              <a:defRPr/>
            </a:lvl3pPr>
            <a:lvl4pPr marL="1828800" lvl="3" indent="-228600" algn="l">
              <a:lnSpc>
                <a:spcPct val="110000"/>
              </a:lnSpc>
              <a:spcBef>
                <a:spcPts val="250"/>
              </a:spcBef>
              <a:spcAft>
                <a:spcPts val="0"/>
              </a:spcAft>
              <a:buClr>
                <a:schemeClr val="dk1"/>
              </a:buClr>
              <a:buSzPts val="1600"/>
              <a:buFont typeface="Arial"/>
              <a:buNone/>
              <a:defRPr/>
            </a:lvl4pPr>
            <a:lvl5pPr marL="2286000" lvl="4" indent="-228600" algn="l">
              <a:lnSpc>
                <a:spcPct val="110000"/>
              </a:lnSpc>
              <a:spcBef>
                <a:spcPts val="250"/>
              </a:spcBef>
              <a:spcAft>
                <a:spcPts val="0"/>
              </a:spcAft>
              <a:buClr>
                <a:schemeClr val="dk1"/>
              </a:buClr>
              <a:buSzPts val="1400"/>
              <a:buFont typeface="Arial"/>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7" name="Google Shape;917;gf31fb77f8f_0_1204"/>
          <p:cNvSpPr txBox="1">
            <a:spLocks noGrp="1"/>
          </p:cNvSpPr>
          <p:nvPr>
            <p:ph type="body" idx="2"/>
          </p:nvPr>
        </p:nvSpPr>
        <p:spPr>
          <a:xfrm>
            <a:off x="1167811" y="5499767"/>
            <a:ext cx="4445700" cy="6540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Clr>
                <a:schemeClr val="accent3"/>
              </a:buClr>
              <a:buSzPts val="4000"/>
              <a:buFont typeface="DM Sans Medium"/>
              <a:buNone/>
              <a:defRPr sz="4000" b="1" i="0" strike="noStrike">
                <a:solidFill>
                  <a:schemeClr val="accent3"/>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8" name="Google Shape;918;gf31fb77f8f_0_1204"/>
          <p:cNvSpPr txBox="1">
            <a:spLocks noGrp="1"/>
          </p:cNvSpPr>
          <p:nvPr>
            <p:ph type="body" idx="3"/>
          </p:nvPr>
        </p:nvSpPr>
        <p:spPr>
          <a:xfrm>
            <a:off x="6010011" y="5902549"/>
            <a:ext cx="3896100" cy="603000"/>
          </a:xfrm>
          <a:prstGeom prst="rect">
            <a:avLst/>
          </a:prstGeom>
          <a:noFill/>
          <a:ln>
            <a:noFill/>
          </a:ln>
        </p:spPr>
        <p:txBody>
          <a:bodyPr spcFirstLastPara="1" wrap="square" lIns="0" tIns="45700" rIns="0" bIns="45700" anchor="b" anchorCtr="0">
            <a:noAutofit/>
          </a:bodyPr>
          <a:lstStyle>
            <a:lvl1pPr marL="457200" lvl="0" indent="-228600" algn="r">
              <a:lnSpc>
                <a:spcPct val="100000"/>
              </a:lnSpc>
              <a:spcBef>
                <a:spcPts val="0"/>
              </a:spcBef>
              <a:spcAft>
                <a:spcPts val="0"/>
              </a:spcAft>
              <a:buClr>
                <a:schemeClr val="accent3"/>
              </a:buClr>
              <a:buSzPts val="1667"/>
              <a:buFont typeface="DM Sans Medium"/>
              <a:buNone/>
              <a:defRPr sz="1667" b="0" i="0">
                <a:solidFill>
                  <a:schemeClr val="accent3"/>
                </a:solidFill>
                <a:latin typeface="DM Sans Medium"/>
                <a:ea typeface="DM Sans Medium"/>
                <a:cs typeface="DM Sans Medium"/>
                <a:sym typeface="DM Sans Medium"/>
              </a:defRPr>
            </a:lvl1pPr>
            <a:lvl2pPr marL="914400" lvl="1" indent="-228600" algn="l">
              <a:lnSpc>
                <a:spcPct val="110000"/>
              </a:lnSpc>
              <a:spcBef>
                <a:spcPts val="333"/>
              </a:spcBef>
              <a:spcAft>
                <a:spcPts val="0"/>
              </a:spcAft>
              <a:buClr>
                <a:srgbClr val="D8D8D8"/>
              </a:buClr>
              <a:buSzPts val="1167"/>
              <a:buFont typeface="Arial"/>
              <a:buNone/>
              <a:defRPr sz="1167">
                <a:solidFill>
                  <a:srgbClr val="D8D8D8"/>
                </a:solidFill>
              </a:defRPr>
            </a:lvl2pPr>
            <a:lvl3pPr marL="1371600" lvl="2" indent="-228600" algn="l">
              <a:lnSpc>
                <a:spcPct val="110000"/>
              </a:lnSpc>
              <a:spcBef>
                <a:spcPts val="333"/>
              </a:spcBef>
              <a:spcAft>
                <a:spcPts val="0"/>
              </a:spcAft>
              <a:buClr>
                <a:srgbClr val="D8D8D8"/>
              </a:buClr>
              <a:buSzPts val="1167"/>
              <a:buFont typeface="Arial"/>
              <a:buNone/>
              <a:defRPr sz="1167">
                <a:solidFill>
                  <a:srgbClr val="D8D8D8"/>
                </a:solidFill>
              </a:defRPr>
            </a:lvl3pPr>
            <a:lvl4pPr marL="1828800" lvl="3" indent="-228600" algn="l">
              <a:lnSpc>
                <a:spcPct val="110000"/>
              </a:lnSpc>
              <a:spcBef>
                <a:spcPts val="250"/>
              </a:spcBef>
              <a:spcAft>
                <a:spcPts val="0"/>
              </a:spcAft>
              <a:buClr>
                <a:srgbClr val="D8D8D8"/>
              </a:buClr>
              <a:buSzPts val="1167"/>
              <a:buFont typeface="Arial"/>
              <a:buNone/>
              <a:defRPr sz="1167">
                <a:solidFill>
                  <a:srgbClr val="D8D8D8"/>
                </a:solidFill>
              </a:defRPr>
            </a:lvl4pPr>
            <a:lvl5pPr marL="2286000" lvl="4" indent="-228600" algn="l">
              <a:lnSpc>
                <a:spcPct val="110000"/>
              </a:lnSpc>
              <a:spcBef>
                <a:spcPts val="250"/>
              </a:spcBef>
              <a:spcAft>
                <a:spcPts val="0"/>
              </a:spcAft>
              <a:buClr>
                <a:srgbClr val="D8D8D8"/>
              </a:buClr>
              <a:buSzPts val="1167"/>
              <a:buFont typeface="Arial"/>
              <a:buNone/>
              <a:defRPr sz="1167">
                <a:solidFill>
                  <a:srgbClr val="D8D8D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9" name="Google Shape;919;gf31fb77f8f_0_1204"/>
          <p:cNvSpPr txBox="1">
            <a:spLocks noGrp="1"/>
          </p:cNvSpPr>
          <p:nvPr>
            <p:ph type="body" idx="4"/>
          </p:nvPr>
        </p:nvSpPr>
        <p:spPr>
          <a:xfrm>
            <a:off x="10097332" y="5660657"/>
            <a:ext cx="1853700" cy="332100"/>
          </a:xfrm>
          <a:prstGeom prst="rect">
            <a:avLst/>
          </a:prstGeom>
          <a:noFill/>
          <a:ln>
            <a:noFill/>
          </a:ln>
        </p:spPr>
        <p:txBody>
          <a:bodyPr spcFirstLastPara="1" wrap="square" lIns="0" tIns="45700" rIns="0" bIns="45700" anchor="t" anchorCtr="0">
            <a:noAutofit/>
          </a:bodyPr>
          <a:lstStyle>
            <a:lvl1pPr marL="457200" lvl="0" indent="-228600" algn="r">
              <a:lnSpc>
                <a:spcPct val="110000"/>
              </a:lnSpc>
              <a:spcBef>
                <a:spcPts val="500"/>
              </a:spcBef>
              <a:spcAft>
                <a:spcPts val="0"/>
              </a:spcAft>
              <a:buClr>
                <a:schemeClr val="accent3"/>
              </a:buClr>
              <a:buSzPts val="1200"/>
              <a:buNone/>
              <a:defRPr sz="1200">
                <a:solidFill>
                  <a:schemeClr val="accent3"/>
                </a:solidFill>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0" name="Google Shape;920;gf31fb77f8f_0_1204"/>
          <p:cNvPicPr preferRelativeResize="0"/>
          <p:nvPr/>
        </p:nvPicPr>
        <p:blipFill rotWithShape="1">
          <a:blip r:embed="rId2">
            <a:alphaModFix/>
          </a:blip>
          <a:srcRect/>
          <a:stretch/>
        </p:blipFill>
        <p:spPr>
          <a:xfrm>
            <a:off x="188121" y="4643413"/>
            <a:ext cx="1157999" cy="1021495"/>
          </a:xfrm>
          <a:prstGeom prst="rect">
            <a:avLst/>
          </a:prstGeom>
          <a:noFill/>
          <a:ln>
            <a:noFill/>
          </a:ln>
        </p:spPr>
      </p:pic>
      <p:pic>
        <p:nvPicPr>
          <p:cNvPr id="921" name="Google Shape;921;gf31fb77f8f_0_1204" descr="A picture containing application&#10;&#10;Description automatically generated"/>
          <p:cNvPicPr preferRelativeResize="0"/>
          <p:nvPr/>
        </p:nvPicPr>
        <p:blipFill rotWithShape="1">
          <a:blip r:embed="rId3">
            <a:alphaModFix/>
          </a:blip>
          <a:srcRect l="4892" t="64003" r="4835" b="4742"/>
          <a:stretch/>
        </p:blipFill>
        <p:spPr>
          <a:xfrm>
            <a:off x="10521250" y="6310107"/>
            <a:ext cx="1429793" cy="250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922"/>
        <p:cNvGrpSpPr/>
        <p:nvPr/>
      </p:nvGrpSpPr>
      <p:grpSpPr>
        <a:xfrm>
          <a:off x="0" y="0"/>
          <a:ext cx="0" cy="0"/>
          <a:chOff x="0" y="0"/>
          <a:chExt cx="0" cy="0"/>
        </a:xfrm>
      </p:grpSpPr>
      <p:sp>
        <p:nvSpPr>
          <p:cNvPr id="923" name="Google Shape;923;gf31fb77f8f_0_1269"/>
          <p:cNvSpPr txBox="1">
            <a:spLocks noGrp="1"/>
          </p:cNvSpPr>
          <p:nvPr>
            <p:ph type="title"/>
          </p:nvPr>
        </p:nvSpPr>
        <p:spPr>
          <a:xfrm>
            <a:off x="444500" y="95251"/>
            <a:ext cx="10474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4" name="Google Shape;924;gf31fb77f8f_0_1269"/>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925" name="Google Shape;925;gf31fb77f8f_0_1269"/>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Client Stories 1">
  <p:cSld name="1_Client Stories 1">
    <p:spTree>
      <p:nvGrpSpPr>
        <p:cNvPr id="1" name="Shape 926"/>
        <p:cNvGrpSpPr/>
        <p:nvPr/>
      </p:nvGrpSpPr>
      <p:grpSpPr>
        <a:xfrm>
          <a:off x="0" y="0"/>
          <a:ext cx="0" cy="0"/>
          <a:chOff x="0" y="0"/>
          <a:chExt cx="0" cy="0"/>
        </a:xfrm>
      </p:grpSpPr>
      <p:sp>
        <p:nvSpPr>
          <p:cNvPr id="927" name="Google Shape;927;gf31fb77f8f_0_1273"/>
          <p:cNvSpPr/>
          <p:nvPr/>
        </p:nvSpPr>
        <p:spPr>
          <a:xfrm>
            <a:off x="6096000" y="0"/>
            <a:ext cx="6096000" cy="6858000"/>
          </a:xfrm>
          <a:prstGeom prst="rect">
            <a:avLst/>
          </a:prstGeom>
          <a:solidFill>
            <a:srgbClr val="DDA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28" name="Google Shape;928;gf31fb77f8f_0_1273"/>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9" name="Google Shape;929;gf31fb77f8f_0_1273"/>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0" name="Google Shape;930;gf31fb77f8f_0_1273"/>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1" name="Google Shape;931;gf31fb77f8f_0_1273"/>
          <p:cNvSpPr>
            <a:spLocks noGrp="1"/>
          </p:cNvSpPr>
          <p:nvPr>
            <p:ph type="pic" idx="2"/>
          </p:nvPr>
        </p:nvSpPr>
        <p:spPr>
          <a:xfrm>
            <a:off x="1" y="2266462"/>
            <a:ext cx="6096000" cy="4591500"/>
          </a:xfrm>
          <a:prstGeom prst="rect">
            <a:avLst/>
          </a:prstGeom>
          <a:noFill/>
          <a:ln>
            <a:noFill/>
          </a:ln>
        </p:spPr>
      </p:sp>
      <p:pic>
        <p:nvPicPr>
          <p:cNvPr id="932" name="Google Shape;932;gf31fb77f8f_0_1273" descr="A red and white sign&#10;&#10;Description automatically generated with low confidence"/>
          <p:cNvPicPr preferRelativeResize="0"/>
          <p:nvPr/>
        </p:nvPicPr>
        <p:blipFill rotWithShape="1">
          <a:blip r:embed="rId2">
            <a:alphaModFix/>
          </a:blip>
          <a:srcRect/>
          <a:stretch/>
        </p:blipFill>
        <p:spPr>
          <a:xfrm>
            <a:off x="10799806" y="6475234"/>
            <a:ext cx="1231557" cy="2247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_Section Title Arrow 6">
  <p:cSld name="2_Section Title Arrow 6">
    <p:spTree>
      <p:nvGrpSpPr>
        <p:cNvPr id="1" name="Shape 933"/>
        <p:cNvGrpSpPr/>
        <p:nvPr/>
      </p:nvGrpSpPr>
      <p:grpSpPr>
        <a:xfrm>
          <a:off x="0" y="0"/>
          <a:ext cx="0" cy="0"/>
          <a:chOff x="0" y="0"/>
          <a:chExt cx="0" cy="0"/>
        </a:xfrm>
      </p:grpSpPr>
      <p:sp>
        <p:nvSpPr>
          <p:cNvPr id="934" name="Google Shape;934;gf31fb77f8f_0_1280"/>
          <p:cNvSpPr/>
          <p:nvPr/>
        </p:nvSpPr>
        <p:spPr>
          <a:xfrm>
            <a:off x="0" y="-34522"/>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5" name="Google Shape;935;gf31fb77f8f_0_1280"/>
          <p:cNvSpPr txBox="1">
            <a:spLocks noGrp="1"/>
          </p:cNvSpPr>
          <p:nvPr>
            <p:ph type="title"/>
          </p:nvPr>
        </p:nvSpPr>
        <p:spPr>
          <a:xfrm>
            <a:off x="5019674" y="3575358"/>
            <a:ext cx="6353100" cy="8736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034279"/>
              </a:buClr>
              <a:buSzPts val="2800"/>
              <a:buFont typeface="DM Sans Medium"/>
              <a:buNone/>
              <a:defRPr sz="2800" b="0" i="0">
                <a:solidFill>
                  <a:srgbClr val="03427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36" name="Google Shape;936;gf31fb77f8f_0_1280"/>
          <p:cNvGrpSpPr/>
          <p:nvPr/>
        </p:nvGrpSpPr>
        <p:grpSpPr>
          <a:xfrm>
            <a:off x="-3" y="4477885"/>
            <a:ext cx="12191788" cy="2367643"/>
            <a:chOff x="228600" y="309"/>
            <a:chExt cx="14173200" cy="5028978"/>
          </a:xfrm>
        </p:grpSpPr>
        <p:sp>
          <p:nvSpPr>
            <p:cNvPr id="937" name="Google Shape;937;gf31fb77f8f_0_1280"/>
            <p:cNvSpPr/>
            <p:nvPr/>
          </p:nvSpPr>
          <p:spPr>
            <a:xfrm>
              <a:off x="228600" y="4880187"/>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8" name="Google Shape;938;gf31fb77f8f_0_1280"/>
            <p:cNvSpPr/>
            <p:nvPr/>
          </p:nvSpPr>
          <p:spPr>
            <a:xfrm>
              <a:off x="228600" y="4689651"/>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39" name="Google Shape;939;gf31fb77f8f_0_1280"/>
            <p:cNvSpPr/>
            <p:nvPr/>
          </p:nvSpPr>
          <p:spPr>
            <a:xfrm>
              <a:off x="228600" y="4495624"/>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0" name="Google Shape;940;gf31fb77f8f_0_1280"/>
            <p:cNvSpPr/>
            <p:nvPr/>
          </p:nvSpPr>
          <p:spPr>
            <a:xfrm>
              <a:off x="228600" y="4305476"/>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1" name="Google Shape;941;gf31fb77f8f_0_1280"/>
            <p:cNvSpPr/>
            <p:nvPr/>
          </p:nvSpPr>
          <p:spPr>
            <a:xfrm>
              <a:off x="228600" y="4111449"/>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2" name="Google Shape;942;gf31fb77f8f_0_1280"/>
            <p:cNvSpPr/>
            <p:nvPr/>
          </p:nvSpPr>
          <p:spPr>
            <a:xfrm>
              <a:off x="228600" y="3913540"/>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3" name="Google Shape;943;gf31fb77f8f_0_1280"/>
            <p:cNvSpPr/>
            <p:nvPr/>
          </p:nvSpPr>
          <p:spPr>
            <a:xfrm>
              <a:off x="228600" y="3713692"/>
              <a:ext cx="14173200" cy="396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4" name="Google Shape;944;gf31fb77f8f_0_1280"/>
            <p:cNvSpPr/>
            <p:nvPr/>
          </p:nvSpPr>
          <p:spPr>
            <a:xfrm rot="10800000">
              <a:off x="228600" y="2437833"/>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5" name="Google Shape;945;gf31fb77f8f_0_1280"/>
            <p:cNvSpPr/>
            <p:nvPr/>
          </p:nvSpPr>
          <p:spPr>
            <a:xfrm rot="10800000">
              <a:off x="228600" y="2648469"/>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6" name="Google Shape;946;gf31fb77f8f_0_1280"/>
            <p:cNvSpPr/>
            <p:nvPr/>
          </p:nvSpPr>
          <p:spPr>
            <a:xfrm rot="10800000">
              <a:off x="228600" y="2858096"/>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7" name="Google Shape;947;gf31fb77f8f_0_1280"/>
            <p:cNvSpPr/>
            <p:nvPr/>
          </p:nvSpPr>
          <p:spPr>
            <a:xfrm rot="10800000">
              <a:off x="228600" y="3067444"/>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8" name="Google Shape;948;gf31fb77f8f_0_1280"/>
            <p:cNvSpPr/>
            <p:nvPr/>
          </p:nvSpPr>
          <p:spPr>
            <a:xfrm rot="10800000">
              <a:off x="228600" y="3280971"/>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49" name="Google Shape;949;gf31fb77f8f_0_1280"/>
            <p:cNvSpPr/>
            <p:nvPr/>
          </p:nvSpPr>
          <p:spPr>
            <a:xfrm rot="10800000">
              <a:off x="228600" y="3496280"/>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0" name="Google Shape;950;gf31fb77f8f_0_1280"/>
            <p:cNvSpPr/>
            <p:nvPr/>
          </p:nvSpPr>
          <p:spPr>
            <a:xfrm>
              <a:off x="228600" y="2249247"/>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1" name="Google Shape;951;gf31fb77f8f_0_1280"/>
            <p:cNvSpPr/>
            <p:nvPr/>
          </p:nvSpPr>
          <p:spPr>
            <a:xfrm>
              <a:off x="228600" y="2055219"/>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2" name="Google Shape;952;gf31fb77f8f_0_1280"/>
            <p:cNvSpPr/>
            <p:nvPr/>
          </p:nvSpPr>
          <p:spPr>
            <a:xfrm>
              <a:off x="228600" y="1865072"/>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3" name="Google Shape;953;gf31fb77f8f_0_1280"/>
            <p:cNvSpPr/>
            <p:nvPr/>
          </p:nvSpPr>
          <p:spPr>
            <a:xfrm>
              <a:off x="228600" y="1671044"/>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4" name="Google Shape;954;gf31fb77f8f_0_1280"/>
            <p:cNvSpPr/>
            <p:nvPr/>
          </p:nvSpPr>
          <p:spPr>
            <a:xfrm>
              <a:off x="228600" y="1473135"/>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5" name="Google Shape;955;gf31fb77f8f_0_1280"/>
            <p:cNvSpPr/>
            <p:nvPr/>
          </p:nvSpPr>
          <p:spPr>
            <a:xfrm>
              <a:off x="228600" y="1273287"/>
              <a:ext cx="14173200" cy="396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6" name="Google Shape;956;gf31fb77f8f_0_1280"/>
            <p:cNvSpPr/>
            <p:nvPr/>
          </p:nvSpPr>
          <p:spPr>
            <a:xfrm rot="10800000">
              <a:off x="228600" y="309"/>
              <a:ext cx="14173200" cy="1491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7" name="Google Shape;957;gf31fb77f8f_0_1280"/>
            <p:cNvSpPr/>
            <p:nvPr/>
          </p:nvSpPr>
          <p:spPr>
            <a:xfrm rot="10800000">
              <a:off x="228600" y="210945"/>
              <a:ext cx="14173200" cy="1290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8" name="Google Shape;958;gf31fb77f8f_0_1280"/>
            <p:cNvSpPr/>
            <p:nvPr/>
          </p:nvSpPr>
          <p:spPr>
            <a:xfrm rot="10800000">
              <a:off x="228600" y="420572"/>
              <a:ext cx="14173200" cy="1134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59" name="Google Shape;959;gf31fb77f8f_0_1280"/>
            <p:cNvSpPr/>
            <p:nvPr/>
          </p:nvSpPr>
          <p:spPr>
            <a:xfrm rot="10800000">
              <a:off x="228600" y="629920"/>
              <a:ext cx="14173200" cy="942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60" name="Google Shape;960;gf31fb77f8f_0_1280"/>
            <p:cNvSpPr/>
            <p:nvPr/>
          </p:nvSpPr>
          <p:spPr>
            <a:xfrm rot="10800000">
              <a:off x="228600" y="843448"/>
              <a:ext cx="14173200" cy="747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61" name="Google Shape;961;gf31fb77f8f_0_1280"/>
            <p:cNvSpPr/>
            <p:nvPr/>
          </p:nvSpPr>
          <p:spPr>
            <a:xfrm rot="10800000">
              <a:off x="228600" y="1058756"/>
              <a:ext cx="14173200" cy="57300"/>
            </a:xfrm>
            <a:prstGeom prst="rect">
              <a:avLst/>
            </a:prstGeom>
            <a:solidFill>
              <a:srgbClr val="031D4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962" name="Google Shape;962;gf31fb77f8f_0_1280"/>
          <p:cNvSpPr/>
          <p:nvPr/>
        </p:nvSpPr>
        <p:spPr>
          <a:xfrm rot="-8100000">
            <a:off x="334056" y="1733008"/>
            <a:ext cx="3590123" cy="3590123"/>
          </a:xfrm>
          <a:prstGeom prst="corner">
            <a:avLst>
              <a:gd name="adj1" fmla="val 20121"/>
              <a:gd name="adj2" fmla="val 20273"/>
            </a:avLst>
          </a:prstGeom>
          <a:solidFill>
            <a:srgbClr val="DCF4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3"/>
        <p:cNvGrpSpPr/>
        <p:nvPr/>
      </p:nvGrpSpPr>
      <p:grpSpPr>
        <a:xfrm>
          <a:off x="0" y="0"/>
          <a:ext cx="0" cy="0"/>
          <a:chOff x="0" y="0"/>
          <a:chExt cx="0" cy="0"/>
        </a:xfrm>
      </p:grpSpPr>
      <p:sp>
        <p:nvSpPr>
          <p:cNvPr id="964" name="Google Shape;964;gf31fb77f8f_0_1310"/>
          <p:cNvSpPr txBox="1">
            <a:spLocks noGrp="1"/>
          </p:cNvSpPr>
          <p:nvPr>
            <p:ph type="title"/>
          </p:nvPr>
        </p:nvSpPr>
        <p:spPr>
          <a:xfrm>
            <a:off x="444500" y="95251"/>
            <a:ext cx="10763100" cy="8043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5" name="Google Shape;965;gf31fb77f8f_0_1310"/>
          <p:cNvSpPr txBox="1">
            <a:spLocks noGrp="1"/>
          </p:cNvSpPr>
          <p:nvPr>
            <p:ph type="body" idx="1"/>
          </p:nvPr>
        </p:nvSpPr>
        <p:spPr>
          <a:xfrm>
            <a:off x="603250" y="1101969"/>
            <a:ext cx="10699800" cy="4826100"/>
          </a:xfrm>
          <a:prstGeom prst="rect">
            <a:avLst/>
          </a:prstGeom>
          <a:noFill/>
          <a:ln>
            <a:noFill/>
          </a:ln>
        </p:spPr>
        <p:txBody>
          <a:bodyPr spcFirstLastPara="1" wrap="square" lIns="0" tIns="45700" rIns="0" bIns="45700" anchor="t" anchorCtr="0">
            <a:noAutofit/>
          </a:bodyPr>
          <a:lstStyle>
            <a:lvl1pPr marL="457200" lvl="0" indent="-342900" algn="l">
              <a:lnSpc>
                <a:spcPct val="110000"/>
              </a:lnSpc>
              <a:spcBef>
                <a:spcPts val="500"/>
              </a:spcBef>
              <a:spcAft>
                <a:spcPts val="0"/>
              </a:spcAft>
              <a:buClr>
                <a:schemeClr val="dk1"/>
              </a:buClr>
              <a:buSzPts val="1800"/>
              <a:buChar char="•"/>
              <a:defRPr/>
            </a:lvl1pPr>
            <a:lvl2pPr marL="914400" lvl="1" indent="-342900" algn="l">
              <a:lnSpc>
                <a:spcPct val="110000"/>
              </a:lnSpc>
              <a:spcBef>
                <a:spcPts val="333"/>
              </a:spcBef>
              <a:spcAft>
                <a:spcPts val="0"/>
              </a:spcAft>
              <a:buClr>
                <a:schemeClr val="dk1"/>
              </a:buClr>
              <a:buSzPts val="1800"/>
              <a:buChar char="-"/>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6" name="Google Shape;966;gf31fb77f8f_0_131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67" name="Google Shape;967;gf31fb77f8f_0_131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68" name="Google Shape;968;gf31fb77f8f_0_1310"/>
          <p:cNvSpPr txBox="1">
            <a:spLocks noGrp="1"/>
          </p:cNvSpPr>
          <p:nvPr>
            <p:ph type="sldNum" idx="12"/>
          </p:nvPr>
        </p:nvSpPr>
        <p:spPr>
          <a:xfrm>
            <a:off x="9526476" y="6349494"/>
            <a:ext cx="1681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1"/>
        <p:cNvGrpSpPr/>
        <p:nvPr/>
      </p:nvGrpSpPr>
      <p:grpSpPr>
        <a:xfrm>
          <a:off x="0" y="0"/>
          <a:ext cx="0" cy="0"/>
          <a:chOff x="0" y="0"/>
          <a:chExt cx="0" cy="0"/>
        </a:xfrm>
      </p:grpSpPr>
      <p:sp>
        <p:nvSpPr>
          <p:cNvPr id="132" name="Google Shape;132;p44"/>
          <p:cNvSpPr txBox="1">
            <a:spLocks noGrp="1"/>
          </p:cNvSpPr>
          <p:nvPr>
            <p:ph type="title"/>
          </p:nvPr>
        </p:nvSpPr>
        <p:spPr>
          <a:xfrm>
            <a:off x="444500" y="95251"/>
            <a:ext cx="104749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4"/>
          <p:cNvSpPr txBox="1">
            <a:spLocks noGrp="1"/>
          </p:cNvSpPr>
          <p:nvPr>
            <p:ph type="sldNum" idx="12"/>
          </p:nvPr>
        </p:nvSpPr>
        <p:spPr>
          <a:xfrm>
            <a:off x="9526815" y="6355292"/>
            <a:ext cx="241118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4" name="Google Shape;134;p44"/>
          <p:cNvCxnSpPr/>
          <p:nvPr/>
        </p:nvCxnSpPr>
        <p:spPr>
          <a:xfrm>
            <a:off x="445975" y="857250"/>
            <a:ext cx="1123183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Text Large Arrow 2">
  <p:cSld name="Title Text Large Arrow 2">
    <p:spTree>
      <p:nvGrpSpPr>
        <p:cNvPr id="1" name="Shape 969"/>
        <p:cNvGrpSpPr/>
        <p:nvPr/>
      </p:nvGrpSpPr>
      <p:grpSpPr>
        <a:xfrm>
          <a:off x="0" y="0"/>
          <a:ext cx="0" cy="0"/>
          <a:chOff x="0" y="0"/>
          <a:chExt cx="0" cy="0"/>
        </a:xfrm>
      </p:grpSpPr>
      <p:sp>
        <p:nvSpPr>
          <p:cNvPr id="970" name="Google Shape;970;gf31fb77f8f_0_1322"/>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785F2"/>
              </a:buClr>
              <a:buSzPts val="3600"/>
              <a:buFont typeface="DM Sans Medium"/>
              <a:buNone/>
              <a:defRPr sz="3600">
                <a:solidFill>
                  <a:srgbClr val="0785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1" name="Google Shape;971;gf31fb77f8f_0_1322"/>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972" name="Google Shape;972;gf31fb77f8f_0_1322"/>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973" name="Google Shape;973;gf31fb77f8f_0_1322"/>
          <p:cNvGrpSpPr/>
          <p:nvPr/>
        </p:nvGrpSpPr>
        <p:grpSpPr>
          <a:xfrm rot="10800000">
            <a:off x="9578979" y="1351658"/>
            <a:ext cx="2060976" cy="3419331"/>
            <a:chOff x="5962290" y="432750"/>
            <a:chExt cx="1057508" cy="1754493"/>
          </a:xfrm>
        </p:grpSpPr>
        <p:sp>
          <p:nvSpPr>
            <p:cNvPr id="974" name="Google Shape;974;gf31fb77f8f_0_1322"/>
            <p:cNvSpPr/>
            <p:nvPr/>
          </p:nvSpPr>
          <p:spPr>
            <a:xfrm rot="8100000">
              <a:off x="5871145" y="1536987"/>
              <a:ext cx="1230790" cy="252013"/>
            </a:xfrm>
            <a:prstGeom prst="rect">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975" name="Google Shape;975;gf31fb77f8f_0_1322"/>
            <p:cNvSpPr/>
            <p:nvPr/>
          </p:nvSpPr>
          <p:spPr>
            <a:xfrm rot="-8100000">
              <a:off x="5880153" y="830994"/>
              <a:ext cx="1230790" cy="252013"/>
            </a:xfrm>
            <a:prstGeom prst="rect">
              <a:avLst/>
            </a:prstGeom>
            <a:solidFill>
              <a:srgbClr val="0785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976" name="Google Shape;976;gf31fb77f8f_0_1322"/>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Two Columns w/arrow 2">
  <p:cSld name="3_Two Columns w/arrow 2">
    <p:spTree>
      <p:nvGrpSpPr>
        <p:cNvPr id="1" name="Shape 977"/>
        <p:cNvGrpSpPr/>
        <p:nvPr/>
      </p:nvGrpSpPr>
      <p:grpSpPr>
        <a:xfrm>
          <a:off x="0" y="0"/>
          <a:ext cx="0" cy="0"/>
          <a:chOff x="0" y="0"/>
          <a:chExt cx="0" cy="0"/>
        </a:xfrm>
      </p:grpSpPr>
      <p:sp>
        <p:nvSpPr>
          <p:cNvPr id="978" name="Google Shape;978;gf31fb77f8f_0_1330"/>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79" name="Google Shape;979;gf31fb77f8f_0_1330"/>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80" name="Google Shape;980;gf31fb77f8f_0_1330"/>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981" name="Google Shape;981;gf31fb77f8f_0_1330"/>
          <p:cNvGrpSpPr/>
          <p:nvPr/>
        </p:nvGrpSpPr>
        <p:grpSpPr>
          <a:xfrm>
            <a:off x="481835" y="896730"/>
            <a:ext cx="430723" cy="760924"/>
            <a:chOff x="5962290" y="432750"/>
            <a:chExt cx="1057508" cy="1754493"/>
          </a:xfrm>
        </p:grpSpPr>
        <p:sp>
          <p:nvSpPr>
            <p:cNvPr id="982" name="Google Shape;982;gf31fb77f8f_0_1330"/>
            <p:cNvSpPr/>
            <p:nvPr/>
          </p:nvSpPr>
          <p:spPr>
            <a:xfrm rot="8100000">
              <a:off x="5871145" y="1536987"/>
              <a:ext cx="1230790" cy="25201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983" name="Google Shape;983;gf31fb77f8f_0_1330"/>
            <p:cNvSpPr/>
            <p:nvPr/>
          </p:nvSpPr>
          <p:spPr>
            <a:xfrm rot="-8100000">
              <a:off x="5880153" y="830994"/>
              <a:ext cx="1230790" cy="25201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984" name="Google Shape;984;gf31fb77f8f_0_133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lumns w/arrow">
  <p:cSld name="Two Columns w/arrow">
    <p:spTree>
      <p:nvGrpSpPr>
        <p:cNvPr id="1" name="Shape 985"/>
        <p:cNvGrpSpPr/>
        <p:nvPr/>
      </p:nvGrpSpPr>
      <p:grpSpPr>
        <a:xfrm>
          <a:off x="0" y="0"/>
          <a:ext cx="0" cy="0"/>
          <a:chOff x="0" y="0"/>
          <a:chExt cx="0" cy="0"/>
        </a:xfrm>
      </p:grpSpPr>
      <p:sp>
        <p:nvSpPr>
          <p:cNvPr id="986" name="Google Shape;986;gf31fb77f8f_0_1363"/>
          <p:cNvSpPr txBox="1">
            <a:spLocks noGrp="1"/>
          </p:cNvSpPr>
          <p:nvPr>
            <p:ph type="title"/>
          </p:nvPr>
        </p:nvSpPr>
        <p:spPr>
          <a:xfrm>
            <a:off x="444500" y="95250"/>
            <a:ext cx="10474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7" name="Google Shape;987;gf31fb77f8f_0_1363"/>
          <p:cNvSpPr txBox="1">
            <a:spLocks noGrp="1"/>
          </p:cNvSpPr>
          <p:nvPr>
            <p:ph type="sldNum" idx="12"/>
          </p:nvPr>
        </p:nvSpPr>
        <p:spPr>
          <a:xfrm>
            <a:off x="8508214" y="6397625"/>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88" name="Google Shape;988;gf31fb77f8f_0_1363"/>
          <p:cNvSpPr txBox="1">
            <a:spLocks noGrp="1"/>
          </p:cNvSpPr>
          <p:nvPr>
            <p:ph type="body" idx="1"/>
          </p:nvPr>
        </p:nvSpPr>
        <p:spPr>
          <a:xfrm>
            <a:off x="1719385" y="1187939"/>
            <a:ext cx="9447300" cy="47400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500"/>
              </a:spcBef>
              <a:spcAft>
                <a:spcPts val="0"/>
              </a:spcAft>
              <a:buClr>
                <a:schemeClr val="dk1"/>
              </a:buClr>
              <a:buSzPts val="3200"/>
              <a:buFont typeface="Arial"/>
              <a:buChar char="•"/>
              <a:defRPr sz="3200"/>
            </a:lvl1pPr>
            <a:lvl2pPr marL="914400" lvl="1" indent="-406400" algn="l">
              <a:lnSpc>
                <a:spcPct val="110000"/>
              </a:lnSpc>
              <a:spcBef>
                <a:spcPts val="333"/>
              </a:spcBef>
              <a:spcAft>
                <a:spcPts val="0"/>
              </a:spcAft>
              <a:buClr>
                <a:schemeClr val="dk1"/>
              </a:buClr>
              <a:buSzPts val="2800"/>
              <a:buFont typeface="Arial"/>
              <a:buChar char="•"/>
              <a:defRPr sz="2800"/>
            </a:lvl2pPr>
            <a:lvl3pPr marL="1371600" lvl="2" indent="-381000" algn="l">
              <a:lnSpc>
                <a:spcPct val="110000"/>
              </a:lnSpc>
              <a:spcBef>
                <a:spcPts val="333"/>
              </a:spcBef>
              <a:spcAft>
                <a:spcPts val="0"/>
              </a:spcAft>
              <a:buClr>
                <a:schemeClr val="dk1"/>
              </a:buClr>
              <a:buSzPts val="2400"/>
              <a:buFont typeface="Arial"/>
              <a:buChar char="•"/>
              <a:defRPr sz="2400"/>
            </a:lvl3pPr>
            <a:lvl4pPr marL="1828800" lvl="3" indent="-355600" algn="l">
              <a:lnSpc>
                <a:spcPct val="110000"/>
              </a:lnSpc>
              <a:spcBef>
                <a:spcPts val="250"/>
              </a:spcBef>
              <a:spcAft>
                <a:spcPts val="0"/>
              </a:spcAft>
              <a:buClr>
                <a:schemeClr val="dk1"/>
              </a:buClr>
              <a:buSzPts val="2000"/>
              <a:buFont typeface="Arial"/>
              <a:buChar char="•"/>
              <a:defRPr sz="2000"/>
            </a:lvl4pPr>
            <a:lvl5pPr marL="2286000" lvl="4" indent="-342900" algn="l">
              <a:lnSpc>
                <a:spcPct val="110000"/>
              </a:lnSpc>
              <a:spcBef>
                <a:spcPts val="250"/>
              </a:spcBef>
              <a:spcAft>
                <a:spcPts val="0"/>
              </a:spcAft>
              <a:buClr>
                <a:schemeClr val="dk1"/>
              </a:buClr>
              <a:buSzPts val="1800"/>
              <a:buFont typeface="Arial"/>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89" name="Google Shape;989;gf31fb77f8f_0_1363"/>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990" name="Google Shape;990;gf31fb77f8f_0_1363"/>
          <p:cNvGrpSpPr/>
          <p:nvPr/>
        </p:nvGrpSpPr>
        <p:grpSpPr>
          <a:xfrm>
            <a:off x="672260" y="1400914"/>
            <a:ext cx="881327" cy="1462194"/>
            <a:chOff x="5962290" y="432750"/>
            <a:chExt cx="1057508" cy="1754493"/>
          </a:xfrm>
        </p:grpSpPr>
        <p:sp>
          <p:nvSpPr>
            <p:cNvPr id="991" name="Google Shape;991;gf31fb77f8f_0_1363"/>
            <p:cNvSpPr/>
            <p:nvPr/>
          </p:nvSpPr>
          <p:spPr>
            <a:xfrm rot="8100000">
              <a:off x="5871145" y="1536987"/>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992" name="Google Shape;992;gf31fb77f8f_0_1363"/>
            <p:cNvSpPr/>
            <p:nvPr/>
          </p:nvSpPr>
          <p:spPr>
            <a:xfrm rot="-8100000">
              <a:off x="5880153" y="830994"/>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2_Title Text Large Arrow 2">
  <p:cSld name="2_Title Text Large Arrow 2">
    <p:spTree>
      <p:nvGrpSpPr>
        <p:cNvPr id="1" name="Shape 993"/>
        <p:cNvGrpSpPr/>
        <p:nvPr/>
      </p:nvGrpSpPr>
      <p:grpSpPr>
        <a:xfrm>
          <a:off x="0" y="0"/>
          <a:ext cx="0" cy="0"/>
          <a:chOff x="0" y="0"/>
          <a:chExt cx="0" cy="0"/>
        </a:xfrm>
      </p:grpSpPr>
      <p:sp>
        <p:nvSpPr>
          <p:cNvPr id="994" name="Google Shape;994;gf31fb77f8f_0_1379"/>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563B5"/>
              </a:buClr>
              <a:buSzPts val="3600"/>
              <a:buFont typeface="DM Sans Medium"/>
              <a:buNone/>
              <a:defRPr sz="3600">
                <a:solidFill>
                  <a:srgbClr val="0563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5" name="Google Shape;995;gf31fb77f8f_0_1379"/>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996" name="Google Shape;996;gf31fb77f8f_0_1379"/>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997" name="Google Shape;997;gf31fb77f8f_0_1379"/>
          <p:cNvGrpSpPr/>
          <p:nvPr/>
        </p:nvGrpSpPr>
        <p:grpSpPr>
          <a:xfrm rot="10800000">
            <a:off x="9578979" y="1351658"/>
            <a:ext cx="2060976" cy="3419331"/>
            <a:chOff x="5962290" y="432750"/>
            <a:chExt cx="1057508" cy="1754493"/>
          </a:xfrm>
        </p:grpSpPr>
        <p:sp>
          <p:nvSpPr>
            <p:cNvPr id="998" name="Google Shape;998;gf31fb77f8f_0_1379"/>
            <p:cNvSpPr/>
            <p:nvPr/>
          </p:nvSpPr>
          <p:spPr>
            <a:xfrm rot="8100000">
              <a:off x="5871145" y="1536987"/>
              <a:ext cx="1230790" cy="252013"/>
            </a:xfrm>
            <a:prstGeom prst="rect">
              <a:avLst/>
            </a:prstGeom>
            <a:solidFill>
              <a:srgbClr val="0563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999" name="Google Shape;999;gf31fb77f8f_0_1379"/>
            <p:cNvSpPr/>
            <p:nvPr/>
          </p:nvSpPr>
          <p:spPr>
            <a:xfrm rot="-8100000">
              <a:off x="5880153" y="830994"/>
              <a:ext cx="1230790" cy="252013"/>
            </a:xfrm>
            <a:prstGeom prst="rect">
              <a:avLst/>
            </a:prstGeom>
            <a:solidFill>
              <a:srgbClr val="0563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000" name="Google Shape;1000;gf31fb77f8f_0_1379"/>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Client Stories 1">
  <p:cSld name="2_Client Stories 1">
    <p:spTree>
      <p:nvGrpSpPr>
        <p:cNvPr id="1" name="Shape 1001"/>
        <p:cNvGrpSpPr/>
        <p:nvPr/>
      </p:nvGrpSpPr>
      <p:grpSpPr>
        <a:xfrm>
          <a:off x="0" y="0"/>
          <a:ext cx="0" cy="0"/>
          <a:chOff x="0" y="0"/>
          <a:chExt cx="0" cy="0"/>
        </a:xfrm>
      </p:grpSpPr>
      <p:sp>
        <p:nvSpPr>
          <p:cNvPr id="1002" name="Google Shape;1002;gf31fb77f8f_0_1395"/>
          <p:cNvSpPr/>
          <p:nvPr/>
        </p:nvSpPr>
        <p:spPr>
          <a:xfrm>
            <a:off x="6096000" y="0"/>
            <a:ext cx="6096000" cy="6858000"/>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03" name="Google Shape;1003;gf31fb77f8f_0_1395"/>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4" name="Google Shape;1004;gf31fb77f8f_0_1395"/>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5" name="Google Shape;1005;gf31fb77f8f_0_1395"/>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06" name="Google Shape;1006;gf31fb77f8f_0_1395"/>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Section Title Arrow 7">
  <p:cSld name="1_Section Title Arrow 7">
    <p:bg>
      <p:bgPr>
        <a:solidFill>
          <a:srgbClr val="BFBFBF"/>
        </a:solidFill>
        <a:effectLst/>
      </p:bgPr>
    </p:bg>
    <p:spTree>
      <p:nvGrpSpPr>
        <p:cNvPr id="1" name="Shape 1007"/>
        <p:cNvGrpSpPr/>
        <p:nvPr/>
      </p:nvGrpSpPr>
      <p:grpSpPr>
        <a:xfrm>
          <a:off x="0" y="0"/>
          <a:ext cx="0" cy="0"/>
          <a:chOff x="0" y="0"/>
          <a:chExt cx="0" cy="0"/>
        </a:xfrm>
      </p:grpSpPr>
      <p:sp>
        <p:nvSpPr>
          <p:cNvPr id="1008" name="Google Shape;1008;gf31fb77f8f_0_1401"/>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09" name="Google Shape;1009;gf31fb77f8f_0_1401"/>
          <p:cNvSpPr txBox="1">
            <a:spLocks noGrp="1"/>
          </p:cNvSpPr>
          <p:nvPr>
            <p:ph type="title"/>
          </p:nvPr>
        </p:nvSpPr>
        <p:spPr>
          <a:xfrm>
            <a:off x="5212079" y="3429000"/>
            <a:ext cx="6608400" cy="9828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3F4042"/>
              </a:buClr>
              <a:buSzPts val="3000"/>
              <a:buFont typeface="DM Sans Medium"/>
              <a:buNone/>
              <a:defRPr sz="3000" b="0" i="0">
                <a:solidFill>
                  <a:srgbClr val="3F4042"/>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010" name="Google Shape;1010;gf31fb77f8f_0_1401"/>
          <p:cNvGrpSpPr/>
          <p:nvPr/>
        </p:nvGrpSpPr>
        <p:grpSpPr>
          <a:xfrm>
            <a:off x="-3" y="4477885"/>
            <a:ext cx="12191788" cy="2367643"/>
            <a:chOff x="228600" y="309"/>
            <a:chExt cx="14173200" cy="5028978"/>
          </a:xfrm>
        </p:grpSpPr>
        <p:sp>
          <p:nvSpPr>
            <p:cNvPr id="1011" name="Google Shape;1011;gf31fb77f8f_0_1401"/>
            <p:cNvSpPr/>
            <p:nvPr/>
          </p:nvSpPr>
          <p:spPr>
            <a:xfrm>
              <a:off x="228600" y="4880187"/>
              <a:ext cx="14173200" cy="1491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12" name="Google Shape;1012;gf31fb77f8f_0_1401"/>
            <p:cNvSpPr/>
            <p:nvPr/>
          </p:nvSpPr>
          <p:spPr>
            <a:xfrm>
              <a:off x="228600" y="4689651"/>
              <a:ext cx="14173200" cy="1290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13" name="Google Shape;1013;gf31fb77f8f_0_1401"/>
            <p:cNvSpPr/>
            <p:nvPr/>
          </p:nvSpPr>
          <p:spPr>
            <a:xfrm>
              <a:off x="228600" y="4495624"/>
              <a:ext cx="14173200" cy="1134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14" name="Google Shape;1014;gf31fb77f8f_0_1401"/>
            <p:cNvSpPr/>
            <p:nvPr/>
          </p:nvSpPr>
          <p:spPr>
            <a:xfrm>
              <a:off x="228600" y="4305476"/>
              <a:ext cx="14173200" cy="942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15" name="Google Shape;1015;gf31fb77f8f_0_1401"/>
            <p:cNvSpPr/>
            <p:nvPr/>
          </p:nvSpPr>
          <p:spPr>
            <a:xfrm>
              <a:off x="228600" y="4111449"/>
              <a:ext cx="14173200" cy="747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16" name="Google Shape;1016;gf31fb77f8f_0_1401"/>
            <p:cNvSpPr/>
            <p:nvPr/>
          </p:nvSpPr>
          <p:spPr>
            <a:xfrm>
              <a:off x="228600" y="3913540"/>
              <a:ext cx="14173200" cy="573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17" name="Google Shape;1017;gf31fb77f8f_0_1401"/>
            <p:cNvSpPr/>
            <p:nvPr/>
          </p:nvSpPr>
          <p:spPr>
            <a:xfrm>
              <a:off x="228600" y="3713692"/>
              <a:ext cx="14173200" cy="396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18" name="Google Shape;1018;gf31fb77f8f_0_1401"/>
            <p:cNvSpPr/>
            <p:nvPr/>
          </p:nvSpPr>
          <p:spPr>
            <a:xfrm rot="10800000">
              <a:off x="228600" y="2437833"/>
              <a:ext cx="14173200" cy="1491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19" name="Google Shape;1019;gf31fb77f8f_0_1401"/>
            <p:cNvSpPr/>
            <p:nvPr/>
          </p:nvSpPr>
          <p:spPr>
            <a:xfrm rot="10800000">
              <a:off x="228600" y="2648469"/>
              <a:ext cx="14173200" cy="1290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0" name="Google Shape;1020;gf31fb77f8f_0_1401"/>
            <p:cNvSpPr/>
            <p:nvPr/>
          </p:nvSpPr>
          <p:spPr>
            <a:xfrm rot="10800000">
              <a:off x="228600" y="2858096"/>
              <a:ext cx="14173200" cy="1134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1" name="Google Shape;1021;gf31fb77f8f_0_1401"/>
            <p:cNvSpPr/>
            <p:nvPr/>
          </p:nvSpPr>
          <p:spPr>
            <a:xfrm rot="10800000">
              <a:off x="228600" y="3067444"/>
              <a:ext cx="14173200" cy="942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2" name="Google Shape;1022;gf31fb77f8f_0_1401"/>
            <p:cNvSpPr/>
            <p:nvPr/>
          </p:nvSpPr>
          <p:spPr>
            <a:xfrm rot="10800000">
              <a:off x="228600" y="3280971"/>
              <a:ext cx="14173200" cy="747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3" name="Google Shape;1023;gf31fb77f8f_0_1401"/>
            <p:cNvSpPr/>
            <p:nvPr/>
          </p:nvSpPr>
          <p:spPr>
            <a:xfrm rot="10800000">
              <a:off x="228600" y="3496280"/>
              <a:ext cx="14173200" cy="573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4" name="Google Shape;1024;gf31fb77f8f_0_1401"/>
            <p:cNvSpPr/>
            <p:nvPr/>
          </p:nvSpPr>
          <p:spPr>
            <a:xfrm>
              <a:off x="228600" y="2249247"/>
              <a:ext cx="14173200" cy="1290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5" name="Google Shape;1025;gf31fb77f8f_0_1401"/>
            <p:cNvSpPr/>
            <p:nvPr/>
          </p:nvSpPr>
          <p:spPr>
            <a:xfrm>
              <a:off x="228600" y="2055219"/>
              <a:ext cx="14173200" cy="1134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6" name="Google Shape;1026;gf31fb77f8f_0_1401"/>
            <p:cNvSpPr/>
            <p:nvPr/>
          </p:nvSpPr>
          <p:spPr>
            <a:xfrm>
              <a:off x="228600" y="1865072"/>
              <a:ext cx="14173200" cy="942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7" name="Google Shape;1027;gf31fb77f8f_0_1401"/>
            <p:cNvSpPr/>
            <p:nvPr/>
          </p:nvSpPr>
          <p:spPr>
            <a:xfrm>
              <a:off x="228600" y="1671044"/>
              <a:ext cx="14173200" cy="747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8" name="Google Shape;1028;gf31fb77f8f_0_1401"/>
            <p:cNvSpPr/>
            <p:nvPr/>
          </p:nvSpPr>
          <p:spPr>
            <a:xfrm>
              <a:off x="228600" y="1473135"/>
              <a:ext cx="14173200" cy="573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29" name="Google Shape;1029;gf31fb77f8f_0_1401"/>
            <p:cNvSpPr/>
            <p:nvPr/>
          </p:nvSpPr>
          <p:spPr>
            <a:xfrm>
              <a:off x="228600" y="1273287"/>
              <a:ext cx="14173200" cy="396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30" name="Google Shape;1030;gf31fb77f8f_0_1401"/>
            <p:cNvSpPr/>
            <p:nvPr/>
          </p:nvSpPr>
          <p:spPr>
            <a:xfrm rot="10800000">
              <a:off x="228600" y="309"/>
              <a:ext cx="14173200" cy="1491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31" name="Google Shape;1031;gf31fb77f8f_0_1401"/>
            <p:cNvSpPr/>
            <p:nvPr/>
          </p:nvSpPr>
          <p:spPr>
            <a:xfrm rot="10800000">
              <a:off x="228600" y="210945"/>
              <a:ext cx="14173200" cy="1290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32" name="Google Shape;1032;gf31fb77f8f_0_1401"/>
            <p:cNvSpPr/>
            <p:nvPr/>
          </p:nvSpPr>
          <p:spPr>
            <a:xfrm rot="10800000">
              <a:off x="228600" y="420572"/>
              <a:ext cx="14173200" cy="1134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33" name="Google Shape;1033;gf31fb77f8f_0_1401"/>
            <p:cNvSpPr/>
            <p:nvPr/>
          </p:nvSpPr>
          <p:spPr>
            <a:xfrm rot="10800000">
              <a:off x="228600" y="629920"/>
              <a:ext cx="14173200" cy="942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34" name="Google Shape;1034;gf31fb77f8f_0_1401"/>
            <p:cNvSpPr/>
            <p:nvPr/>
          </p:nvSpPr>
          <p:spPr>
            <a:xfrm rot="10800000">
              <a:off x="228600" y="843448"/>
              <a:ext cx="14173200" cy="747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35" name="Google Shape;1035;gf31fb77f8f_0_1401"/>
            <p:cNvSpPr/>
            <p:nvPr/>
          </p:nvSpPr>
          <p:spPr>
            <a:xfrm rot="10800000">
              <a:off x="228600" y="1058756"/>
              <a:ext cx="14173200" cy="57300"/>
            </a:xfrm>
            <a:prstGeom prst="rect">
              <a:avLst/>
            </a:prstGeom>
            <a:solidFill>
              <a:schemeClr val="dk2">
                <a:alpha val="4823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036" name="Google Shape;1036;gf31fb77f8f_0_1401"/>
          <p:cNvSpPr/>
          <p:nvPr/>
        </p:nvSpPr>
        <p:spPr>
          <a:xfrm rot="-8100000">
            <a:off x="334056" y="1733008"/>
            <a:ext cx="3590123" cy="3590123"/>
          </a:xfrm>
          <a:prstGeom prst="corner">
            <a:avLst>
              <a:gd name="adj1" fmla="val 20121"/>
              <a:gd name="adj2" fmla="val 20273"/>
            </a:avLst>
          </a:prstGeom>
          <a:solidFill>
            <a:srgbClr val="D6D7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Text Large Arrow 1">
  <p:cSld name="Title Text Large Arrow 1">
    <p:spTree>
      <p:nvGrpSpPr>
        <p:cNvPr id="1" name="Shape 1037"/>
        <p:cNvGrpSpPr/>
        <p:nvPr/>
      </p:nvGrpSpPr>
      <p:grpSpPr>
        <a:xfrm>
          <a:off x="0" y="0"/>
          <a:ext cx="0" cy="0"/>
          <a:chOff x="0" y="0"/>
          <a:chExt cx="0" cy="0"/>
        </a:xfrm>
      </p:grpSpPr>
      <p:sp>
        <p:nvSpPr>
          <p:cNvPr id="1038" name="Google Shape;1038;gf31fb77f8f_0_1431"/>
          <p:cNvSpPr txBox="1">
            <a:spLocks noGrp="1"/>
          </p:cNvSpPr>
          <p:nvPr>
            <p:ph type="title"/>
          </p:nvPr>
        </p:nvSpPr>
        <p:spPr>
          <a:xfrm>
            <a:off x="5449957" y="712305"/>
            <a:ext cx="5710500" cy="8613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BCBEC0"/>
              </a:buClr>
              <a:buSzPts val="4000"/>
              <a:buFont typeface="DM Sans Medium"/>
              <a:buNone/>
              <a:defRPr sz="4000" b="1">
                <a:solidFill>
                  <a:srgbClr val="BCBE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9" name="Google Shape;1039;gf31fb77f8f_0_1431"/>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40" name="Google Shape;1040;gf31fb77f8f_0_1431"/>
          <p:cNvSpPr txBox="1">
            <a:spLocks noGrp="1"/>
          </p:cNvSpPr>
          <p:nvPr>
            <p:ph type="body" idx="1"/>
          </p:nvPr>
        </p:nvSpPr>
        <p:spPr>
          <a:xfrm>
            <a:off x="5449957" y="1573696"/>
            <a:ext cx="5710500" cy="42879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41" name="Google Shape;1041;gf31fb77f8f_0_1431"/>
          <p:cNvGrpSpPr/>
          <p:nvPr/>
        </p:nvGrpSpPr>
        <p:grpSpPr>
          <a:xfrm>
            <a:off x="2917985" y="1674254"/>
            <a:ext cx="2060976" cy="3419331"/>
            <a:chOff x="5962290" y="432750"/>
            <a:chExt cx="1057508" cy="1754493"/>
          </a:xfrm>
        </p:grpSpPr>
        <p:sp>
          <p:nvSpPr>
            <p:cNvPr id="1042" name="Google Shape;1042;gf31fb77f8f_0_1431"/>
            <p:cNvSpPr/>
            <p:nvPr/>
          </p:nvSpPr>
          <p:spPr>
            <a:xfrm rot="8100000">
              <a:off x="5871145" y="1536987"/>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43" name="Google Shape;1043;gf31fb77f8f_0_1431"/>
            <p:cNvSpPr/>
            <p:nvPr/>
          </p:nvSpPr>
          <p:spPr>
            <a:xfrm rot="-8100000">
              <a:off x="5880153" y="830994"/>
              <a:ext cx="1230790" cy="252013"/>
            </a:xfrm>
            <a:prstGeom prst="rect">
              <a:avLst/>
            </a:prstGeom>
            <a:solidFill>
              <a:srgbClr val="BCBE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cxnSp>
        <p:nvCxnSpPr>
          <p:cNvPr id="1044" name="Google Shape;1044;gf31fb77f8f_0_1431"/>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Break Quote 2">
  <p:cSld name="Section Break Quote 2">
    <p:spTree>
      <p:nvGrpSpPr>
        <p:cNvPr id="1" name="Shape 1045"/>
        <p:cNvGrpSpPr/>
        <p:nvPr/>
      </p:nvGrpSpPr>
      <p:grpSpPr>
        <a:xfrm>
          <a:off x="0" y="0"/>
          <a:ext cx="0" cy="0"/>
          <a:chOff x="0" y="0"/>
          <a:chExt cx="0" cy="0"/>
        </a:xfrm>
      </p:grpSpPr>
      <p:sp>
        <p:nvSpPr>
          <p:cNvPr id="1046" name="Google Shape;1046;gf31fb77f8f_0_1439"/>
          <p:cNvSpPr/>
          <p:nvPr/>
        </p:nvSpPr>
        <p:spPr>
          <a:xfrm rot="-8100000">
            <a:off x="554284" y="2507860"/>
            <a:ext cx="2080591" cy="2080591"/>
          </a:xfrm>
          <a:prstGeom prst="corner">
            <a:avLst>
              <a:gd name="adj1" fmla="val 20121"/>
              <a:gd name="adj2" fmla="val 20273"/>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
        <p:nvSpPr>
          <p:cNvPr id="1047" name="Google Shape;1047;gf31fb77f8f_0_1439"/>
          <p:cNvSpPr txBox="1">
            <a:spLocks noGrp="1"/>
          </p:cNvSpPr>
          <p:nvPr>
            <p:ph type="sldNum" idx="12"/>
          </p:nvPr>
        </p:nvSpPr>
        <p:spPr>
          <a:xfrm>
            <a:off x="9526815" y="6349494"/>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Section Title Arrow 3">
  <p:cSld name="1_Section Title Arrow 3">
    <p:spTree>
      <p:nvGrpSpPr>
        <p:cNvPr id="1" name="Shape 1048"/>
        <p:cNvGrpSpPr/>
        <p:nvPr/>
      </p:nvGrpSpPr>
      <p:grpSpPr>
        <a:xfrm>
          <a:off x="0" y="0"/>
          <a:ext cx="0" cy="0"/>
          <a:chOff x="0" y="0"/>
          <a:chExt cx="0" cy="0"/>
        </a:xfrm>
      </p:grpSpPr>
      <p:sp>
        <p:nvSpPr>
          <p:cNvPr id="1049" name="Google Shape;1049;gf31fb77f8f_0_1442"/>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0" name="Google Shape;1050;gf31fb77f8f_0_1442"/>
          <p:cNvSpPr txBox="1">
            <a:spLocks noGrp="1"/>
          </p:cNvSpPr>
          <p:nvPr>
            <p:ph type="title"/>
          </p:nvPr>
        </p:nvSpPr>
        <p:spPr>
          <a:xfrm>
            <a:off x="5019675" y="3429000"/>
            <a:ext cx="6743700" cy="9735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303030"/>
              </a:buClr>
              <a:buSzPts val="3000"/>
              <a:buFont typeface="DM Sans Medium"/>
              <a:buNone/>
              <a:defRPr sz="3000" b="0" i="0">
                <a:solidFill>
                  <a:srgbClr val="303030"/>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051" name="Google Shape;1051;gf31fb77f8f_0_1442"/>
          <p:cNvGrpSpPr/>
          <p:nvPr/>
        </p:nvGrpSpPr>
        <p:grpSpPr>
          <a:xfrm>
            <a:off x="-3" y="4477885"/>
            <a:ext cx="12191788" cy="2367643"/>
            <a:chOff x="228600" y="309"/>
            <a:chExt cx="14173200" cy="5028978"/>
          </a:xfrm>
        </p:grpSpPr>
        <p:sp>
          <p:nvSpPr>
            <p:cNvPr id="1052" name="Google Shape;1052;gf31fb77f8f_0_1442"/>
            <p:cNvSpPr/>
            <p:nvPr/>
          </p:nvSpPr>
          <p:spPr>
            <a:xfrm>
              <a:off x="228600" y="4880187"/>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3" name="Google Shape;1053;gf31fb77f8f_0_1442"/>
            <p:cNvSpPr/>
            <p:nvPr/>
          </p:nvSpPr>
          <p:spPr>
            <a:xfrm>
              <a:off x="228600" y="4689651"/>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4" name="Google Shape;1054;gf31fb77f8f_0_1442"/>
            <p:cNvSpPr/>
            <p:nvPr/>
          </p:nvSpPr>
          <p:spPr>
            <a:xfrm>
              <a:off x="228600" y="4495624"/>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5" name="Google Shape;1055;gf31fb77f8f_0_1442"/>
            <p:cNvSpPr/>
            <p:nvPr/>
          </p:nvSpPr>
          <p:spPr>
            <a:xfrm>
              <a:off x="228600" y="4305476"/>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6" name="Google Shape;1056;gf31fb77f8f_0_1442"/>
            <p:cNvSpPr/>
            <p:nvPr/>
          </p:nvSpPr>
          <p:spPr>
            <a:xfrm>
              <a:off x="228600" y="4111449"/>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7" name="Google Shape;1057;gf31fb77f8f_0_1442"/>
            <p:cNvSpPr/>
            <p:nvPr/>
          </p:nvSpPr>
          <p:spPr>
            <a:xfrm>
              <a:off x="228600" y="3913540"/>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8" name="Google Shape;1058;gf31fb77f8f_0_1442"/>
            <p:cNvSpPr/>
            <p:nvPr/>
          </p:nvSpPr>
          <p:spPr>
            <a:xfrm>
              <a:off x="228600" y="3713692"/>
              <a:ext cx="14173200" cy="396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59" name="Google Shape;1059;gf31fb77f8f_0_1442"/>
            <p:cNvSpPr/>
            <p:nvPr/>
          </p:nvSpPr>
          <p:spPr>
            <a:xfrm rot="10800000">
              <a:off x="228600" y="2437833"/>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0" name="Google Shape;1060;gf31fb77f8f_0_1442"/>
            <p:cNvSpPr/>
            <p:nvPr/>
          </p:nvSpPr>
          <p:spPr>
            <a:xfrm rot="10800000">
              <a:off x="228600" y="2648469"/>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1" name="Google Shape;1061;gf31fb77f8f_0_1442"/>
            <p:cNvSpPr/>
            <p:nvPr/>
          </p:nvSpPr>
          <p:spPr>
            <a:xfrm rot="10800000">
              <a:off x="228600" y="2858096"/>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2" name="Google Shape;1062;gf31fb77f8f_0_1442"/>
            <p:cNvSpPr/>
            <p:nvPr/>
          </p:nvSpPr>
          <p:spPr>
            <a:xfrm rot="10800000">
              <a:off x="228600" y="3067444"/>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3" name="Google Shape;1063;gf31fb77f8f_0_1442"/>
            <p:cNvSpPr/>
            <p:nvPr/>
          </p:nvSpPr>
          <p:spPr>
            <a:xfrm rot="10800000">
              <a:off x="228600" y="3280971"/>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4" name="Google Shape;1064;gf31fb77f8f_0_1442"/>
            <p:cNvSpPr/>
            <p:nvPr/>
          </p:nvSpPr>
          <p:spPr>
            <a:xfrm rot="10800000">
              <a:off x="228600" y="3496280"/>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5" name="Google Shape;1065;gf31fb77f8f_0_1442"/>
            <p:cNvSpPr/>
            <p:nvPr/>
          </p:nvSpPr>
          <p:spPr>
            <a:xfrm>
              <a:off x="228600" y="2249247"/>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6" name="Google Shape;1066;gf31fb77f8f_0_1442"/>
            <p:cNvSpPr/>
            <p:nvPr/>
          </p:nvSpPr>
          <p:spPr>
            <a:xfrm>
              <a:off x="228600" y="2055219"/>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7" name="Google Shape;1067;gf31fb77f8f_0_1442"/>
            <p:cNvSpPr/>
            <p:nvPr/>
          </p:nvSpPr>
          <p:spPr>
            <a:xfrm>
              <a:off x="228600" y="1865072"/>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8" name="Google Shape;1068;gf31fb77f8f_0_1442"/>
            <p:cNvSpPr/>
            <p:nvPr/>
          </p:nvSpPr>
          <p:spPr>
            <a:xfrm>
              <a:off x="228600" y="1671044"/>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69" name="Google Shape;1069;gf31fb77f8f_0_1442"/>
            <p:cNvSpPr/>
            <p:nvPr/>
          </p:nvSpPr>
          <p:spPr>
            <a:xfrm>
              <a:off x="228600" y="1473135"/>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70" name="Google Shape;1070;gf31fb77f8f_0_1442"/>
            <p:cNvSpPr/>
            <p:nvPr/>
          </p:nvSpPr>
          <p:spPr>
            <a:xfrm>
              <a:off x="228600" y="1273287"/>
              <a:ext cx="14173200" cy="396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71" name="Google Shape;1071;gf31fb77f8f_0_1442"/>
            <p:cNvSpPr/>
            <p:nvPr/>
          </p:nvSpPr>
          <p:spPr>
            <a:xfrm rot="10800000">
              <a:off x="228600" y="309"/>
              <a:ext cx="14173200" cy="1491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72" name="Google Shape;1072;gf31fb77f8f_0_1442"/>
            <p:cNvSpPr/>
            <p:nvPr/>
          </p:nvSpPr>
          <p:spPr>
            <a:xfrm rot="10800000">
              <a:off x="228600" y="210945"/>
              <a:ext cx="14173200" cy="129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73" name="Google Shape;1073;gf31fb77f8f_0_1442"/>
            <p:cNvSpPr/>
            <p:nvPr/>
          </p:nvSpPr>
          <p:spPr>
            <a:xfrm rot="10800000">
              <a:off x="228600" y="420572"/>
              <a:ext cx="14173200" cy="113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74" name="Google Shape;1074;gf31fb77f8f_0_1442"/>
            <p:cNvSpPr/>
            <p:nvPr/>
          </p:nvSpPr>
          <p:spPr>
            <a:xfrm rot="10800000">
              <a:off x="228600" y="629920"/>
              <a:ext cx="14173200" cy="94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75" name="Google Shape;1075;gf31fb77f8f_0_1442"/>
            <p:cNvSpPr/>
            <p:nvPr/>
          </p:nvSpPr>
          <p:spPr>
            <a:xfrm rot="10800000">
              <a:off x="228600" y="843448"/>
              <a:ext cx="14173200" cy="747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76" name="Google Shape;1076;gf31fb77f8f_0_1442"/>
            <p:cNvSpPr/>
            <p:nvPr/>
          </p:nvSpPr>
          <p:spPr>
            <a:xfrm rot="10800000">
              <a:off x="228600" y="1058756"/>
              <a:ext cx="14173200" cy="573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sp>
        <p:nvSpPr>
          <p:cNvPr id="1077" name="Google Shape;1077;gf31fb77f8f_0_1442"/>
          <p:cNvSpPr/>
          <p:nvPr/>
        </p:nvSpPr>
        <p:spPr>
          <a:xfrm rot="-8100000">
            <a:off x="334056" y="1733008"/>
            <a:ext cx="3590123" cy="3590123"/>
          </a:xfrm>
          <a:prstGeom prst="corner">
            <a:avLst>
              <a:gd name="adj1" fmla="val 20121"/>
              <a:gd name="adj2" fmla="val 20273"/>
            </a:avLst>
          </a:prstGeom>
          <a:solidFill>
            <a:srgbClr val="5F61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5_Two Columns w/arrow 2">
  <p:cSld name="5_Two Columns w/arrow 2">
    <p:spTree>
      <p:nvGrpSpPr>
        <p:cNvPr id="1" name="Shape 1078"/>
        <p:cNvGrpSpPr/>
        <p:nvPr/>
      </p:nvGrpSpPr>
      <p:grpSpPr>
        <a:xfrm>
          <a:off x="0" y="0"/>
          <a:ext cx="0" cy="0"/>
          <a:chOff x="0" y="0"/>
          <a:chExt cx="0" cy="0"/>
        </a:xfrm>
      </p:grpSpPr>
      <p:sp>
        <p:nvSpPr>
          <p:cNvPr id="1079" name="Google Shape;1079;gf31fb77f8f_0_1472"/>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80" name="Google Shape;1080;gf31fb77f8f_0_1472"/>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3200"/>
              <a:buNone/>
              <a:defRPr sz="3200">
                <a:solidFill>
                  <a:srgbClr val="5C5F61"/>
                </a:solidFill>
              </a:defRPr>
            </a:lvl1pPr>
            <a:lvl2pPr marL="914400" lvl="1" indent="-228600" algn="l">
              <a:lnSpc>
                <a:spcPct val="110000"/>
              </a:lnSpc>
              <a:spcBef>
                <a:spcPts val="333"/>
              </a:spcBef>
              <a:spcAft>
                <a:spcPts val="0"/>
              </a:spcAft>
              <a:buClr>
                <a:srgbClr val="5C5F61"/>
              </a:buClr>
              <a:buSzPts val="2800"/>
              <a:buNone/>
              <a:defRPr sz="2800">
                <a:solidFill>
                  <a:srgbClr val="5C5F61"/>
                </a:solidFill>
              </a:defRPr>
            </a:lvl2pPr>
            <a:lvl3pPr marL="1371600" lvl="2" indent="-228600" algn="l">
              <a:lnSpc>
                <a:spcPct val="110000"/>
              </a:lnSpc>
              <a:spcBef>
                <a:spcPts val="333"/>
              </a:spcBef>
              <a:spcAft>
                <a:spcPts val="0"/>
              </a:spcAft>
              <a:buClr>
                <a:srgbClr val="5C5F61"/>
              </a:buClr>
              <a:buSzPts val="2400"/>
              <a:buNone/>
              <a:defRPr sz="2400">
                <a:solidFill>
                  <a:srgbClr val="5C5F61"/>
                </a:solidFill>
              </a:defRPr>
            </a:lvl3pPr>
            <a:lvl4pPr marL="1828800" lvl="3" indent="-228600" algn="l">
              <a:lnSpc>
                <a:spcPct val="110000"/>
              </a:lnSpc>
              <a:spcBef>
                <a:spcPts val="250"/>
              </a:spcBef>
              <a:spcAft>
                <a:spcPts val="0"/>
              </a:spcAft>
              <a:buClr>
                <a:srgbClr val="5C5F61"/>
              </a:buClr>
              <a:buSzPts val="2000"/>
              <a:buNone/>
              <a:defRPr sz="2000">
                <a:solidFill>
                  <a:srgbClr val="5C5F61"/>
                </a:solidFill>
              </a:defRPr>
            </a:lvl4pPr>
            <a:lvl5pPr marL="2286000" lvl="4" indent="-228600" algn="l">
              <a:lnSpc>
                <a:spcPct val="110000"/>
              </a:lnSpc>
              <a:spcBef>
                <a:spcPts val="250"/>
              </a:spcBef>
              <a:spcAft>
                <a:spcPts val="0"/>
              </a:spcAft>
              <a:buClr>
                <a:srgbClr val="5C5F61"/>
              </a:buClr>
              <a:buSzPts val="1800"/>
              <a:buNone/>
              <a:defRPr sz="18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81" name="Google Shape;1081;gf31fb77f8f_0_1472"/>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grpSp>
        <p:nvGrpSpPr>
          <p:cNvPr id="1082" name="Google Shape;1082;gf31fb77f8f_0_1472"/>
          <p:cNvGrpSpPr/>
          <p:nvPr/>
        </p:nvGrpSpPr>
        <p:grpSpPr>
          <a:xfrm>
            <a:off x="481835" y="896730"/>
            <a:ext cx="430723" cy="760924"/>
            <a:chOff x="5962290" y="432750"/>
            <a:chExt cx="1057508" cy="1754493"/>
          </a:xfrm>
        </p:grpSpPr>
        <p:sp>
          <p:nvSpPr>
            <p:cNvPr id="1083" name="Google Shape;1083;gf31fb77f8f_0_1472"/>
            <p:cNvSpPr/>
            <p:nvPr/>
          </p:nvSpPr>
          <p:spPr>
            <a:xfrm rot="8100000">
              <a:off x="5871145" y="1536987"/>
              <a:ext cx="1230790" cy="25201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1084" name="Google Shape;1084;gf31fb77f8f_0_1472"/>
            <p:cNvSpPr/>
            <p:nvPr/>
          </p:nvSpPr>
          <p:spPr>
            <a:xfrm rot="-8100000">
              <a:off x="5880153" y="830994"/>
              <a:ext cx="1230790" cy="25201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accent1"/>
                </a:solidFill>
                <a:latin typeface="Arial"/>
                <a:ea typeface="Arial"/>
                <a:cs typeface="Arial"/>
                <a:sym typeface="Arial"/>
              </a:endParaRPr>
            </a:p>
          </p:txBody>
        </p:sp>
      </p:grpSp>
      <p:sp>
        <p:nvSpPr>
          <p:cNvPr id="1085" name="Google Shape;1085;gf31fb77f8f_0_147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solidFill>
                  <a:srgbClr val="5C5F61"/>
                </a:solidFill>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lient Stories 1">
  <p:cSld name="1_Client Stories 1">
    <p:spTree>
      <p:nvGrpSpPr>
        <p:cNvPr id="1" name="Shape 135"/>
        <p:cNvGrpSpPr/>
        <p:nvPr/>
      </p:nvGrpSpPr>
      <p:grpSpPr>
        <a:xfrm>
          <a:off x="0" y="0"/>
          <a:ext cx="0" cy="0"/>
          <a:chOff x="0" y="0"/>
          <a:chExt cx="0" cy="0"/>
        </a:xfrm>
      </p:grpSpPr>
      <p:sp>
        <p:nvSpPr>
          <p:cNvPr id="136" name="Google Shape;136;p80"/>
          <p:cNvSpPr/>
          <p:nvPr/>
        </p:nvSpPr>
        <p:spPr>
          <a:xfrm>
            <a:off x="6096000" y="0"/>
            <a:ext cx="6096000" cy="6858000"/>
          </a:xfrm>
          <a:prstGeom prst="rect">
            <a:avLst/>
          </a:prstGeom>
          <a:solidFill>
            <a:srgbClr val="DDA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37" name="Google Shape;137;p80"/>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80"/>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80"/>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40" name="Google Shape;140;p80"/>
          <p:cNvSpPr>
            <a:spLocks noGrp="1"/>
          </p:cNvSpPr>
          <p:nvPr>
            <p:ph type="pic" idx="2"/>
          </p:nvPr>
        </p:nvSpPr>
        <p:spPr>
          <a:xfrm>
            <a:off x="1" y="2266462"/>
            <a:ext cx="6096000" cy="4591539"/>
          </a:xfrm>
          <a:prstGeom prst="rect">
            <a:avLst/>
          </a:prstGeom>
          <a:noFill/>
          <a:ln>
            <a:noFill/>
          </a:ln>
        </p:spPr>
      </p:sp>
      <p:pic>
        <p:nvPicPr>
          <p:cNvPr id="141" name="Google Shape;141;p80" descr="A red and white sign&#10;&#10;Description automatically generated with low confidence"/>
          <p:cNvPicPr preferRelativeResize="0"/>
          <p:nvPr/>
        </p:nvPicPr>
        <p:blipFill rotWithShape="1">
          <a:blip r:embed="rId2">
            <a:alphaModFix/>
          </a:blip>
          <a:srcRect/>
          <a:stretch/>
        </p:blipFill>
        <p:spPr>
          <a:xfrm>
            <a:off x="10799806" y="6475234"/>
            <a:ext cx="1231557" cy="2247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Section Title Arrow 1">
  <p:cSld name="1_Section Title Arrow 1">
    <p:spTree>
      <p:nvGrpSpPr>
        <p:cNvPr id="1" name="Shape 1086"/>
        <p:cNvGrpSpPr/>
        <p:nvPr/>
      </p:nvGrpSpPr>
      <p:grpSpPr>
        <a:xfrm>
          <a:off x="0" y="0"/>
          <a:ext cx="0" cy="0"/>
          <a:chOff x="0" y="0"/>
          <a:chExt cx="0" cy="0"/>
        </a:xfrm>
      </p:grpSpPr>
      <p:sp>
        <p:nvSpPr>
          <p:cNvPr id="1087" name="Google Shape;1087;gf31fb77f8f_0_1480"/>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88" name="Google Shape;1088;gf31fb77f8f_0_1480"/>
          <p:cNvSpPr txBox="1">
            <a:spLocks noGrp="1"/>
          </p:cNvSpPr>
          <p:nvPr>
            <p:ph type="title"/>
          </p:nvPr>
        </p:nvSpPr>
        <p:spPr>
          <a:xfrm>
            <a:off x="5019675" y="3429000"/>
            <a:ext cx="6213900" cy="10038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D4FCE9"/>
              </a:buClr>
              <a:buSzPts val="2800"/>
              <a:buFont typeface="DM Sans Medium"/>
              <a:buNone/>
              <a:defRPr sz="2800" b="0" i="0">
                <a:solidFill>
                  <a:srgbClr val="D4FCE9"/>
                </a:solidFill>
                <a:latin typeface="DM Sans Medium"/>
                <a:ea typeface="DM Sans Medium"/>
                <a:cs typeface="DM Sans Medium"/>
                <a:sym typeface="DM Sans Medium"/>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9" name="Google Shape;1089;gf31fb77f8f_0_1480"/>
          <p:cNvSpPr/>
          <p:nvPr/>
        </p:nvSpPr>
        <p:spPr>
          <a:xfrm>
            <a:off x="0" y="6825864"/>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0" name="Google Shape;1090;gf31fb77f8f_0_1480"/>
          <p:cNvSpPr/>
          <p:nvPr/>
        </p:nvSpPr>
        <p:spPr>
          <a:xfrm>
            <a:off x="0" y="6705541"/>
            <a:ext cx="12192000" cy="24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1" name="Google Shape;1091;gf31fb77f8f_0_1480"/>
          <p:cNvSpPr/>
          <p:nvPr/>
        </p:nvSpPr>
        <p:spPr>
          <a:xfrm rot="10800000">
            <a:off x="-1" y="5937454"/>
            <a:ext cx="12192000" cy="89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2" name="Google Shape;1092;gf31fb77f8f_0_1480"/>
          <p:cNvSpPr/>
          <p:nvPr/>
        </p:nvSpPr>
        <p:spPr>
          <a:xfrm rot="10800000">
            <a:off x="-1" y="6064170"/>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3" name="Google Shape;1093;gf31fb77f8f_0_1480"/>
          <p:cNvSpPr/>
          <p:nvPr/>
        </p:nvSpPr>
        <p:spPr>
          <a:xfrm rot="10800000">
            <a:off x="-1" y="6190287"/>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4" name="Google Shape;1094;gf31fb77f8f_0_1480"/>
          <p:cNvSpPr/>
          <p:nvPr/>
        </p:nvSpPr>
        <p:spPr>
          <a:xfrm rot="10800000">
            <a:off x="-1" y="6316469"/>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5" name="Google Shape;1095;gf31fb77f8f_0_1480"/>
          <p:cNvSpPr/>
          <p:nvPr/>
        </p:nvSpPr>
        <p:spPr>
          <a:xfrm rot="10800000">
            <a:off x="-1" y="6444988"/>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6" name="Google Shape;1096;gf31fb77f8f_0_1480"/>
          <p:cNvSpPr/>
          <p:nvPr/>
        </p:nvSpPr>
        <p:spPr>
          <a:xfrm rot="10800000">
            <a:off x="-1" y="6574643"/>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7" name="Google Shape;1097;gf31fb77f8f_0_1480"/>
          <p:cNvSpPr/>
          <p:nvPr/>
        </p:nvSpPr>
        <p:spPr>
          <a:xfrm>
            <a:off x="0" y="5823843"/>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8" name="Google Shape;1098;gf31fb77f8f_0_1480"/>
          <p:cNvSpPr/>
          <p:nvPr/>
        </p:nvSpPr>
        <p:spPr>
          <a:xfrm>
            <a:off x="0" y="5707024"/>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099" name="Google Shape;1099;gf31fb77f8f_0_1480"/>
          <p:cNvSpPr/>
          <p:nvPr/>
        </p:nvSpPr>
        <p:spPr>
          <a:xfrm>
            <a:off x="0" y="5592543"/>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0" name="Google Shape;1100;gf31fb77f8f_0_1480"/>
          <p:cNvSpPr/>
          <p:nvPr/>
        </p:nvSpPr>
        <p:spPr>
          <a:xfrm>
            <a:off x="0" y="5475724"/>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1" name="Google Shape;1101;gf31fb77f8f_0_1480"/>
          <p:cNvSpPr/>
          <p:nvPr/>
        </p:nvSpPr>
        <p:spPr>
          <a:xfrm>
            <a:off x="0" y="5356569"/>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2" name="Google Shape;1102;gf31fb77f8f_0_1480"/>
          <p:cNvSpPr/>
          <p:nvPr/>
        </p:nvSpPr>
        <p:spPr>
          <a:xfrm>
            <a:off x="0" y="5236247"/>
            <a:ext cx="12192000" cy="24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3" name="Google Shape;1103;gf31fb77f8f_0_1480"/>
          <p:cNvSpPr/>
          <p:nvPr/>
        </p:nvSpPr>
        <p:spPr>
          <a:xfrm rot="10800000">
            <a:off x="-1" y="4469894"/>
            <a:ext cx="12192000" cy="89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4" name="Google Shape;1104;gf31fb77f8f_0_1480"/>
          <p:cNvSpPr/>
          <p:nvPr/>
        </p:nvSpPr>
        <p:spPr>
          <a:xfrm rot="10800000">
            <a:off x="-1" y="4596610"/>
            <a:ext cx="12192000" cy="77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5" name="Google Shape;1105;gf31fb77f8f_0_1480"/>
          <p:cNvSpPr/>
          <p:nvPr/>
        </p:nvSpPr>
        <p:spPr>
          <a:xfrm rot="10800000">
            <a:off x="-1" y="4722727"/>
            <a:ext cx="12192000" cy="684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6" name="Google Shape;1106;gf31fb77f8f_0_1480"/>
          <p:cNvSpPr/>
          <p:nvPr/>
        </p:nvSpPr>
        <p:spPr>
          <a:xfrm rot="10800000">
            <a:off x="-1" y="4848909"/>
            <a:ext cx="12192000" cy="567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7" name="Google Shape;1107;gf31fb77f8f_0_1480"/>
          <p:cNvSpPr/>
          <p:nvPr/>
        </p:nvSpPr>
        <p:spPr>
          <a:xfrm rot="10800000">
            <a:off x="-1" y="4977428"/>
            <a:ext cx="12192000" cy="450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8" name="Google Shape;1108;gf31fb77f8f_0_1480"/>
          <p:cNvSpPr/>
          <p:nvPr/>
        </p:nvSpPr>
        <p:spPr>
          <a:xfrm rot="10800000">
            <a:off x="-1" y="5107082"/>
            <a:ext cx="12192000" cy="34500"/>
          </a:xfrm>
          <a:prstGeom prst="rect">
            <a:avLst/>
          </a:prstGeom>
          <a:solidFill>
            <a:srgbClr val="21E38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09" name="Google Shape;1109;gf31fb77f8f_0_1480"/>
          <p:cNvSpPr/>
          <p:nvPr/>
        </p:nvSpPr>
        <p:spPr>
          <a:xfrm rot="-8100000">
            <a:off x="334056" y="1733008"/>
            <a:ext cx="3590123" cy="3590123"/>
          </a:xfrm>
          <a:prstGeom prst="corner">
            <a:avLst>
              <a:gd name="adj1" fmla="val 20121"/>
              <a:gd name="adj2" fmla="val 20273"/>
            </a:avLst>
          </a:prstGeom>
          <a:solidFill>
            <a:srgbClr val="D4FC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33"/>
              <a:buFont typeface="Arial"/>
              <a:buNone/>
            </a:pPr>
            <a:endParaRPr sz="2333" b="0" i="0" u="none" strike="noStrike" cap="none">
              <a:solidFill>
                <a:srgbClr val="D4FCE9"/>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itle Text Large Arrow 2">
  <p:cSld name="1_Title Text Large Arrow 2">
    <p:spTree>
      <p:nvGrpSpPr>
        <p:cNvPr id="1" name="Shape 1110"/>
        <p:cNvGrpSpPr/>
        <p:nvPr/>
      </p:nvGrpSpPr>
      <p:grpSpPr>
        <a:xfrm>
          <a:off x="0" y="0"/>
          <a:ext cx="0" cy="0"/>
          <a:chOff x="0" y="0"/>
          <a:chExt cx="0" cy="0"/>
        </a:xfrm>
      </p:grpSpPr>
      <p:sp>
        <p:nvSpPr>
          <p:cNvPr id="1111" name="Google Shape;1111;gf31fb77f8f_0_1512"/>
          <p:cNvSpPr txBox="1">
            <a:spLocks noGrp="1"/>
          </p:cNvSpPr>
          <p:nvPr>
            <p:ph type="title"/>
          </p:nvPr>
        </p:nvSpPr>
        <p:spPr>
          <a:xfrm>
            <a:off x="570071" y="757007"/>
            <a:ext cx="8956800" cy="89160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rgbClr val="0CCC73"/>
              </a:buClr>
              <a:buSzPts val="3600"/>
              <a:buFont typeface="DM Sans Medium"/>
              <a:buNone/>
              <a:defRPr sz="3600">
                <a:solidFill>
                  <a:srgbClr val="0CCC7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2" name="Google Shape;1112;gf31fb77f8f_0_1512"/>
          <p:cNvSpPr txBox="1">
            <a:spLocks noGrp="1"/>
          </p:cNvSpPr>
          <p:nvPr>
            <p:ph type="sldNum" idx="12"/>
          </p:nvPr>
        </p:nvSpPr>
        <p:spPr>
          <a:xfrm>
            <a:off x="9526815" y="6389969"/>
            <a:ext cx="2411100" cy="3303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13" name="Google Shape;1113;gf31fb77f8f_0_1512"/>
          <p:cNvCxnSpPr/>
          <p:nvPr/>
        </p:nvCxnSpPr>
        <p:spPr>
          <a:xfrm>
            <a:off x="445975" y="6251307"/>
            <a:ext cx="11492100" cy="0"/>
          </a:xfrm>
          <a:prstGeom prst="straightConnector1">
            <a:avLst/>
          </a:prstGeom>
          <a:noFill/>
          <a:ln w="9525" cap="flat" cmpd="sng">
            <a:solidFill>
              <a:srgbClr val="BCBEC0"/>
            </a:solidFill>
            <a:prstDash val="solid"/>
            <a:round/>
            <a:headEnd type="none" w="sm" len="sm"/>
            <a:tailEnd type="none" w="sm" len="sm"/>
          </a:ln>
        </p:spPr>
      </p:cxnSp>
      <p:grpSp>
        <p:nvGrpSpPr>
          <p:cNvPr id="1114" name="Google Shape;1114;gf31fb77f8f_0_1512"/>
          <p:cNvGrpSpPr/>
          <p:nvPr/>
        </p:nvGrpSpPr>
        <p:grpSpPr>
          <a:xfrm rot="10800000">
            <a:off x="9578979" y="1351658"/>
            <a:ext cx="2060976" cy="3419331"/>
            <a:chOff x="5962290" y="432750"/>
            <a:chExt cx="1057508" cy="1754493"/>
          </a:xfrm>
        </p:grpSpPr>
        <p:sp>
          <p:nvSpPr>
            <p:cNvPr id="1115" name="Google Shape;1115;gf31fb77f8f_0_1512"/>
            <p:cNvSpPr/>
            <p:nvPr/>
          </p:nvSpPr>
          <p:spPr>
            <a:xfrm rot="8100000">
              <a:off x="5871145" y="1536987"/>
              <a:ext cx="1230790" cy="252013"/>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sp>
          <p:nvSpPr>
            <p:cNvPr id="1116" name="Google Shape;1116;gf31fb77f8f_0_1512"/>
            <p:cNvSpPr/>
            <p:nvPr/>
          </p:nvSpPr>
          <p:spPr>
            <a:xfrm rot="-8100000">
              <a:off x="5880153" y="830994"/>
              <a:ext cx="1230790" cy="252013"/>
            </a:xfrm>
            <a:prstGeom prst="rect">
              <a:avLst/>
            </a:prstGeom>
            <a:solidFill>
              <a:srgbClr val="0CCC7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785F2"/>
                </a:solidFill>
                <a:latin typeface="Arial"/>
                <a:ea typeface="Arial"/>
                <a:cs typeface="Arial"/>
                <a:sym typeface="Arial"/>
              </a:endParaRPr>
            </a:p>
          </p:txBody>
        </p:sp>
      </p:grpSp>
      <p:sp>
        <p:nvSpPr>
          <p:cNvPr id="1117" name="Google Shape;1117;gf31fb77f8f_0_1512"/>
          <p:cNvSpPr txBox="1">
            <a:spLocks noGrp="1"/>
          </p:cNvSpPr>
          <p:nvPr>
            <p:ph type="body" idx="1"/>
          </p:nvPr>
        </p:nvSpPr>
        <p:spPr>
          <a:xfrm>
            <a:off x="570071" y="1730420"/>
            <a:ext cx="8956800" cy="44385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rgbClr val="5C5F61"/>
              </a:buClr>
              <a:buSzPts val="2800"/>
              <a:buNone/>
              <a:defRPr sz="2800">
                <a:solidFill>
                  <a:srgbClr val="5C5F61"/>
                </a:solidFill>
              </a:defRPr>
            </a:lvl1pPr>
            <a:lvl2pPr marL="914400" lvl="1" indent="-228600" algn="l">
              <a:lnSpc>
                <a:spcPct val="110000"/>
              </a:lnSpc>
              <a:spcBef>
                <a:spcPts val="333"/>
              </a:spcBef>
              <a:spcAft>
                <a:spcPts val="0"/>
              </a:spcAft>
              <a:buClr>
                <a:srgbClr val="5C5F61"/>
              </a:buClr>
              <a:buSzPts val="2400"/>
              <a:buNone/>
              <a:defRPr sz="2400">
                <a:solidFill>
                  <a:srgbClr val="5C5F61"/>
                </a:solidFill>
              </a:defRPr>
            </a:lvl2pPr>
            <a:lvl3pPr marL="1371600" lvl="2" indent="-228600" algn="l">
              <a:lnSpc>
                <a:spcPct val="110000"/>
              </a:lnSpc>
              <a:spcBef>
                <a:spcPts val="333"/>
              </a:spcBef>
              <a:spcAft>
                <a:spcPts val="0"/>
              </a:spcAft>
              <a:buClr>
                <a:srgbClr val="5C5F61"/>
              </a:buClr>
              <a:buSzPts val="2000"/>
              <a:buNone/>
              <a:defRPr sz="2000">
                <a:solidFill>
                  <a:srgbClr val="5C5F61"/>
                </a:solidFill>
              </a:defRPr>
            </a:lvl3pPr>
            <a:lvl4pPr marL="1828800" lvl="3" indent="-228600" algn="l">
              <a:lnSpc>
                <a:spcPct val="110000"/>
              </a:lnSpc>
              <a:spcBef>
                <a:spcPts val="250"/>
              </a:spcBef>
              <a:spcAft>
                <a:spcPts val="0"/>
              </a:spcAft>
              <a:buClr>
                <a:srgbClr val="5C5F61"/>
              </a:buClr>
              <a:buSzPts val="1800"/>
              <a:buNone/>
              <a:defRPr sz="1800">
                <a:solidFill>
                  <a:srgbClr val="5C5F61"/>
                </a:solidFill>
              </a:defRPr>
            </a:lvl4pPr>
            <a:lvl5pPr marL="2286000" lvl="4" indent="-228600" algn="l">
              <a:lnSpc>
                <a:spcPct val="110000"/>
              </a:lnSpc>
              <a:spcBef>
                <a:spcPts val="250"/>
              </a:spcBef>
              <a:spcAft>
                <a:spcPts val="0"/>
              </a:spcAft>
              <a:buClr>
                <a:srgbClr val="5C5F61"/>
              </a:buClr>
              <a:buSzPts val="1600"/>
              <a:buNone/>
              <a:defRPr sz="1600">
                <a:solidFill>
                  <a:srgbClr val="5C5F6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lient Stories 1">
  <p:cSld name="Client Stories 1">
    <p:spTree>
      <p:nvGrpSpPr>
        <p:cNvPr id="1" name="Shape 1118"/>
        <p:cNvGrpSpPr/>
        <p:nvPr/>
      </p:nvGrpSpPr>
      <p:grpSpPr>
        <a:xfrm>
          <a:off x="0" y="0"/>
          <a:ext cx="0" cy="0"/>
          <a:chOff x="0" y="0"/>
          <a:chExt cx="0" cy="0"/>
        </a:xfrm>
      </p:grpSpPr>
      <p:sp>
        <p:nvSpPr>
          <p:cNvPr id="1119" name="Google Shape;1119;gf31fb77f8f_0_1520"/>
          <p:cNvSpPr/>
          <p:nvPr/>
        </p:nvSpPr>
        <p:spPr>
          <a:xfrm>
            <a:off x="6096000" y="0"/>
            <a:ext cx="6096000" cy="6858000"/>
          </a:xfrm>
          <a:prstGeom prst="rect">
            <a:avLst/>
          </a:prstGeom>
          <a:solidFill>
            <a:srgbClr val="80828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0" name="Google Shape;1120;gf31fb77f8f_0_1520"/>
          <p:cNvSpPr txBox="1">
            <a:spLocks noGrp="1"/>
          </p:cNvSpPr>
          <p:nvPr>
            <p:ph type="title"/>
          </p:nvPr>
        </p:nvSpPr>
        <p:spPr>
          <a:xfrm>
            <a:off x="445975" y="367324"/>
            <a:ext cx="5245200" cy="1625700"/>
          </a:xfrm>
          <a:prstGeom prst="rect">
            <a:avLst/>
          </a:prstGeom>
          <a:noFill/>
          <a:ln>
            <a:noFill/>
          </a:ln>
        </p:spPr>
        <p:txBody>
          <a:bodyPr spcFirstLastPara="1" wrap="square" lIns="0" tIns="45700" rIns="0" bIns="45700" anchor="t" anchorCtr="0">
            <a:noAutofit/>
          </a:bodyPr>
          <a:lstStyle>
            <a:lvl1pPr lvl="0" algn="ctr">
              <a:lnSpc>
                <a:spcPct val="90000"/>
              </a:lnSpc>
              <a:spcBef>
                <a:spcPts val="0"/>
              </a:spcBef>
              <a:spcAft>
                <a:spcPts val="0"/>
              </a:spcAft>
              <a:buClr>
                <a:srgbClr val="5C5F6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1" name="Google Shape;1121;gf31fb77f8f_0_1520"/>
          <p:cNvSpPr txBox="1">
            <a:spLocks noGrp="1"/>
          </p:cNvSpPr>
          <p:nvPr>
            <p:ph type="body" idx="1"/>
          </p:nvPr>
        </p:nvSpPr>
        <p:spPr>
          <a:xfrm>
            <a:off x="6500813" y="367324"/>
            <a:ext cx="5245200" cy="5752500"/>
          </a:xfrm>
          <a:prstGeom prst="rect">
            <a:avLst/>
          </a:prstGeom>
          <a:noFill/>
          <a:ln>
            <a:noFill/>
          </a:ln>
        </p:spPr>
        <p:txBody>
          <a:bodyPr spcFirstLastPara="1" wrap="square" lIns="0" tIns="45700" rIns="0" bIns="45700" anchor="t" anchorCtr="0">
            <a:noAutofit/>
          </a:bodyPr>
          <a:lstStyle>
            <a:lvl1pPr marL="457200" lvl="0" indent="-431800" algn="l">
              <a:lnSpc>
                <a:spcPct val="110000"/>
              </a:lnSpc>
              <a:spcBef>
                <a:spcPts val="1000"/>
              </a:spcBef>
              <a:spcAft>
                <a:spcPts val="0"/>
              </a:spcAft>
              <a:buClr>
                <a:schemeClr val="lt1"/>
              </a:buClr>
              <a:buSzPts val="3200"/>
              <a:buChar char="•"/>
              <a:defRPr sz="3200">
                <a:solidFill>
                  <a:schemeClr val="lt1"/>
                </a:solidFill>
              </a:defRPr>
            </a:lvl1pPr>
            <a:lvl2pPr marL="914400" lvl="1" indent="-406400" algn="l">
              <a:lnSpc>
                <a:spcPct val="110000"/>
              </a:lnSpc>
              <a:spcBef>
                <a:spcPts val="333"/>
              </a:spcBef>
              <a:spcAft>
                <a:spcPts val="0"/>
              </a:spcAft>
              <a:buClr>
                <a:schemeClr val="lt1"/>
              </a:buClr>
              <a:buSzPts val="2800"/>
              <a:buChar char="-"/>
              <a:defRPr sz="2800">
                <a:solidFill>
                  <a:schemeClr val="lt1"/>
                </a:solidFill>
              </a:defRPr>
            </a:lvl2pPr>
            <a:lvl3pPr marL="1371600" lvl="2" indent="-381000" algn="l">
              <a:lnSpc>
                <a:spcPct val="110000"/>
              </a:lnSpc>
              <a:spcBef>
                <a:spcPts val="333"/>
              </a:spcBef>
              <a:spcAft>
                <a:spcPts val="0"/>
              </a:spcAft>
              <a:buClr>
                <a:schemeClr val="lt1"/>
              </a:buClr>
              <a:buSzPts val="2400"/>
              <a:buChar char="•"/>
              <a:defRPr sz="2400">
                <a:solidFill>
                  <a:schemeClr val="lt1"/>
                </a:solidFill>
              </a:defRPr>
            </a:lvl3pPr>
            <a:lvl4pPr marL="1828800" lvl="3" indent="-355600" algn="l">
              <a:lnSpc>
                <a:spcPct val="110000"/>
              </a:lnSpc>
              <a:spcBef>
                <a:spcPts val="250"/>
              </a:spcBef>
              <a:spcAft>
                <a:spcPts val="0"/>
              </a:spcAft>
              <a:buClr>
                <a:schemeClr val="lt1"/>
              </a:buClr>
              <a:buSzPts val="2000"/>
              <a:buChar char="-"/>
              <a:defRPr sz="2000">
                <a:solidFill>
                  <a:schemeClr val="lt1"/>
                </a:solidFill>
              </a:defRPr>
            </a:lvl4pPr>
            <a:lvl5pPr marL="2286000" lvl="4" indent="-342900" algn="l">
              <a:lnSpc>
                <a:spcPct val="110000"/>
              </a:lnSpc>
              <a:spcBef>
                <a:spcPts val="25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2" name="Google Shape;1122;gf31fb77f8f_0_1520"/>
          <p:cNvSpPr/>
          <p:nvPr/>
        </p:nvSpPr>
        <p:spPr>
          <a:xfrm>
            <a:off x="0" y="6204000"/>
            <a:ext cx="6084000" cy="65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123" name="Google Shape;1123;gf31fb77f8f_0_1520"/>
          <p:cNvSpPr>
            <a:spLocks noGrp="1"/>
          </p:cNvSpPr>
          <p:nvPr>
            <p:ph type="pic" idx="2"/>
          </p:nvPr>
        </p:nvSpPr>
        <p:spPr>
          <a:xfrm>
            <a:off x="1" y="2266462"/>
            <a:ext cx="6096000" cy="45915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Columns Icon">
  <p:cSld name="Two Columns Icon">
    <p:spTree>
      <p:nvGrpSpPr>
        <p:cNvPr id="1" name="Shape 1124"/>
        <p:cNvGrpSpPr/>
        <p:nvPr/>
      </p:nvGrpSpPr>
      <p:grpSpPr>
        <a:xfrm>
          <a:off x="0" y="0"/>
          <a:ext cx="0" cy="0"/>
          <a:chOff x="0" y="0"/>
          <a:chExt cx="0" cy="0"/>
        </a:xfrm>
      </p:grpSpPr>
      <p:sp>
        <p:nvSpPr>
          <p:cNvPr id="1125" name="Google Shape;1125;gf31fb77f8f_0_1526"/>
          <p:cNvSpPr txBox="1">
            <a:spLocks noGrp="1"/>
          </p:cNvSpPr>
          <p:nvPr>
            <p:ph type="title"/>
          </p:nvPr>
        </p:nvSpPr>
        <p:spPr>
          <a:xfrm>
            <a:off x="444500" y="121080"/>
            <a:ext cx="10474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6" name="Google Shape;1126;gf31fb77f8f_0_152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27" name="Google Shape;1127;gf31fb77f8f_0_1526"/>
          <p:cNvCxnSpPr/>
          <p:nvPr/>
        </p:nvCxnSpPr>
        <p:spPr>
          <a:xfrm>
            <a:off x="445975" y="857865"/>
            <a:ext cx="11231700" cy="0"/>
          </a:xfrm>
          <a:prstGeom prst="straightConnector1">
            <a:avLst/>
          </a:prstGeom>
          <a:noFill/>
          <a:ln w="9525" cap="flat" cmpd="sng">
            <a:solidFill>
              <a:srgbClr val="BCBEC0"/>
            </a:solidFill>
            <a:prstDash val="solid"/>
            <a:round/>
            <a:headEnd type="none" w="sm" len="sm"/>
            <a:tailEnd type="none" w="sm" len="sm"/>
          </a:ln>
        </p:spPr>
      </p:cxnSp>
      <p:sp>
        <p:nvSpPr>
          <p:cNvPr id="1128" name="Google Shape;1128;gf31fb77f8f_0_1526"/>
          <p:cNvSpPr>
            <a:spLocks noGrp="1"/>
          </p:cNvSpPr>
          <p:nvPr>
            <p:ph type="pic" idx="2"/>
          </p:nvPr>
        </p:nvSpPr>
        <p:spPr>
          <a:xfrm>
            <a:off x="444500" y="1311560"/>
            <a:ext cx="1440600" cy="1440600"/>
          </a:xfrm>
          <a:prstGeom prst="rect">
            <a:avLst/>
          </a:prstGeom>
          <a:noFill/>
          <a:ln>
            <a:noFill/>
          </a:ln>
        </p:spPr>
      </p:sp>
      <p:sp>
        <p:nvSpPr>
          <p:cNvPr id="1129" name="Google Shape;1129;gf31fb77f8f_0_1526"/>
          <p:cNvSpPr txBox="1">
            <a:spLocks noGrp="1"/>
          </p:cNvSpPr>
          <p:nvPr>
            <p:ph type="body" idx="1"/>
          </p:nvPr>
        </p:nvSpPr>
        <p:spPr>
          <a:xfrm>
            <a:off x="2110154" y="1187939"/>
            <a:ext cx="9056700" cy="4740000"/>
          </a:xfrm>
          <a:prstGeom prst="rect">
            <a:avLst/>
          </a:prstGeom>
          <a:noFill/>
          <a:ln>
            <a:noFill/>
          </a:ln>
        </p:spPr>
        <p:txBody>
          <a:bodyPr spcFirstLastPara="1" wrap="square" lIns="0" tIns="45700" rIns="0" bIns="45700" anchor="t" anchorCtr="0">
            <a:noAutofit/>
          </a:bodyPr>
          <a:lstStyle>
            <a:lvl1pPr marL="457200" lvl="0" indent="-228600" algn="l">
              <a:lnSpc>
                <a:spcPct val="110000"/>
              </a:lnSpc>
              <a:spcBef>
                <a:spcPts val="500"/>
              </a:spcBef>
              <a:spcAft>
                <a:spcPts val="0"/>
              </a:spcAft>
              <a:buClr>
                <a:schemeClr val="dk1"/>
              </a:buClr>
              <a:buSzPts val="3200"/>
              <a:buFont typeface="Arial"/>
              <a:buNone/>
              <a:defRPr sz="3200"/>
            </a:lvl1pPr>
            <a:lvl2pPr marL="914400" lvl="1" indent="-406400" algn="l">
              <a:lnSpc>
                <a:spcPct val="110000"/>
              </a:lnSpc>
              <a:spcBef>
                <a:spcPts val="333"/>
              </a:spcBef>
              <a:spcAft>
                <a:spcPts val="0"/>
              </a:spcAft>
              <a:buClr>
                <a:schemeClr val="dk1"/>
              </a:buClr>
              <a:buSzPts val="2800"/>
              <a:buFont typeface="Arial"/>
              <a:buChar char="•"/>
              <a:defRPr sz="2800"/>
            </a:lvl2pPr>
            <a:lvl3pPr marL="1371600" lvl="2" indent="-381000" algn="l">
              <a:lnSpc>
                <a:spcPct val="110000"/>
              </a:lnSpc>
              <a:spcBef>
                <a:spcPts val="333"/>
              </a:spcBef>
              <a:spcAft>
                <a:spcPts val="0"/>
              </a:spcAft>
              <a:buClr>
                <a:schemeClr val="dk1"/>
              </a:buClr>
              <a:buSzPts val="2400"/>
              <a:buFont typeface="Arial"/>
              <a:buChar char="•"/>
              <a:defRPr sz="2400"/>
            </a:lvl3pPr>
            <a:lvl4pPr marL="1828800" lvl="3" indent="-355600" algn="l">
              <a:lnSpc>
                <a:spcPct val="110000"/>
              </a:lnSpc>
              <a:spcBef>
                <a:spcPts val="250"/>
              </a:spcBef>
              <a:spcAft>
                <a:spcPts val="0"/>
              </a:spcAft>
              <a:buClr>
                <a:schemeClr val="dk1"/>
              </a:buClr>
              <a:buSzPts val="2000"/>
              <a:buFont typeface="Arial"/>
              <a:buChar char="•"/>
              <a:defRPr sz="2000"/>
            </a:lvl4pPr>
            <a:lvl5pPr marL="2286000" lvl="4" indent="-342900" algn="l">
              <a:lnSpc>
                <a:spcPct val="110000"/>
              </a:lnSpc>
              <a:spcBef>
                <a:spcPts val="250"/>
              </a:spcBef>
              <a:spcAft>
                <a:spcPts val="0"/>
              </a:spcAft>
              <a:buClr>
                <a:schemeClr val="dk1"/>
              </a:buClr>
              <a:buSzPts val="1800"/>
              <a:buFont typeface="Arial"/>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Bullets Photo">
  <p:cSld name="Title Bullets Photo">
    <p:spTree>
      <p:nvGrpSpPr>
        <p:cNvPr id="1" name="Shape 1130"/>
        <p:cNvGrpSpPr/>
        <p:nvPr/>
      </p:nvGrpSpPr>
      <p:grpSpPr>
        <a:xfrm>
          <a:off x="0" y="0"/>
          <a:ext cx="0" cy="0"/>
          <a:chOff x="0" y="0"/>
          <a:chExt cx="0" cy="0"/>
        </a:xfrm>
      </p:grpSpPr>
      <p:sp>
        <p:nvSpPr>
          <p:cNvPr id="1131" name="Google Shape;1131;gf31fb77f8f_0_1532"/>
          <p:cNvSpPr txBox="1">
            <a:spLocks noGrp="1"/>
          </p:cNvSpPr>
          <p:nvPr>
            <p:ph type="title"/>
          </p:nvPr>
        </p:nvSpPr>
        <p:spPr>
          <a:xfrm>
            <a:off x="444500" y="95250"/>
            <a:ext cx="99189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2" name="Google Shape;1132;gf31fb77f8f_0_1532"/>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33" name="Google Shape;1133;gf31fb77f8f_0_1532"/>
          <p:cNvSpPr txBox="1">
            <a:spLocks noGrp="1"/>
          </p:cNvSpPr>
          <p:nvPr>
            <p:ph type="body" idx="1"/>
          </p:nvPr>
        </p:nvSpPr>
        <p:spPr>
          <a:xfrm>
            <a:off x="603249" y="1397000"/>
            <a:ext cx="5207100" cy="4530900"/>
          </a:xfrm>
          <a:prstGeom prst="rect">
            <a:avLst/>
          </a:prstGeom>
          <a:noFill/>
          <a:ln>
            <a:noFill/>
          </a:ln>
        </p:spPr>
        <p:txBody>
          <a:bodyPr spcFirstLastPara="1" wrap="square" lIns="0" tIns="45700" rIns="0" bIns="45700" anchor="t" anchorCtr="0">
            <a:noAutofit/>
          </a:bodyPr>
          <a:lstStyle>
            <a:lvl1pPr marL="457200" lvl="0" indent="-406400" algn="l">
              <a:lnSpc>
                <a:spcPct val="110000"/>
              </a:lnSpc>
              <a:spcBef>
                <a:spcPts val="500"/>
              </a:spcBef>
              <a:spcAft>
                <a:spcPts val="0"/>
              </a:spcAft>
              <a:buClr>
                <a:schemeClr val="dk1"/>
              </a:buClr>
              <a:buSzPts val="2800"/>
              <a:buChar char="•"/>
              <a:defRPr sz="2800"/>
            </a:lvl1pPr>
            <a:lvl2pPr marL="914400" lvl="1" indent="-381000" algn="l">
              <a:lnSpc>
                <a:spcPct val="110000"/>
              </a:lnSpc>
              <a:spcBef>
                <a:spcPts val="333"/>
              </a:spcBef>
              <a:spcAft>
                <a:spcPts val="0"/>
              </a:spcAft>
              <a:buClr>
                <a:schemeClr val="dk1"/>
              </a:buClr>
              <a:buSzPts val="2400"/>
              <a:buChar char="-"/>
              <a:defRPr sz="2400"/>
            </a:lvl2pPr>
            <a:lvl3pPr marL="1371600" lvl="2" indent="-355600" algn="l">
              <a:lnSpc>
                <a:spcPct val="110000"/>
              </a:lnSpc>
              <a:spcBef>
                <a:spcPts val="333"/>
              </a:spcBef>
              <a:spcAft>
                <a:spcPts val="0"/>
              </a:spcAft>
              <a:buClr>
                <a:schemeClr val="dk1"/>
              </a:buClr>
              <a:buSzPts val="2000"/>
              <a:buChar char="•"/>
              <a:defRPr sz="2000"/>
            </a:lvl3pPr>
            <a:lvl4pPr marL="1828800" lvl="3" indent="-342900" algn="l">
              <a:lnSpc>
                <a:spcPct val="110000"/>
              </a:lnSpc>
              <a:spcBef>
                <a:spcPts val="250"/>
              </a:spcBef>
              <a:spcAft>
                <a:spcPts val="0"/>
              </a:spcAft>
              <a:buClr>
                <a:schemeClr val="dk1"/>
              </a:buClr>
              <a:buSzPts val="1800"/>
              <a:buChar char="-"/>
              <a:defRPr sz="1800"/>
            </a:lvl4pPr>
            <a:lvl5pPr marL="2286000" lvl="4" indent="-330200" algn="l">
              <a:lnSpc>
                <a:spcPct val="110000"/>
              </a:lnSpc>
              <a:spcBef>
                <a:spcPts val="25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4" name="Google Shape;1134;gf31fb77f8f_0_1532"/>
          <p:cNvCxnSpPr/>
          <p:nvPr/>
        </p:nvCxnSpPr>
        <p:spPr>
          <a:xfrm>
            <a:off x="445975" y="844658"/>
            <a:ext cx="11231700" cy="0"/>
          </a:xfrm>
          <a:prstGeom prst="straightConnector1">
            <a:avLst/>
          </a:prstGeom>
          <a:noFill/>
          <a:ln w="9525" cap="flat" cmpd="sng">
            <a:solidFill>
              <a:srgbClr val="BCBEC0"/>
            </a:solidFill>
            <a:prstDash val="solid"/>
            <a:round/>
            <a:headEnd type="none" w="sm" len="sm"/>
            <a:tailEnd type="none" w="sm" len="sm"/>
          </a:ln>
        </p:spPr>
      </p:cxnSp>
      <p:sp>
        <p:nvSpPr>
          <p:cNvPr id="1135" name="Google Shape;1135;gf31fb77f8f_0_1532"/>
          <p:cNvSpPr>
            <a:spLocks noGrp="1"/>
          </p:cNvSpPr>
          <p:nvPr>
            <p:ph type="pic" idx="2"/>
          </p:nvPr>
        </p:nvSpPr>
        <p:spPr>
          <a:xfrm>
            <a:off x="6096000" y="1397001"/>
            <a:ext cx="5207100" cy="4530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36"/>
        <p:cNvGrpSpPr/>
        <p:nvPr/>
      </p:nvGrpSpPr>
      <p:grpSpPr>
        <a:xfrm>
          <a:off x="0" y="0"/>
          <a:ext cx="0" cy="0"/>
          <a:chOff x="0" y="0"/>
          <a:chExt cx="0" cy="0"/>
        </a:xfrm>
      </p:grpSpPr>
      <p:sp>
        <p:nvSpPr>
          <p:cNvPr id="1137" name="Google Shape;1137;gf31fb77f8f_0_1538"/>
          <p:cNvSpPr txBox="1">
            <a:spLocks noGrp="1"/>
          </p:cNvSpPr>
          <p:nvPr>
            <p:ph type="title"/>
          </p:nvPr>
        </p:nvSpPr>
        <p:spPr>
          <a:xfrm>
            <a:off x="444500" y="95251"/>
            <a:ext cx="10474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8" name="Google Shape;1138;gf31fb77f8f_0_1538"/>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39" name="Google Shape;1139;gf31fb77f8f_0_1538"/>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Slide 2">
  <p:cSld name="Table Slide 2">
    <p:spTree>
      <p:nvGrpSpPr>
        <p:cNvPr id="1" name="Shape 1140"/>
        <p:cNvGrpSpPr/>
        <p:nvPr/>
      </p:nvGrpSpPr>
      <p:grpSpPr>
        <a:xfrm>
          <a:off x="0" y="0"/>
          <a:ext cx="0" cy="0"/>
          <a:chOff x="0" y="0"/>
          <a:chExt cx="0" cy="0"/>
        </a:xfrm>
      </p:grpSpPr>
      <p:sp>
        <p:nvSpPr>
          <p:cNvPr id="1141" name="Google Shape;1141;gf31fb77f8f_0_1542"/>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200"/>
              <a:buFont typeface="DM Sans"/>
              <a:buNone/>
              <a:defRPr sz="32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2" name="Google Shape;1142;gf31fb77f8f_0_1542"/>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43" name="Google Shape;1143;gf31fb77f8f_0_1542"/>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
        <p:nvSpPr>
          <p:cNvPr id="1144" name="Google Shape;1144;gf31fb77f8f_0_1542"/>
          <p:cNvSpPr txBox="1">
            <a:spLocks noGrp="1"/>
          </p:cNvSpPr>
          <p:nvPr>
            <p:ph type="body" idx="1"/>
          </p:nvPr>
        </p:nvSpPr>
        <p:spPr>
          <a:xfrm>
            <a:off x="8867360" y="5432155"/>
            <a:ext cx="2435700" cy="495900"/>
          </a:xfrm>
          <a:prstGeom prst="rect">
            <a:avLst/>
          </a:prstGeom>
          <a:noFill/>
          <a:ln>
            <a:noFill/>
          </a:ln>
        </p:spPr>
        <p:txBody>
          <a:bodyPr spcFirstLastPara="1" wrap="square" lIns="0" tIns="45700" rIns="0" bIns="45700" anchor="b" anchorCtr="0">
            <a:noAutofit/>
          </a:bodyPr>
          <a:lstStyle>
            <a:lvl1pPr marL="457200" lvl="0" indent="-228600" algn="r">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45" name="Google Shape;1145;gf31fb77f8f_0_1542"/>
          <p:cNvCxnSpPr/>
          <p:nvPr/>
        </p:nvCxnSpPr>
        <p:spPr>
          <a:xfrm>
            <a:off x="480085" y="1671949"/>
            <a:ext cx="11231700" cy="0"/>
          </a:xfrm>
          <a:prstGeom prst="straightConnector1">
            <a:avLst/>
          </a:prstGeom>
          <a:noFill/>
          <a:ln w="9525" cap="flat" cmpd="sng">
            <a:solidFill>
              <a:srgbClr val="BCBEC0"/>
            </a:solidFill>
            <a:prstDash val="solid"/>
            <a:round/>
            <a:headEnd type="none" w="sm" len="sm"/>
            <a:tailEnd type="none" w="sm" len="sm"/>
          </a:ln>
        </p:spPr>
      </p:cxnSp>
      <p:sp>
        <p:nvSpPr>
          <p:cNvPr id="1146" name="Google Shape;1146;gf31fb77f8f_0_1542"/>
          <p:cNvSpPr txBox="1">
            <a:spLocks noGrp="1"/>
          </p:cNvSpPr>
          <p:nvPr>
            <p:ph type="subTitle" idx="2"/>
          </p:nvPr>
        </p:nvSpPr>
        <p:spPr>
          <a:xfrm>
            <a:off x="596485" y="959437"/>
            <a:ext cx="10439100" cy="593700"/>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2000"/>
              <a:buNone/>
              <a:defRPr sz="2000">
                <a:solidFill>
                  <a:schemeClr val="dk1"/>
                </a:solidFill>
              </a:defRPr>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Chart page">
  <p:cSld name="2_Chart page">
    <p:spTree>
      <p:nvGrpSpPr>
        <p:cNvPr id="1" name="Shape 1147"/>
        <p:cNvGrpSpPr/>
        <p:nvPr/>
      </p:nvGrpSpPr>
      <p:grpSpPr>
        <a:xfrm>
          <a:off x="0" y="0"/>
          <a:ext cx="0" cy="0"/>
          <a:chOff x="0" y="0"/>
          <a:chExt cx="0" cy="0"/>
        </a:xfrm>
      </p:grpSpPr>
      <p:sp>
        <p:nvSpPr>
          <p:cNvPr id="1148" name="Google Shape;1148;gf31fb77f8f_0_1549"/>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49" name="Google Shape;1149;gf31fb77f8f_0_1549"/>
          <p:cNvSpPr txBox="1">
            <a:spLocks noGrp="1"/>
          </p:cNvSpPr>
          <p:nvPr>
            <p:ph type="title"/>
          </p:nvPr>
        </p:nvSpPr>
        <p:spPr>
          <a:xfrm>
            <a:off x="603250" y="95250"/>
            <a:ext cx="106998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DM Sans"/>
              <a:buNone/>
              <a:defRPr sz="25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50" name="Google Shape;1150;gf31fb77f8f_0_1549"/>
          <p:cNvCxnSpPr/>
          <p:nvPr/>
        </p:nvCxnSpPr>
        <p:spPr>
          <a:xfrm>
            <a:off x="445975" y="857250"/>
            <a:ext cx="11231700" cy="0"/>
          </a:xfrm>
          <a:prstGeom prst="straightConnector1">
            <a:avLst/>
          </a:prstGeom>
          <a:noFill/>
          <a:ln w="9525" cap="flat" cmpd="sng">
            <a:solidFill>
              <a:srgbClr val="BCBEC0"/>
            </a:solidFill>
            <a:prstDash val="solid"/>
            <a:round/>
            <a:headEnd type="none" w="sm" len="sm"/>
            <a:tailEnd type="none" w="sm" len="sm"/>
          </a:ln>
        </p:spPr>
      </p:cxnSp>
      <p:sp>
        <p:nvSpPr>
          <p:cNvPr id="1151" name="Google Shape;1151;gf31fb77f8f_0_1549"/>
          <p:cNvSpPr txBox="1">
            <a:spLocks noGrp="1"/>
          </p:cNvSpPr>
          <p:nvPr>
            <p:ph type="body" idx="1"/>
          </p:nvPr>
        </p:nvSpPr>
        <p:spPr>
          <a:xfrm>
            <a:off x="8867360" y="5432155"/>
            <a:ext cx="2435700" cy="495900"/>
          </a:xfrm>
          <a:prstGeom prst="rect">
            <a:avLst/>
          </a:prstGeom>
          <a:noFill/>
          <a:ln>
            <a:noFill/>
          </a:ln>
        </p:spPr>
        <p:txBody>
          <a:bodyPr spcFirstLastPara="1" wrap="square" lIns="0" tIns="0" rIns="0" bIns="0" anchor="b" anchorCtr="0">
            <a:noAutofit/>
          </a:bodyPr>
          <a:lstStyle>
            <a:lvl1pPr marL="457200" lvl="0" indent="-228600" algn="r">
              <a:lnSpc>
                <a:spcPct val="110000"/>
              </a:lnSpc>
              <a:spcBef>
                <a:spcPts val="500"/>
              </a:spcBef>
              <a:spcAft>
                <a:spcPts val="0"/>
              </a:spcAft>
              <a:buClr>
                <a:srgbClr val="BCBEC0"/>
              </a:buClr>
              <a:buSzPts val="1000"/>
              <a:buNone/>
              <a:defRPr sz="1000" b="0" i="0">
                <a:solidFill>
                  <a:srgbClr val="BCBEC0"/>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52" name="Google Shape;1152;gf31fb77f8f_0_1549"/>
          <p:cNvCxnSpPr/>
          <p:nvPr/>
        </p:nvCxnSpPr>
        <p:spPr>
          <a:xfrm>
            <a:off x="445975" y="1733043"/>
            <a:ext cx="11231700" cy="0"/>
          </a:xfrm>
          <a:prstGeom prst="straightConnector1">
            <a:avLst/>
          </a:prstGeom>
          <a:noFill/>
          <a:ln w="9525" cap="flat" cmpd="sng">
            <a:solidFill>
              <a:srgbClr val="BCBEC0"/>
            </a:solidFill>
            <a:prstDash val="solid"/>
            <a:round/>
            <a:headEnd type="none" w="sm" len="sm"/>
            <a:tailEnd type="none" w="sm" len="sm"/>
          </a:ln>
        </p:spPr>
      </p:cxnSp>
      <p:sp>
        <p:nvSpPr>
          <p:cNvPr id="1153" name="Google Shape;1153;gf31fb77f8f_0_1549"/>
          <p:cNvSpPr txBox="1">
            <a:spLocks noGrp="1"/>
          </p:cNvSpPr>
          <p:nvPr>
            <p:ph type="subTitle" idx="2"/>
          </p:nvPr>
        </p:nvSpPr>
        <p:spPr>
          <a:xfrm>
            <a:off x="596485" y="1012986"/>
            <a:ext cx="10439100" cy="593700"/>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1167"/>
              <a:buNone/>
              <a:defRPr sz="1167"/>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r chart page - Dual title | 1">
  <p:cSld name="Bar chart page - Dual title | 1">
    <p:spTree>
      <p:nvGrpSpPr>
        <p:cNvPr id="1" name="Shape 1154"/>
        <p:cNvGrpSpPr/>
        <p:nvPr/>
      </p:nvGrpSpPr>
      <p:grpSpPr>
        <a:xfrm>
          <a:off x="0" y="0"/>
          <a:ext cx="0" cy="0"/>
          <a:chOff x="0" y="0"/>
          <a:chExt cx="0" cy="0"/>
        </a:xfrm>
      </p:grpSpPr>
      <p:sp>
        <p:nvSpPr>
          <p:cNvPr id="1155" name="Google Shape;1155;gf31fb77f8f_0_155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56" name="Google Shape;1156;gf31fb77f8f_0_1556"/>
          <p:cNvSpPr txBox="1">
            <a:spLocks noGrp="1"/>
          </p:cNvSpPr>
          <p:nvPr>
            <p:ph type="title"/>
          </p:nvPr>
        </p:nvSpPr>
        <p:spPr>
          <a:xfrm>
            <a:off x="444500" y="95783"/>
            <a:ext cx="5049000" cy="7614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2500"/>
              <a:buFont typeface="DM Sans"/>
              <a:buNone/>
              <a:defRPr sz="25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57" name="Google Shape;1157;gf31fb77f8f_0_1556"/>
          <p:cNvCxnSpPr/>
          <p:nvPr/>
        </p:nvCxnSpPr>
        <p:spPr>
          <a:xfrm>
            <a:off x="445975" y="849128"/>
            <a:ext cx="11231700" cy="0"/>
          </a:xfrm>
          <a:prstGeom prst="straightConnector1">
            <a:avLst/>
          </a:prstGeom>
          <a:noFill/>
          <a:ln w="9525" cap="flat" cmpd="sng">
            <a:solidFill>
              <a:srgbClr val="BCBEC0"/>
            </a:solidFill>
            <a:prstDash val="solid"/>
            <a:round/>
            <a:headEnd type="none" w="sm" len="sm"/>
            <a:tailEnd type="none" w="sm" len="sm"/>
          </a:ln>
        </p:spPr>
      </p:cxnSp>
      <p:sp>
        <p:nvSpPr>
          <p:cNvPr id="1158" name="Google Shape;1158;gf31fb77f8f_0_1556"/>
          <p:cNvSpPr txBox="1">
            <a:spLocks noGrp="1"/>
          </p:cNvSpPr>
          <p:nvPr>
            <p:ph type="body" idx="1"/>
          </p:nvPr>
        </p:nvSpPr>
        <p:spPr>
          <a:xfrm>
            <a:off x="1357973" y="6076415"/>
            <a:ext cx="2435700" cy="495900"/>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59" name="Google Shape;1159;gf31fb77f8f_0_1556"/>
          <p:cNvCxnSpPr/>
          <p:nvPr/>
        </p:nvCxnSpPr>
        <p:spPr>
          <a:xfrm>
            <a:off x="445975" y="1724920"/>
            <a:ext cx="11231700" cy="0"/>
          </a:xfrm>
          <a:prstGeom prst="straightConnector1">
            <a:avLst/>
          </a:prstGeom>
          <a:noFill/>
          <a:ln w="9525" cap="flat" cmpd="sng">
            <a:solidFill>
              <a:srgbClr val="BCBEC0"/>
            </a:solidFill>
            <a:prstDash val="solid"/>
            <a:round/>
            <a:headEnd type="none" w="sm" len="sm"/>
            <a:tailEnd type="none" w="sm" len="sm"/>
          </a:ln>
        </p:spPr>
      </p:cxnSp>
      <p:sp>
        <p:nvSpPr>
          <p:cNvPr id="1160" name="Google Shape;1160;gf31fb77f8f_0_1556"/>
          <p:cNvSpPr txBox="1">
            <a:spLocks noGrp="1"/>
          </p:cNvSpPr>
          <p:nvPr>
            <p:ph type="subTitle" idx="2"/>
          </p:nvPr>
        </p:nvSpPr>
        <p:spPr>
          <a:xfrm>
            <a:off x="444500" y="918894"/>
            <a:ext cx="5049000" cy="593700"/>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1800"/>
              <a:buNone/>
              <a:defRPr sz="1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61" name="Google Shape;1161;gf31fb77f8f_0_1556"/>
          <p:cNvSpPr txBox="1">
            <a:spLocks noGrp="1"/>
          </p:cNvSpPr>
          <p:nvPr>
            <p:ph type="body" idx="3"/>
          </p:nvPr>
        </p:nvSpPr>
        <p:spPr>
          <a:xfrm>
            <a:off x="6200662" y="94950"/>
            <a:ext cx="5102400" cy="762300"/>
          </a:xfrm>
          <a:prstGeom prst="rect">
            <a:avLst/>
          </a:prstGeom>
          <a:noFill/>
          <a:ln>
            <a:noFill/>
          </a:ln>
        </p:spPr>
        <p:txBody>
          <a:bodyPr spcFirstLastPara="1" wrap="square" lIns="0" tIns="45700" rIns="0" bIns="45700" anchor="ctr" anchorCtr="0">
            <a:noAutofit/>
          </a:bodyPr>
          <a:lstStyle>
            <a:lvl1pPr marL="457200" lvl="0" indent="-228600" algn="l">
              <a:lnSpc>
                <a:spcPct val="110000"/>
              </a:lnSpc>
              <a:spcBef>
                <a:spcPts val="500"/>
              </a:spcBef>
              <a:spcAft>
                <a:spcPts val="0"/>
              </a:spcAft>
              <a:buClr>
                <a:srgbClr val="5C5F61"/>
              </a:buClr>
              <a:buSzPts val="2500"/>
              <a:buFont typeface="DM Sans"/>
              <a:buNone/>
              <a:defRPr sz="2500" b="1"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342900" algn="l">
              <a:lnSpc>
                <a:spcPct val="110000"/>
              </a:lnSpc>
              <a:spcBef>
                <a:spcPts val="333"/>
              </a:spcBef>
              <a:spcAft>
                <a:spcPts val="0"/>
              </a:spcAft>
              <a:buClr>
                <a:schemeClr val="dk1"/>
              </a:buClr>
              <a:buSzPts val="1800"/>
              <a:buChar char="•"/>
              <a:defRPr/>
            </a:lvl3pPr>
            <a:lvl4pPr marL="1828800" lvl="3" indent="-342900" algn="l">
              <a:lnSpc>
                <a:spcPct val="110000"/>
              </a:lnSpc>
              <a:spcBef>
                <a:spcPts val="250"/>
              </a:spcBef>
              <a:spcAft>
                <a:spcPts val="0"/>
              </a:spcAft>
              <a:buClr>
                <a:schemeClr val="dk1"/>
              </a:buClr>
              <a:buSzPts val="1800"/>
              <a:buChar char="-"/>
              <a:defRPr/>
            </a:lvl4pPr>
            <a:lvl5pPr marL="2286000" lvl="4" indent="-342900" algn="l">
              <a:lnSpc>
                <a:spcPct val="110000"/>
              </a:lnSpc>
              <a:spcBef>
                <a:spcPts val="25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2" name="Google Shape;1162;gf31fb77f8f_0_1556"/>
          <p:cNvSpPr txBox="1">
            <a:spLocks noGrp="1"/>
          </p:cNvSpPr>
          <p:nvPr>
            <p:ph type="body" idx="4"/>
          </p:nvPr>
        </p:nvSpPr>
        <p:spPr>
          <a:xfrm>
            <a:off x="6149258" y="6076415"/>
            <a:ext cx="2435700" cy="495900"/>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000"/>
              <a:buNone/>
              <a:defRPr sz="1000" b="0" i="0">
                <a:solidFill>
                  <a:srgbClr val="5C5F61"/>
                </a:solidFill>
                <a:latin typeface="DM Sans"/>
                <a:ea typeface="DM Sans"/>
                <a:cs typeface="DM Sans"/>
                <a:sym typeface="DM Sans"/>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3" name="Google Shape;1163;gf31fb77f8f_0_1556"/>
          <p:cNvSpPr txBox="1"/>
          <p:nvPr/>
        </p:nvSpPr>
        <p:spPr>
          <a:xfrm>
            <a:off x="6200662" y="917428"/>
            <a:ext cx="5049000" cy="593700"/>
          </a:xfrm>
          <a:prstGeom prst="rect">
            <a:avLst/>
          </a:prstGeom>
          <a:noFill/>
          <a:ln>
            <a:noFill/>
          </a:ln>
        </p:spPr>
        <p:txBody>
          <a:bodyPr spcFirstLastPara="1" wrap="square" lIns="0" tIns="45700" rIns="0" bIns="45700" anchor="t" anchorCtr="0">
            <a:noAutofit/>
          </a:bodyPr>
          <a:lstStyle/>
          <a:p>
            <a:pPr marL="0" marR="0" lvl="0" indent="0" algn="l" rtl="0">
              <a:lnSpc>
                <a:spcPct val="11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Chart explainer text here. </a:t>
            </a:r>
            <a:r>
              <a:rPr lang="en-US" sz="1167" b="0" i="0" u="none" strike="noStrike" cap="none">
                <a:solidFill>
                  <a:schemeClr val="dk1"/>
                </a:solidFill>
                <a:latin typeface="DM Sans Medium"/>
                <a:ea typeface="DM Sans Medium"/>
                <a:cs typeface="DM Sans Medium"/>
                <a:sym typeface="DM Sans Medium"/>
              </a:rPr>
              <a:t>Lorem ipsum dolor sit amet, consectetur adipiscing elit, sed do eiusmod tempor incididunt ut labore et dolore magna aliqua. Ut enim ad minim veniam, quis nostrud. </a:t>
            </a:r>
            <a:endParaRPr sz="18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Chart page">
  <p:cSld name="1_Chart page">
    <p:spTree>
      <p:nvGrpSpPr>
        <p:cNvPr id="1" name="Shape 1164"/>
        <p:cNvGrpSpPr/>
        <p:nvPr/>
      </p:nvGrpSpPr>
      <p:grpSpPr>
        <a:xfrm>
          <a:off x="0" y="0"/>
          <a:ext cx="0" cy="0"/>
          <a:chOff x="0" y="0"/>
          <a:chExt cx="0" cy="0"/>
        </a:xfrm>
      </p:grpSpPr>
      <p:sp>
        <p:nvSpPr>
          <p:cNvPr id="1165" name="Google Shape;1165;gf31fb77f8f_0_156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lvl1pPr lvl="0" algn="l">
              <a:lnSpc>
                <a:spcPct val="90000"/>
              </a:lnSpc>
              <a:spcBef>
                <a:spcPts val="0"/>
              </a:spcBef>
              <a:spcAft>
                <a:spcPts val="0"/>
              </a:spcAft>
              <a:buClr>
                <a:srgbClr val="5C5F61"/>
              </a:buClr>
              <a:buSzPts val="3600"/>
              <a:buFont typeface="DM Sans"/>
              <a:buNone/>
              <a:defRPr sz="3600" b="1" i="0">
                <a:latin typeface="DM Sans"/>
                <a:ea typeface="DM Sans"/>
                <a:cs typeface="DM Sans"/>
                <a:sym typeface="DM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6" name="Google Shape;1166;gf31fb77f8f_0_1566"/>
          <p:cNvSpPr txBox="1">
            <a:spLocks noGrp="1"/>
          </p:cNvSpPr>
          <p:nvPr>
            <p:ph type="sldNum" idx="12"/>
          </p:nvPr>
        </p:nvSpPr>
        <p:spPr>
          <a:xfrm>
            <a:off x="9526815" y="6355292"/>
            <a:ext cx="2411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167" name="Google Shape;1167;gf31fb77f8f_0_1566"/>
          <p:cNvCxnSpPr/>
          <p:nvPr/>
        </p:nvCxnSpPr>
        <p:spPr>
          <a:xfrm>
            <a:off x="445975" y="871042"/>
            <a:ext cx="11231700" cy="0"/>
          </a:xfrm>
          <a:prstGeom prst="straightConnector1">
            <a:avLst/>
          </a:prstGeom>
          <a:noFill/>
          <a:ln w="9525" cap="flat" cmpd="sng">
            <a:solidFill>
              <a:srgbClr val="BCBEC0"/>
            </a:solidFill>
            <a:prstDash val="solid"/>
            <a:round/>
            <a:headEnd type="none" w="sm" len="sm"/>
            <a:tailEnd type="none" w="sm" len="sm"/>
          </a:ln>
        </p:spPr>
      </p:cxnSp>
      <p:sp>
        <p:nvSpPr>
          <p:cNvPr id="1168" name="Google Shape;1168;gf31fb77f8f_0_1566"/>
          <p:cNvSpPr txBox="1">
            <a:spLocks noGrp="1"/>
          </p:cNvSpPr>
          <p:nvPr>
            <p:ph type="body" idx="1"/>
          </p:nvPr>
        </p:nvSpPr>
        <p:spPr>
          <a:xfrm>
            <a:off x="8867360" y="5432155"/>
            <a:ext cx="2435700" cy="495900"/>
          </a:xfrm>
          <a:prstGeom prst="rect">
            <a:avLst/>
          </a:prstGeom>
          <a:noFill/>
          <a:ln>
            <a:noFill/>
          </a:ln>
        </p:spPr>
        <p:txBody>
          <a:bodyPr spcFirstLastPara="1" wrap="square" lIns="0" tIns="0" rIns="0" bIns="0" anchor="b" anchorCtr="0">
            <a:noAutofit/>
          </a:bodyPr>
          <a:lstStyle>
            <a:lvl1pPr marL="457200" lvl="0" indent="-228600" algn="l">
              <a:lnSpc>
                <a:spcPct val="110000"/>
              </a:lnSpc>
              <a:spcBef>
                <a:spcPts val="500"/>
              </a:spcBef>
              <a:spcAft>
                <a:spcPts val="0"/>
              </a:spcAft>
              <a:buClr>
                <a:srgbClr val="5C5F61"/>
              </a:buClr>
              <a:buSzPts val="1167"/>
              <a:buNone/>
              <a:defRPr sz="1167">
                <a:solidFill>
                  <a:srgbClr val="5C5F61"/>
                </a:solidFill>
              </a:defRPr>
            </a:lvl1pPr>
            <a:lvl2pPr marL="914400" lvl="1" indent="-228600" algn="l">
              <a:lnSpc>
                <a:spcPct val="110000"/>
              </a:lnSpc>
              <a:spcBef>
                <a:spcPts val="333"/>
              </a:spcBef>
              <a:spcAft>
                <a:spcPts val="0"/>
              </a:spcAft>
              <a:buClr>
                <a:schemeClr val="dk1"/>
              </a:buClr>
              <a:buSzPts val="2000"/>
              <a:buNone/>
              <a:defRPr/>
            </a:lvl2pPr>
            <a:lvl3pPr marL="1371600" lvl="2" indent="-228600" algn="l">
              <a:lnSpc>
                <a:spcPct val="110000"/>
              </a:lnSpc>
              <a:spcBef>
                <a:spcPts val="333"/>
              </a:spcBef>
              <a:spcAft>
                <a:spcPts val="0"/>
              </a:spcAft>
              <a:buClr>
                <a:schemeClr val="dk1"/>
              </a:buClr>
              <a:buSzPts val="1800"/>
              <a:buNone/>
              <a:defRPr/>
            </a:lvl3pPr>
            <a:lvl4pPr marL="1828800" lvl="3" indent="-228600" algn="l">
              <a:lnSpc>
                <a:spcPct val="110000"/>
              </a:lnSpc>
              <a:spcBef>
                <a:spcPts val="250"/>
              </a:spcBef>
              <a:spcAft>
                <a:spcPts val="0"/>
              </a:spcAft>
              <a:buClr>
                <a:schemeClr val="dk1"/>
              </a:buClr>
              <a:buSzPts val="1600"/>
              <a:buNone/>
              <a:defRPr/>
            </a:lvl4pPr>
            <a:lvl5pPr marL="2286000" lvl="4" indent="-228600" algn="l">
              <a:lnSpc>
                <a:spcPct val="110000"/>
              </a:lnSpc>
              <a:spcBef>
                <a:spcPts val="25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69" name="Google Shape;1169;gf31fb77f8f_0_1566"/>
          <p:cNvCxnSpPr/>
          <p:nvPr/>
        </p:nvCxnSpPr>
        <p:spPr>
          <a:xfrm>
            <a:off x="444500" y="1750751"/>
            <a:ext cx="11231700" cy="0"/>
          </a:xfrm>
          <a:prstGeom prst="straightConnector1">
            <a:avLst/>
          </a:prstGeom>
          <a:noFill/>
          <a:ln w="9525" cap="flat" cmpd="sng">
            <a:solidFill>
              <a:srgbClr val="BCBEC0"/>
            </a:solidFill>
            <a:prstDash val="solid"/>
            <a:round/>
            <a:headEnd type="none" w="sm" len="sm"/>
            <a:tailEnd type="none" w="sm" len="sm"/>
          </a:ln>
        </p:spPr>
      </p:cxnSp>
      <p:sp>
        <p:nvSpPr>
          <p:cNvPr id="1170" name="Google Shape;1170;gf31fb77f8f_0_1566"/>
          <p:cNvSpPr txBox="1">
            <a:spLocks noGrp="1"/>
          </p:cNvSpPr>
          <p:nvPr>
            <p:ph type="subTitle" idx="2"/>
          </p:nvPr>
        </p:nvSpPr>
        <p:spPr>
          <a:xfrm>
            <a:off x="596485" y="1026777"/>
            <a:ext cx="10706400" cy="593700"/>
          </a:xfrm>
          <a:prstGeom prst="rect">
            <a:avLst/>
          </a:prstGeom>
          <a:noFill/>
          <a:ln>
            <a:noFill/>
          </a:ln>
        </p:spPr>
        <p:txBody>
          <a:bodyPr spcFirstLastPara="1" wrap="square" lIns="0" tIns="45700" rIns="0" bIns="45700" anchor="t" anchorCtr="0">
            <a:noAutofit/>
          </a:bodyPr>
          <a:lstStyle>
            <a:lvl1pPr lvl="0" algn="l">
              <a:lnSpc>
                <a:spcPct val="110000"/>
              </a:lnSpc>
              <a:spcBef>
                <a:spcPts val="500"/>
              </a:spcBef>
              <a:spcAft>
                <a:spcPts val="0"/>
              </a:spcAft>
              <a:buClr>
                <a:schemeClr val="dk1"/>
              </a:buClr>
              <a:buSzPts val="2800"/>
              <a:buNone/>
              <a:defRPr sz="2800"/>
            </a:lvl1pPr>
            <a:lvl2pPr lvl="1" algn="ctr">
              <a:lnSpc>
                <a:spcPct val="110000"/>
              </a:lnSpc>
              <a:spcBef>
                <a:spcPts val="333"/>
              </a:spcBef>
              <a:spcAft>
                <a:spcPts val="0"/>
              </a:spcAft>
              <a:buClr>
                <a:schemeClr val="dk1"/>
              </a:buClr>
              <a:buSzPts val="2000"/>
              <a:buNone/>
              <a:defRPr sz="2000"/>
            </a:lvl2pPr>
            <a:lvl3pPr lvl="2" algn="ctr">
              <a:lnSpc>
                <a:spcPct val="110000"/>
              </a:lnSpc>
              <a:spcBef>
                <a:spcPts val="333"/>
              </a:spcBef>
              <a:spcAft>
                <a:spcPts val="0"/>
              </a:spcAft>
              <a:buClr>
                <a:schemeClr val="dk1"/>
              </a:buClr>
              <a:buSzPts val="1800"/>
              <a:buNone/>
              <a:defRPr sz="1800"/>
            </a:lvl3pPr>
            <a:lvl4pPr lvl="3" algn="ctr">
              <a:lnSpc>
                <a:spcPct val="110000"/>
              </a:lnSpc>
              <a:spcBef>
                <a:spcPts val="250"/>
              </a:spcBef>
              <a:spcAft>
                <a:spcPts val="0"/>
              </a:spcAft>
              <a:buClr>
                <a:schemeClr val="dk1"/>
              </a:buClr>
              <a:buSzPts val="1600"/>
              <a:buNone/>
              <a:defRPr sz="1600"/>
            </a:lvl4pPr>
            <a:lvl5pPr lvl="4" algn="ctr">
              <a:lnSpc>
                <a:spcPct val="110000"/>
              </a:lnSpc>
              <a:spcBef>
                <a:spcPts val="25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3.xml"/><Relationship Id="rId21" Type="http://schemas.openxmlformats.org/officeDocument/2006/relationships/slideLayout" Target="../slideLayouts/slideLayout88.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63" Type="http://schemas.openxmlformats.org/officeDocument/2006/relationships/slideLayout" Target="../slideLayouts/slideLayout130.xml"/><Relationship Id="rId68" Type="http://schemas.openxmlformats.org/officeDocument/2006/relationships/slideLayout" Target="../slideLayouts/slideLayout135.xml"/><Relationship Id="rId16" Type="http://schemas.openxmlformats.org/officeDocument/2006/relationships/slideLayout" Target="../slideLayouts/slideLayout8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66" Type="http://schemas.openxmlformats.org/officeDocument/2006/relationships/slideLayout" Target="../slideLayouts/slideLayout133.xml"/><Relationship Id="rId74" Type="http://schemas.openxmlformats.org/officeDocument/2006/relationships/slideLayout" Target="../slideLayouts/slideLayout141.xml"/><Relationship Id="rId79" Type="http://schemas.openxmlformats.org/officeDocument/2006/relationships/image" Target="../media/image4.png"/><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slideLayout" Target="../slideLayouts/slideLayout131.xml"/><Relationship Id="rId69" Type="http://schemas.openxmlformats.org/officeDocument/2006/relationships/slideLayout" Target="../slideLayouts/slideLayout136.xml"/><Relationship Id="rId77" Type="http://schemas.openxmlformats.org/officeDocument/2006/relationships/slideLayout" Target="../slideLayouts/slideLayout144.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72" Type="http://schemas.openxmlformats.org/officeDocument/2006/relationships/slideLayout" Target="../slideLayouts/slideLayout139.xml"/><Relationship Id="rId80" Type="http://schemas.openxmlformats.org/officeDocument/2006/relationships/image" Target="../media/image1.png"/><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67" Type="http://schemas.openxmlformats.org/officeDocument/2006/relationships/slideLayout" Target="../slideLayouts/slideLayout134.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70" Type="http://schemas.openxmlformats.org/officeDocument/2006/relationships/slideLayout" Target="../slideLayouts/slideLayout137.xml"/><Relationship Id="rId75" Type="http://schemas.openxmlformats.org/officeDocument/2006/relationships/slideLayout" Target="../slideLayouts/slideLayout142.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slideLayout" Target="../slideLayouts/slideLayout132.xml"/><Relationship Id="rId73" Type="http://schemas.openxmlformats.org/officeDocument/2006/relationships/slideLayout" Target="../slideLayouts/slideLayout140.xml"/><Relationship Id="rId78" Type="http://schemas.openxmlformats.org/officeDocument/2006/relationships/theme" Target="../theme/theme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9" Type="http://schemas.openxmlformats.org/officeDocument/2006/relationships/slideLayout" Target="../slideLayouts/slideLayout106.xml"/><Relationship Id="rId34" Type="http://schemas.openxmlformats.org/officeDocument/2006/relationships/slideLayout" Target="../slideLayouts/slideLayout101.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6" Type="http://schemas.openxmlformats.org/officeDocument/2006/relationships/slideLayout" Target="../slideLayouts/slideLayout143.xml"/><Relationship Id="rId7" Type="http://schemas.openxmlformats.org/officeDocument/2006/relationships/slideLayout" Target="../slideLayouts/slideLayout74.xml"/><Relationship Id="rId71" Type="http://schemas.openxmlformats.org/officeDocument/2006/relationships/slideLayout" Target="../slideLayouts/slideLayout138.xml"/><Relationship Id="rId2" Type="http://schemas.openxmlformats.org/officeDocument/2006/relationships/slideLayout" Target="../slideLayouts/slideLayout69.xml"/><Relationship Id="rId2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35000">
              <a:srgbClr val="FFFFFF"/>
            </a:gs>
            <a:gs pos="100000">
              <a:schemeClr val="accent6"/>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44500" y="95251"/>
            <a:ext cx="10763250" cy="804254"/>
          </a:xfrm>
          <a:prstGeom prst="rect">
            <a:avLst/>
          </a:prstGeom>
          <a:noFill/>
          <a:ln>
            <a:noFill/>
          </a:ln>
        </p:spPr>
        <p:txBody>
          <a:bodyPr spcFirstLastPara="1" wrap="square" lIns="0" tIns="45700" rIns="0" bIns="45700" anchor="ctr" anchorCtr="0">
            <a:noAutofit/>
          </a:bodyPr>
          <a:lstStyle>
            <a:lvl1pPr marR="0" lvl="0" algn="l" rtl="0">
              <a:lnSpc>
                <a:spcPct val="90000"/>
              </a:lnSpc>
              <a:spcBef>
                <a:spcPts val="0"/>
              </a:spcBef>
              <a:spcAft>
                <a:spcPts val="0"/>
              </a:spcAft>
              <a:buClr>
                <a:srgbClr val="5C5F61"/>
              </a:buClr>
              <a:buSzPts val="3200"/>
              <a:buFont typeface="DM Sans Medium"/>
              <a:buNone/>
              <a:defRPr sz="3200" b="1" i="0" u="none" strike="noStrike" cap="none">
                <a:solidFill>
                  <a:srgbClr val="5C5F61"/>
                </a:solidFill>
                <a:latin typeface="DM Sans Medium"/>
                <a:ea typeface="DM Sans Medium"/>
                <a:cs typeface="DM Sans Medium"/>
                <a:sym typeface="DM Sans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sldNum" idx="12"/>
          </p:nvPr>
        </p:nvSpPr>
        <p:spPr>
          <a:xfrm>
            <a:off x="9526476" y="6349494"/>
            <a:ext cx="168127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 name="Google Shape;12;p32"/>
          <p:cNvSpPr txBox="1">
            <a:spLocks noGrp="1"/>
          </p:cNvSpPr>
          <p:nvPr>
            <p:ph type="body" idx="1"/>
          </p:nvPr>
        </p:nvSpPr>
        <p:spPr>
          <a:xfrm>
            <a:off x="603250" y="1101969"/>
            <a:ext cx="10699750" cy="4826021"/>
          </a:xfrm>
          <a:prstGeom prst="rect">
            <a:avLst/>
          </a:prstGeom>
          <a:noFill/>
          <a:ln>
            <a:noFill/>
          </a:ln>
        </p:spPr>
        <p:txBody>
          <a:bodyPr spcFirstLastPara="1" wrap="square" lIns="0" tIns="45700" rIns="0" bIns="45700" anchor="t" anchorCtr="0">
            <a:noAutofit/>
          </a:bodyPr>
          <a:lstStyle>
            <a:lvl1pPr marL="457200" marR="0" lvl="0"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10000"/>
              </a:lnSpc>
              <a:spcBef>
                <a:spcPts val="333"/>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10000"/>
              </a:lnSpc>
              <a:spcBef>
                <a:spcPts val="3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10000"/>
              </a:lnSpc>
              <a:spcBef>
                <a:spcPts val="25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10000"/>
              </a:lnSpc>
              <a:spcBef>
                <a:spcPts val="25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 name="Google Shape;13;p32" descr="A picture containing application&#10;&#10;Description automatically generated"/>
          <p:cNvPicPr preferRelativeResize="0"/>
          <p:nvPr/>
        </p:nvPicPr>
        <p:blipFill rotWithShape="1">
          <a:blip r:embed="rId69">
            <a:alphaModFix/>
          </a:blip>
          <a:srcRect l="4896" t="64002" r="4838" b="4745"/>
          <a:stretch/>
        </p:blipFill>
        <p:spPr>
          <a:xfrm>
            <a:off x="11133886" y="6578771"/>
            <a:ext cx="842095" cy="1473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56">
          <p15:clr>
            <a:srgbClr val="F26B43"/>
          </p15:clr>
        </p15:guide>
        <p15:guide id="2" pos="336">
          <p15:clr>
            <a:srgbClr val="F26B43"/>
          </p15:clr>
        </p15:guide>
        <p15:guide id="3" pos="8544">
          <p15:clr>
            <a:srgbClr val="F26B43"/>
          </p15:clr>
        </p15:guide>
        <p15:guide id="4" orient="horz" pos="72">
          <p15:clr>
            <a:srgbClr val="F26B43"/>
          </p15:clr>
        </p15:guide>
        <p15:guide id="5" orient="horz" pos="648">
          <p15:clr>
            <a:srgbClr val="F26B43"/>
          </p15:clr>
        </p15:guide>
        <p15:guide id="6" pos="456">
          <p15:clr>
            <a:srgbClr val="F26B43"/>
          </p15:clr>
        </p15:guide>
        <p15:guide id="7" orient="horz" pos="437">
          <p15:clr>
            <a:srgbClr val="F26B43"/>
          </p15:clr>
        </p15:guide>
        <p15:guide id="8" pos="9024">
          <p15:clr>
            <a:srgbClr val="F26B43"/>
          </p15:clr>
        </p15:guide>
        <p15:guide id="9" orient="horz" pos="4968">
          <p15:clr>
            <a:srgbClr val="F26B43"/>
          </p15:clr>
        </p15:guide>
        <p15:guide id="10" orient="horz" pos="44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35000">
              <a:srgbClr val="FFFFFF"/>
            </a:gs>
            <a:gs pos="100000">
              <a:schemeClr val="accent6"/>
            </a:gs>
          </a:gsLst>
          <a:path path="circle">
            <a:fillToRect l="50000" t="50000" r="50000" b="50000"/>
          </a:path>
          <a:tileRect/>
        </a:gradFill>
        <a:effectLst/>
      </p:bgPr>
    </p:bg>
    <p:spTree>
      <p:nvGrpSpPr>
        <p:cNvPr id="1" name="Shape 788"/>
        <p:cNvGrpSpPr/>
        <p:nvPr/>
      </p:nvGrpSpPr>
      <p:grpSpPr>
        <a:xfrm>
          <a:off x="0" y="0"/>
          <a:ext cx="0" cy="0"/>
          <a:chOff x="0" y="0"/>
          <a:chExt cx="0" cy="0"/>
        </a:xfrm>
      </p:grpSpPr>
      <p:sp>
        <p:nvSpPr>
          <p:cNvPr id="789" name="Google Shape;789;gf31fb77f8f_0_1198"/>
          <p:cNvSpPr txBox="1">
            <a:spLocks noGrp="1"/>
          </p:cNvSpPr>
          <p:nvPr>
            <p:ph type="title"/>
          </p:nvPr>
        </p:nvSpPr>
        <p:spPr>
          <a:xfrm>
            <a:off x="444500" y="95251"/>
            <a:ext cx="10763100" cy="804300"/>
          </a:xfrm>
          <a:prstGeom prst="rect">
            <a:avLst/>
          </a:prstGeom>
          <a:noFill/>
          <a:ln>
            <a:noFill/>
          </a:ln>
        </p:spPr>
        <p:txBody>
          <a:bodyPr spcFirstLastPara="1" wrap="square" lIns="0" tIns="45700" rIns="0" bIns="45700" anchor="ctr" anchorCtr="0">
            <a:noAutofit/>
          </a:bodyPr>
          <a:lstStyle>
            <a:lvl1pPr marR="0" lvl="0" algn="l" rtl="0">
              <a:lnSpc>
                <a:spcPct val="90000"/>
              </a:lnSpc>
              <a:spcBef>
                <a:spcPts val="0"/>
              </a:spcBef>
              <a:spcAft>
                <a:spcPts val="0"/>
              </a:spcAft>
              <a:buClr>
                <a:srgbClr val="5C5F61"/>
              </a:buClr>
              <a:buSzPts val="3200"/>
              <a:buFont typeface="DM Sans Medium"/>
              <a:buNone/>
              <a:defRPr sz="3200" b="1" i="0" u="none" strike="noStrike" cap="none">
                <a:solidFill>
                  <a:srgbClr val="5C5F61"/>
                </a:solidFill>
                <a:latin typeface="DM Sans Medium"/>
                <a:ea typeface="DM Sans Medium"/>
                <a:cs typeface="DM Sans Medium"/>
                <a:sym typeface="DM Sans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0" name="Google Shape;790;gf31fb77f8f_0_1198"/>
          <p:cNvSpPr txBox="1">
            <a:spLocks noGrp="1"/>
          </p:cNvSpPr>
          <p:nvPr>
            <p:ph type="sldNum" idx="12"/>
          </p:nvPr>
        </p:nvSpPr>
        <p:spPr>
          <a:xfrm>
            <a:off x="9526476" y="6349494"/>
            <a:ext cx="1681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50"/>
              <a:buFont typeface="Arial"/>
              <a:buNone/>
              <a:defRPr sz="750" b="0" i="0" u="none" strike="noStrike" cap="none">
                <a:solidFill>
                  <a:srgbClr val="5C5F6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1" name="Google Shape;791;gf31fb77f8f_0_1198"/>
          <p:cNvSpPr txBox="1">
            <a:spLocks noGrp="1"/>
          </p:cNvSpPr>
          <p:nvPr>
            <p:ph type="body" idx="1"/>
          </p:nvPr>
        </p:nvSpPr>
        <p:spPr>
          <a:xfrm>
            <a:off x="603250" y="1101969"/>
            <a:ext cx="10699800" cy="4826100"/>
          </a:xfrm>
          <a:prstGeom prst="rect">
            <a:avLst/>
          </a:prstGeom>
          <a:noFill/>
          <a:ln>
            <a:noFill/>
          </a:ln>
        </p:spPr>
        <p:txBody>
          <a:bodyPr spcFirstLastPara="1" wrap="square" lIns="0" tIns="45700" rIns="0" bIns="45700" anchor="t" anchorCtr="0">
            <a:noAutofit/>
          </a:bodyPr>
          <a:lstStyle>
            <a:lvl1pPr marL="457200" marR="0" lvl="0"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10000"/>
              </a:lnSpc>
              <a:spcBef>
                <a:spcPts val="333"/>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10000"/>
              </a:lnSpc>
              <a:spcBef>
                <a:spcPts val="333"/>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10000"/>
              </a:lnSpc>
              <a:spcBef>
                <a:spcPts val="25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10000"/>
              </a:lnSpc>
              <a:spcBef>
                <a:spcPts val="25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792" name="Google Shape;792;gf31fb77f8f_0_1198"/>
          <p:cNvPicPr preferRelativeResize="0"/>
          <p:nvPr/>
        </p:nvPicPr>
        <p:blipFill rotWithShape="1">
          <a:blip r:embed="rId79">
            <a:alphaModFix/>
          </a:blip>
          <a:srcRect/>
          <a:stretch/>
        </p:blipFill>
        <p:spPr>
          <a:xfrm>
            <a:off x="454875" y="6332220"/>
            <a:ext cx="296750" cy="240030"/>
          </a:xfrm>
          <a:prstGeom prst="rect">
            <a:avLst/>
          </a:prstGeom>
          <a:noFill/>
          <a:ln>
            <a:noFill/>
          </a:ln>
        </p:spPr>
      </p:pic>
      <p:pic>
        <p:nvPicPr>
          <p:cNvPr id="793" name="Google Shape;793;gf31fb77f8f_0_1198" descr="A picture containing application&#10;&#10;Description automatically generated"/>
          <p:cNvPicPr preferRelativeResize="0"/>
          <p:nvPr/>
        </p:nvPicPr>
        <p:blipFill rotWithShape="1">
          <a:blip r:embed="rId80">
            <a:alphaModFix/>
          </a:blip>
          <a:srcRect l="4892" t="64003" r="4835" b="4742"/>
          <a:stretch/>
        </p:blipFill>
        <p:spPr>
          <a:xfrm>
            <a:off x="11133886" y="6578771"/>
            <a:ext cx="842094" cy="14735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 id="2147483762" r:id="rId46"/>
    <p:sldLayoutId id="2147483763" r:id="rId47"/>
    <p:sldLayoutId id="2147483764" r:id="rId48"/>
    <p:sldLayoutId id="2147483765" r:id="rId49"/>
    <p:sldLayoutId id="2147483766" r:id="rId50"/>
    <p:sldLayoutId id="2147483767" r:id="rId51"/>
    <p:sldLayoutId id="2147483768" r:id="rId52"/>
    <p:sldLayoutId id="2147483769" r:id="rId53"/>
    <p:sldLayoutId id="2147483770"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784" r:id="rId68"/>
    <p:sldLayoutId id="2147483785" r:id="rId69"/>
    <p:sldLayoutId id="2147483786" r:id="rId70"/>
    <p:sldLayoutId id="2147483787" r:id="rId71"/>
    <p:sldLayoutId id="2147483788" r:id="rId72"/>
    <p:sldLayoutId id="2147483789" r:id="rId73"/>
    <p:sldLayoutId id="2147483790" r:id="rId74"/>
    <p:sldLayoutId id="2147483791" r:id="rId75"/>
    <p:sldLayoutId id="2147483793" r:id="rId76"/>
    <p:sldLayoutId id="2147483794" r:id="rId77"/>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56">
          <p15:clr>
            <a:srgbClr val="F26B43"/>
          </p15:clr>
        </p15:guide>
        <p15:guide id="2" pos="336">
          <p15:clr>
            <a:srgbClr val="F26B43"/>
          </p15:clr>
        </p15:guide>
        <p15:guide id="3" pos="8544">
          <p15:clr>
            <a:srgbClr val="F26B43"/>
          </p15:clr>
        </p15:guide>
        <p15:guide id="4" orient="horz" pos="72">
          <p15:clr>
            <a:srgbClr val="F26B43"/>
          </p15:clr>
        </p15:guide>
        <p15:guide id="5" orient="horz" pos="648">
          <p15:clr>
            <a:srgbClr val="F26B43"/>
          </p15:clr>
        </p15:guide>
        <p15:guide id="6" pos="456">
          <p15:clr>
            <a:srgbClr val="F26B43"/>
          </p15:clr>
        </p15:guide>
        <p15:guide id="7" orient="horz" pos="437">
          <p15:clr>
            <a:srgbClr val="F26B43"/>
          </p15:clr>
        </p15:guide>
        <p15:guide id="8" pos="9024">
          <p15:clr>
            <a:srgbClr val="F26B43"/>
          </p15:clr>
        </p15:guide>
        <p15:guide id="9" orient="horz" pos="4968">
          <p15:clr>
            <a:srgbClr val="F26B43"/>
          </p15:clr>
        </p15:guide>
        <p15:guide id="10" orient="horz" pos="44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ai4hlth.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www.ai4hlth.org/"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hyperlink" Target="https://www.who.int/publications/i/item/9789240033818" TargetMode="External"/><Relationship Id="rId7"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143.xml"/><Relationship Id="rId5" Type="http://schemas.openxmlformats.org/officeDocument/2006/relationships/image" Target="../media/image63.jpg"/><Relationship Id="rId4" Type="http://schemas.openxmlformats.org/officeDocument/2006/relationships/image" Target="../media/image62.jp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43.xml"/><Relationship Id="rId5" Type="http://schemas.openxmlformats.org/officeDocument/2006/relationships/image" Target="../media/image66.jpg"/><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44.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44.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4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44.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72.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52.jpg"/><Relationship Id="rId7"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7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53.png"/><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4.png"/><Relationship Id="rId7" Type="http://schemas.openxmlformats.org/officeDocument/2006/relationships/image" Target="../media/image82.jpg"/><Relationship Id="rId2" Type="http://schemas.openxmlformats.org/officeDocument/2006/relationships/notesSlide" Target="../notesSlides/notesSlide47.xml"/><Relationship Id="rId1" Type="http://schemas.openxmlformats.org/officeDocument/2006/relationships/slideLayout" Target="../slideLayouts/slideLayout73.xml"/><Relationship Id="rId6" Type="http://schemas.openxmlformats.org/officeDocument/2006/relationships/image" Target="../media/image81.png"/><Relationship Id="rId11" Type="http://schemas.openxmlformats.org/officeDocument/2006/relationships/image" Target="../media/image89.png"/><Relationship Id="rId5" Type="http://schemas.openxmlformats.org/officeDocument/2006/relationships/image" Target="../media/image80.png"/><Relationship Id="rId10" Type="http://schemas.openxmlformats.org/officeDocument/2006/relationships/image" Target="../media/image88.png"/><Relationship Id="rId4" Type="http://schemas.openxmlformats.org/officeDocument/2006/relationships/image" Target="../media/image79.png"/><Relationship Id="rId9" Type="http://schemas.openxmlformats.org/officeDocument/2006/relationships/image" Target="../media/image8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1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799"/>
        <p:cNvGrpSpPr/>
        <p:nvPr/>
      </p:nvGrpSpPr>
      <p:grpSpPr>
        <a:xfrm>
          <a:off x="0" y="0"/>
          <a:ext cx="0" cy="0"/>
          <a:chOff x="0" y="0"/>
          <a:chExt cx="0" cy="0"/>
        </a:xfrm>
      </p:grpSpPr>
      <p:sp>
        <p:nvSpPr>
          <p:cNvPr id="1800" name="Google Shape;1800;p1"/>
          <p:cNvSpPr txBox="1">
            <a:spLocks noGrp="1"/>
          </p:cNvSpPr>
          <p:nvPr>
            <p:ph type="body" idx="1"/>
          </p:nvPr>
        </p:nvSpPr>
        <p:spPr>
          <a:xfrm>
            <a:off x="1522070" y="4325629"/>
            <a:ext cx="10497212" cy="1136068"/>
          </a:xfrm>
          <a:prstGeom prst="rect">
            <a:avLst/>
          </a:prstGeom>
          <a:noFill/>
          <a:ln>
            <a:noFill/>
          </a:ln>
        </p:spPr>
        <p:txBody>
          <a:bodyPr spcFirstLastPara="1" wrap="square" lIns="0" tIns="45700" rIns="0" bIns="45700" anchor="b" anchorCtr="0">
            <a:noAutofit/>
          </a:bodyPr>
          <a:lstStyle/>
          <a:p>
            <a:pPr marL="0" lvl="0" indent="0" algn="l" rtl="0">
              <a:lnSpc>
                <a:spcPct val="110000"/>
              </a:lnSpc>
              <a:spcBef>
                <a:spcPts val="0"/>
              </a:spcBef>
              <a:spcAft>
                <a:spcPts val="0"/>
              </a:spcAft>
              <a:buClr>
                <a:srgbClr val="0563B5"/>
              </a:buClr>
              <a:buSzPts val="3200"/>
              <a:buFont typeface="DM Sans"/>
              <a:buNone/>
              <a:defRPr sz="2800">
                <a:solidFill>
                  <a:schemeClr val="accent3"/>
                </a:solidFill>
              </a:defRPr>
            </a:pPr>
            <a:r>
              <a:t>Introduction à la détection assistée par ordinateur (DAO) et à la radiographie ultra-portable </a:t>
            </a:r>
            <a:endParaRPr sz="2800">
              <a:solidFill>
                <a:schemeClr val="accent3"/>
              </a:solidFill>
            </a:endParaRPr>
          </a:p>
        </p:txBody>
      </p:sp>
      <p:sp>
        <p:nvSpPr>
          <p:cNvPr id="1801" name="Google Shape;1801;p1"/>
          <p:cNvSpPr txBox="1">
            <a:spLocks noGrp="1"/>
          </p:cNvSpPr>
          <p:nvPr>
            <p:ph type="body" idx="2"/>
          </p:nvPr>
        </p:nvSpPr>
        <p:spPr>
          <a:xfrm>
            <a:off x="1167811" y="5499767"/>
            <a:ext cx="4445631" cy="653998"/>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0"/>
              </a:spcBef>
              <a:spcAft>
                <a:spcPts val="0"/>
              </a:spcAft>
              <a:buClr>
                <a:schemeClr val="lt1"/>
              </a:buClr>
              <a:buSzPts val="4000"/>
              <a:buFont typeface="DM Sans Medium"/>
              <a:buNone/>
            </a:pPr>
            <a:r>
              <a:t>MODULE 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gf1773862d2_0_30"/>
          <p:cNvSpPr/>
          <p:nvPr/>
        </p:nvSpPr>
        <p:spPr>
          <a:xfrm>
            <a:off x="1005550" y="2860300"/>
            <a:ext cx="5857500" cy="3725100"/>
          </a:xfrm>
          <a:prstGeom prst="rect">
            <a:avLst/>
          </a:prstGeom>
          <a:solidFill>
            <a:srgbClr val="A7E9CA">
              <a:alpha val="44313"/>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902" name="Google Shape;1902;gf1773862d2_0_3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1800"/>
              <a:buNone/>
              <a:defRPr>
                <a:solidFill>
                  <a:schemeClr val="dk2"/>
                </a:solidFill>
                <a:latin typeface="Arial"/>
                <a:ea typeface="Arial"/>
                <a:cs typeface="Arial"/>
                <a:sym typeface="Arial"/>
              </a:defRPr>
            </a:pPr>
            <a:r>
              <a:rPr sz="3200"/>
              <a:t>Analyse contextuelle de DAO</a:t>
            </a:r>
            <a:endParaRPr sz="3200">
              <a:solidFill>
                <a:schemeClr val="dk2"/>
              </a:solidFill>
            </a:endParaRPr>
          </a:p>
        </p:txBody>
      </p:sp>
      <p:sp>
        <p:nvSpPr>
          <p:cNvPr id="1903" name="Google Shape;1903;gf1773862d2_0_30"/>
          <p:cNvSpPr txBox="1">
            <a:spLocks noGrp="1"/>
          </p:cNvSpPr>
          <p:nvPr>
            <p:ph type="body" idx="1"/>
          </p:nvPr>
        </p:nvSpPr>
        <p:spPr>
          <a:xfrm>
            <a:off x="1145224" y="1028700"/>
            <a:ext cx="5818200" cy="5259600"/>
          </a:xfrm>
          <a:prstGeom prst="rect">
            <a:avLst/>
          </a:prstGeom>
          <a:noFill/>
          <a:ln>
            <a:noFill/>
          </a:ln>
        </p:spPr>
        <p:txBody>
          <a:bodyPr spcFirstLastPara="1" wrap="square" lIns="0" tIns="45700" rIns="0" bIns="45700" anchor="t" anchorCtr="0">
            <a:noAutofit/>
          </a:bodyPr>
          <a:lstStyle/>
          <a:p>
            <a:pPr marL="0" lvl="0" indent="0" algn="l" rtl="0">
              <a:lnSpc>
                <a:spcPct val="115000"/>
              </a:lnSpc>
              <a:spcBef>
                <a:spcPts val="1000"/>
              </a:spcBef>
              <a:spcAft>
                <a:spcPts val="0"/>
              </a:spcAft>
              <a:buClr>
                <a:schemeClr val="dk1"/>
              </a:buClr>
              <a:buSzPts val="1100"/>
              <a:buFont typeface="Arial"/>
              <a:buNone/>
              <a:defRPr sz="1900"/>
            </a:pPr>
            <a:r>
              <a:rPr sz="1800"/>
              <a:t>Le marché de la DAO se développe rapidement. Actuellement, le site Web ai4hlth.org identifie </a:t>
            </a:r>
            <a:r>
              <a:rPr sz="1800" b="1"/>
              <a:t>17 produits de DAO différents pour la tuberculose </a:t>
            </a:r>
            <a:r>
              <a:rPr sz="1800"/>
              <a:t>sur le marché, </a:t>
            </a:r>
            <a:r>
              <a:rPr sz="1800" b="1"/>
              <a:t>9 avec approbation réglementaire (CE)</a:t>
            </a:r>
            <a:r>
              <a:rPr sz="1800"/>
              <a:t>, et plus encore en développement. </a:t>
            </a:r>
          </a:p>
          <a:p>
            <a:pPr marL="0" lvl="0" indent="0" algn="l" rtl="0">
              <a:lnSpc>
                <a:spcPct val="115000"/>
              </a:lnSpc>
              <a:spcBef>
                <a:spcPts val="1000"/>
              </a:spcBef>
              <a:spcAft>
                <a:spcPts val="0"/>
              </a:spcAft>
              <a:buClr>
                <a:schemeClr val="dk1"/>
              </a:buClr>
              <a:buSzPts val="1100"/>
              <a:buFont typeface="Arial"/>
              <a:buNone/>
            </a:pPr>
            <a:endParaRPr sz="1800"/>
          </a:p>
          <a:p>
            <a:pPr marL="0" lvl="0" indent="0" algn="l" rtl="0">
              <a:lnSpc>
                <a:spcPct val="115000"/>
              </a:lnSpc>
              <a:spcBef>
                <a:spcPts val="1000"/>
              </a:spcBef>
              <a:spcAft>
                <a:spcPts val="0"/>
              </a:spcAft>
              <a:buClr>
                <a:schemeClr val="dk1"/>
              </a:buClr>
              <a:buSzPts val="1100"/>
              <a:buFont typeface="Arial"/>
              <a:buNone/>
              <a:defRPr sz="1900" b="1">
                <a:solidFill>
                  <a:schemeClr val="dk1"/>
                </a:solidFill>
              </a:defRPr>
            </a:pPr>
            <a:r>
              <a:rPr sz="1800"/>
              <a:t>Les caractéristiques communes incluent :</a:t>
            </a:r>
            <a:endParaRPr sz="1800" b="1">
              <a:solidFill>
                <a:schemeClr val="dk1"/>
              </a:solidFill>
            </a:endParaRPr>
          </a:p>
          <a:p>
            <a:pPr marL="457200" lvl="0" indent="-336550" algn="l" rtl="0">
              <a:lnSpc>
                <a:spcPct val="115000"/>
              </a:lnSpc>
              <a:spcBef>
                <a:spcPts val="500"/>
              </a:spcBef>
              <a:spcAft>
                <a:spcPts val="0"/>
              </a:spcAft>
              <a:buSzPts val="1700"/>
              <a:buChar char="➔"/>
              <a:defRPr sz="1700">
                <a:solidFill>
                  <a:schemeClr val="dk1"/>
                </a:solidFill>
              </a:defRPr>
            </a:pPr>
            <a:r>
              <a:rPr sz="1600"/>
              <a:t>Convient principalement aux personnes de plus de 15 ans</a:t>
            </a:r>
            <a:endParaRPr sz="1600">
              <a:solidFill>
                <a:schemeClr val="dk1"/>
              </a:solidFill>
            </a:endParaRPr>
          </a:p>
          <a:p>
            <a:pPr marL="457200" lvl="0" indent="-336550" algn="l" rtl="0">
              <a:lnSpc>
                <a:spcPct val="115000"/>
              </a:lnSpc>
              <a:spcBef>
                <a:spcPts val="0"/>
              </a:spcBef>
              <a:spcAft>
                <a:spcPts val="0"/>
              </a:spcAft>
              <a:buSzPts val="1700"/>
              <a:buChar char="➔"/>
              <a:defRPr sz="1700">
                <a:solidFill>
                  <a:schemeClr val="dk1"/>
                </a:solidFill>
              </a:defRPr>
            </a:pPr>
            <a:r>
              <a:rPr sz="1600"/>
              <a:t>Lecture des images DICOM postéro-antérieures </a:t>
            </a:r>
            <a:endParaRPr sz="1600">
              <a:solidFill>
                <a:schemeClr val="dk1"/>
              </a:solidFill>
            </a:endParaRPr>
          </a:p>
          <a:p>
            <a:pPr marL="914400" lvl="1" indent="-336550" algn="l" rtl="0">
              <a:lnSpc>
                <a:spcPct val="115000"/>
              </a:lnSpc>
              <a:spcBef>
                <a:spcPts val="0"/>
              </a:spcBef>
              <a:spcAft>
                <a:spcPts val="0"/>
              </a:spcAft>
              <a:buSzPts val="1700"/>
              <a:buChar char="◆"/>
              <a:defRPr sz="1700">
                <a:solidFill>
                  <a:schemeClr val="dk1"/>
                </a:solidFill>
              </a:defRPr>
            </a:pPr>
            <a:r>
              <a:rPr sz="1600"/>
              <a:t>Images antéro-postérieures et autres formats d’image (JPEG, PNG) également largement acceptés</a:t>
            </a:r>
            <a:endParaRPr sz="1600">
              <a:solidFill>
                <a:schemeClr val="dk1"/>
              </a:solidFill>
            </a:endParaRPr>
          </a:p>
          <a:p>
            <a:pPr marL="457200" lvl="0" indent="-336550" algn="l" rtl="0">
              <a:lnSpc>
                <a:spcPct val="115000"/>
              </a:lnSpc>
              <a:spcBef>
                <a:spcPts val="0"/>
              </a:spcBef>
              <a:spcAft>
                <a:spcPts val="0"/>
              </a:spcAft>
              <a:buSzPts val="1700"/>
              <a:buChar char="➔"/>
              <a:defRPr sz="1700">
                <a:solidFill>
                  <a:schemeClr val="dk1"/>
                </a:solidFill>
              </a:defRPr>
            </a:pPr>
            <a:r>
              <a:rPr sz="1600"/>
              <a:t>Résumé des résultats dans un rapport de type radiologue</a:t>
            </a:r>
            <a:endParaRPr sz="1600">
              <a:solidFill>
                <a:schemeClr val="dk1"/>
              </a:solidFill>
            </a:endParaRPr>
          </a:p>
          <a:p>
            <a:pPr marL="457200" lvl="0" indent="-336550" algn="l" rtl="0">
              <a:lnSpc>
                <a:spcPct val="115000"/>
              </a:lnSpc>
              <a:spcBef>
                <a:spcPts val="0"/>
              </a:spcBef>
              <a:spcAft>
                <a:spcPts val="0"/>
              </a:spcAft>
              <a:buSzPts val="1700"/>
              <a:buChar char="➔"/>
              <a:defRPr sz="1700">
                <a:solidFill>
                  <a:schemeClr val="dk1"/>
                </a:solidFill>
              </a:defRPr>
            </a:pPr>
            <a:r>
              <a:rPr sz="1600"/>
              <a:t>Peuvent être déployés en ligne (cloud) et hors ligne</a:t>
            </a:r>
            <a:endParaRPr sz="1600">
              <a:solidFill>
                <a:schemeClr val="dk1"/>
              </a:solidFill>
            </a:endParaRPr>
          </a:p>
          <a:p>
            <a:pPr marL="457200" lvl="0" indent="-336550" algn="l" rtl="0">
              <a:lnSpc>
                <a:spcPct val="115000"/>
              </a:lnSpc>
              <a:spcBef>
                <a:spcPts val="0"/>
              </a:spcBef>
              <a:spcAft>
                <a:spcPts val="0"/>
              </a:spcAft>
              <a:buSzPts val="1700"/>
              <a:buChar char="➔"/>
              <a:defRPr sz="1700">
                <a:solidFill>
                  <a:schemeClr val="dk1"/>
                </a:solidFill>
              </a:defRPr>
            </a:pPr>
            <a:r>
              <a:rPr sz="1600"/>
              <a:t>Intégration avec PACS et d’autres systèmes d’information clinique </a:t>
            </a:r>
            <a:endParaRPr sz="1600">
              <a:solidFill>
                <a:schemeClr val="dk1"/>
              </a:solidFill>
            </a:endParaRPr>
          </a:p>
          <a:p>
            <a:pPr marL="457200" lvl="0" indent="-336550" algn="l" rtl="0">
              <a:lnSpc>
                <a:spcPct val="115000"/>
              </a:lnSpc>
              <a:spcBef>
                <a:spcPts val="0"/>
              </a:spcBef>
              <a:spcAft>
                <a:spcPts val="0"/>
              </a:spcAft>
              <a:buSzPts val="1700"/>
              <a:buChar char="➔"/>
              <a:defRPr sz="1700">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defRPr>
            </a:pPr>
            <a:r>
              <a:rPr sz="1600"/>
              <a:t>Capacité à être déployés avec la plupart des systèmes à rayons X grand public </a:t>
            </a:r>
            <a:endParaRPr sz="1600">
              <a:solidFill>
                <a:schemeClr val="dk1"/>
              </a:solidFill>
            </a:endParaRPr>
          </a:p>
          <a:p>
            <a:pPr marL="0" lvl="0" indent="0" algn="l" rtl="0">
              <a:lnSpc>
                <a:spcPct val="110000"/>
              </a:lnSpc>
              <a:spcBef>
                <a:spcPts val="500"/>
              </a:spcBef>
              <a:spcAft>
                <a:spcPts val="0"/>
              </a:spcAft>
              <a:buSzPts val="1800"/>
              <a:buNone/>
            </a:pPr>
            <a:endParaRPr sz="2800"/>
          </a:p>
        </p:txBody>
      </p:sp>
      <p:pic>
        <p:nvPicPr>
          <p:cNvPr id="1904" name="Google Shape;1904;gf1773862d2_0_30"/>
          <p:cNvPicPr preferRelativeResize="0"/>
          <p:nvPr/>
        </p:nvPicPr>
        <p:blipFill>
          <a:blip r:embed="rId3">
            <a:alphaModFix/>
          </a:blip>
          <a:stretch>
            <a:fillRect/>
          </a:stretch>
        </p:blipFill>
        <p:spPr>
          <a:xfrm>
            <a:off x="7734705" y="0"/>
            <a:ext cx="4457290" cy="6857999"/>
          </a:xfrm>
          <a:prstGeom prst="rect">
            <a:avLst/>
          </a:prstGeom>
          <a:noFill/>
          <a:ln w="28575" cap="flat" cmpd="sng">
            <a:solidFill>
              <a:srgbClr val="0CCC73"/>
            </a:solidFill>
            <a:prstDash val="solid"/>
            <a:round/>
            <a:headEnd type="none" w="sm" len="sm"/>
            <a:tailEnd type="none" w="sm" len="sm"/>
          </a:ln>
        </p:spPr>
      </p:pic>
      <p:sp>
        <p:nvSpPr>
          <p:cNvPr id="1905" name="Google Shape;1905;gf1773862d2_0_30"/>
          <p:cNvSpPr/>
          <p:nvPr/>
        </p:nvSpPr>
        <p:spPr>
          <a:xfrm>
            <a:off x="7249800" y="6050605"/>
            <a:ext cx="4942200" cy="807395"/>
          </a:xfrm>
          <a:prstGeom prst="rect">
            <a:avLst/>
          </a:prstGeom>
          <a:solidFill>
            <a:srgbClr val="A7E9CA"/>
          </a:solidFill>
          <a:ln w="9525" cap="flat" cmpd="sng">
            <a:solidFill>
              <a:srgbClr val="0CCC7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sz="1400">
                <a:solidFill>
                  <a:schemeClr val="dk1"/>
                </a:solidFill>
                <a:latin typeface="Arial"/>
                <a:ea typeface="Arial"/>
                <a:cs typeface="Arial"/>
                <a:sym typeface="Arial"/>
              </a:defRPr>
            </a:pPr>
            <a:r>
              <a:rPr sz="1200" b="1" u="sng" dirty="0">
                <a:hlinkClick r:id="rId4">
                  <a:extLst>
                    <a:ext uri="{A12FA001-AC4F-418D-AE19-62706E023703}">
                      <ahyp:hlinkClr xmlns:ahyp="http://schemas.microsoft.com/office/drawing/2018/hyperlinkcolor" val="tx"/>
                    </a:ext>
                  </a:extLst>
                </a:hlinkClick>
              </a:rPr>
              <a:t>ai4hlth.org</a:t>
            </a:r>
            <a:r>
              <a:rPr sz="1200" dirty="0"/>
              <a:t> </a:t>
            </a:r>
            <a:r>
              <a:rPr sz="1200" dirty="0" err="1"/>
              <a:t>est</a:t>
            </a:r>
            <a:r>
              <a:rPr sz="1200" dirty="0"/>
              <a:t> un </a:t>
            </a:r>
            <a:r>
              <a:rPr sz="1200" dirty="0" err="1"/>
              <a:t>marché</a:t>
            </a:r>
            <a:r>
              <a:rPr sz="1200" dirty="0"/>
              <a:t> </a:t>
            </a:r>
            <a:r>
              <a:rPr sz="1200" dirty="0" err="1"/>
              <a:t>en</a:t>
            </a:r>
            <a:r>
              <a:rPr sz="1200" dirty="0"/>
              <a:t> </a:t>
            </a:r>
            <a:r>
              <a:rPr sz="1200" dirty="0" err="1"/>
              <a:t>ligne</a:t>
            </a:r>
            <a:r>
              <a:rPr sz="1200" dirty="0"/>
              <a:t> de </a:t>
            </a:r>
            <a:r>
              <a:rPr sz="1200" dirty="0" err="1"/>
              <a:t>produits</a:t>
            </a:r>
            <a:r>
              <a:rPr sz="1200" dirty="0"/>
              <a:t> de DAO pour la </a:t>
            </a:r>
            <a:r>
              <a:rPr sz="1200" dirty="0" err="1"/>
              <a:t>tuberculose</a:t>
            </a:r>
            <a:r>
              <a:rPr sz="1200" dirty="0"/>
              <a:t> </a:t>
            </a:r>
            <a:r>
              <a:rPr sz="12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régulièrement</a:t>
            </a:r>
            <a:r>
              <a:rPr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 </a:t>
            </a:r>
            <a:r>
              <a:rPr sz="1200" dirty="0"/>
              <a:t>mis à jour. </a:t>
            </a:r>
            <a:endParaRPr sz="1200" b="0" i="0" u="none" strike="noStrike" cap="none"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gf1773862d2_0_38"/>
          <p:cNvSpPr/>
          <p:nvPr/>
        </p:nvSpPr>
        <p:spPr>
          <a:xfrm>
            <a:off x="891725" y="2842850"/>
            <a:ext cx="5857500" cy="3725100"/>
          </a:xfrm>
          <a:prstGeom prst="rect">
            <a:avLst/>
          </a:prstGeom>
          <a:solidFill>
            <a:srgbClr val="CAD8F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912" name="Google Shape;1912;gf1773862d2_0_38"/>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1800"/>
              <a:buNone/>
              <a:defRPr>
                <a:solidFill>
                  <a:schemeClr val="dk2"/>
                </a:solidFill>
                <a:latin typeface="Arial"/>
                <a:ea typeface="Arial"/>
                <a:cs typeface="Arial"/>
                <a:sym typeface="Arial"/>
              </a:defRPr>
            </a:pPr>
            <a:r>
              <a:rPr sz="3200"/>
              <a:t>Analyse contextuelle de DAO</a:t>
            </a:r>
            <a:endParaRPr sz="3200">
              <a:solidFill>
                <a:schemeClr val="dk2"/>
              </a:solidFill>
            </a:endParaRPr>
          </a:p>
        </p:txBody>
      </p:sp>
      <p:sp>
        <p:nvSpPr>
          <p:cNvPr id="1913" name="Google Shape;1913;gf1773862d2_0_38"/>
          <p:cNvSpPr txBox="1">
            <a:spLocks noGrp="1"/>
          </p:cNvSpPr>
          <p:nvPr>
            <p:ph type="body" idx="1"/>
          </p:nvPr>
        </p:nvSpPr>
        <p:spPr>
          <a:xfrm>
            <a:off x="1085199" y="1028700"/>
            <a:ext cx="5766900" cy="5259600"/>
          </a:xfrm>
          <a:prstGeom prst="rect">
            <a:avLst/>
          </a:prstGeom>
          <a:noFill/>
          <a:ln>
            <a:noFill/>
          </a:ln>
        </p:spPr>
        <p:txBody>
          <a:bodyPr spcFirstLastPara="1" wrap="square" lIns="0" tIns="45700" rIns="0" bIns="45700" anchor="t" anchorCtr="0">
            <a:noAutofit/>
          </a:bodyPr>
          <a:lstStyle/>
          <a:p>
            <a:pPr marL="0" lvl="0" indent="0" algn="l" rtl="0">
              <a:lnSpc>
                <a:spcPct val="115000"/>
              </a:lnSpc>
              <a:spcBef>
                <a:spcPts val="1000"/>
              </a:spcBef>
              <a:spcAft>
                <a:spcPts val="0"/>
              </a:spcAft>
              <a:buClr>
                <a:schemeClr val="dk1"/>
              </a:buClr>
              <a:buSzPts val="1100"/>
              <a:buFont typeface="Arial"/>
              <a:buNone/>
              <a:defRPr sz="1900"/>
            </a:pPr>
            <a:r>
              <a:rPr sz="1800"/>
              <a:t>Le marché de la DAO se développe rapidement. Actuellement, le site Web ai4hlth.org identifie </a:t>
            </a:r>
            <a:r>
              <a:rPr sz="1800" b="1"/>
              <a:t>17 produits de DAO différents pour la tuberculose </a:t>
            </a:r>
            <a:r>
              <a:rPr sz="1800"/>
              <a:t>sur le marché, </a:t>
            </a:r>
            <a:r>
              <a:rPr sz="1800" b="1"/>
              <a:t>9 avec approbation réglementaire (CE)</a:t>
            </a:r>
            <a:r>
              <a:rPr sz="1800"/>
              <a:t>, et plus encore en développement. </a:t>
            </a:r>
          </a:p>
          <a:p>
            <a:pPr marL="0" lvl="0" indent="0" algn="l" rtl="0">
              <a:lnSpc>
                <a:spcPct val="115000"/>
              </a:lnSpc>
              <a:spcBef>
                <a:spcPts val="1000"/>
              </a:spcBef>
              <a:spcAft>
                <a:spcPts val="0"/>
              </a:spcAft>
              <a:buClr>
                <a:schemeClr val="dk1"/>
              </a:buClr>
              <a:buSzPts val="1100"/>
              <a:buFont typeface="Arial"/>
              <a:buNone/>
            </a:pPr>
            <a:endParaRPr sz="1800"/>
          </a:p>
          <a:p>
            <a:pPr marL="0" lvl="0" indent="0" algn="l" rtl="0">
              <a:lnSpc>
                <a:spcPct val="115000"/>
              </a:lnSpc>
              <a:spcBef>
                <a:spcPts val="1000"/>
              </a:spcBef>
              <a:spcAft>
                <a:spcPts val="0"/>
              </a:spcAft>
              <a:buClr>
                <a:schemeClr val="dk1"/>
              </a:buClr>
              <a:buSzPts val="1100"/>
              <a:buFont typeface="Arial"/>
              <a:buNone/>
              <a:defRPr sz="1900" b="1">
                <a:solidFill>
                  <a:schemeClr val="dk1"/>
                </a:solidFill>
              </a:defRPr>
            </a:pPr>
            <a:r>
              <a:rPr sz="1800"/>
              <a:t>Les produits varient en ce que certains : </a:t>
            </a:r>
            <a:endParaRPr sz="1800" b="1">
              <a:solidFill>
                <a:schemeClr val="dk1"/>
              </a:solidFill>
            </a:endParaRPr>
          </a:p>
          <a:p>
            <a:pPr marL="457200" lvl="0" indent="-336550" algn="l" rtl="0">
              <a:lnSpc>
                <a:spcPct val="115000"/>
              </a:lnSpc>
              <a:spcBef>
                <a:spcPts val="500"/>
              </a:spcBef>
              <a:spcAft>
                <a:spcPts val="0"/>
              </a:spcAft>
              <a:buSzPts val="1700"/>
              <a:buChar char="➔"/>
              <a:defRPr sz="1700">
                <a:solidFill>
                  <a:schemeClr val="dk1"/>
                </a:solidFill>
              </a:defRPr>
            </a:pPr>
            <a:r>
              <a:rPr sz="1600"/>
              <a:t>Peuvent adapter leur performances en utilisant des données locales (</a:t>
            </a:r>
            <a:r>
              <a:rPr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apprentissage continu</a:t>
            </a:r>
            <a:r>
              <a:rPr sz="1600"/>
              <a:t>)</a:t>
            </a:r>
            <a:endParaRPr sz="1600">
              <a:solidFill>
                <a:schemeClr val="dk1"/>
              </a:solidFill>
            </a:endParaRPr>
          </a:p>
          <a:p>
            <a:pPr marL="457200" lvl="0" indent="-336550" algn="l" rtl="0">
              <a:lnSpc>
                <a:spcPct val="115000"/>
              </a:lnSpc>
              <a:spcBef>
                <a:spcPts val="0"/>
              </a:spcBef>
              <a:spcAft>
                <a:spcPts val="0"/>
              </a:spcAft>
              <a:buSzPts val="1700"/>
              <a:buChar char="➔"/>
              <a:defRPr sz="1700">
                <a:solidFill>
                  <a:schemeClr val="dk1"/>
                </a:solidFill>
              </a:defRPr>
            </a:pPr>
            <a:r>
              <a:rPr sz="1600"/>
              <a:t>Nécessitent une formation supplémentaire à l’aide de données locales avant le déploiement</a:t>
            </a:r>
            <a:endParaRPr sz="1600">
              <a:solidFill>
                <a:schemeClr val="dk1"/>
              </a:solidFill>
            </a:endParaRPr>
          </a:p>
          <a:p>
            <a:pPr marL="457200" lvl="0" indent="-336550" algn="l" rtl="0">
              <a:lnSpc>
                <a:spcPct val="115000"/>
              </a:lnSpc>
              <a:spcBef>
                <a:spcPts val="0"/>
              </a:spcBef>
              <a:spcAft>
                <a:spcPts val="0"/>
              </a:spcAft>
              <a:buSzPts val="1700"/>
              <a:buChar char="➔"/>
              <a:defRPr sz="1700">
                <a:solidFill>
                  <a:schemeClr val="dk1"/>
                </a:solidFill>
              </a:defRPr>
            </a:pPr>
            <a:r>
              <a:rPr sz="1600"/>
              <a:t>Peuvent identifier les anomalies non tuberculeuses </a:t>
            </a:r>
            <a:endParaRPr sz="1600">
              <a:solidFill>
                <a:schemeClr val="dk1"/>
              </a:solidFill>
            </a:endParaRPr>
          </a:p>
          <a:p>
            <a:pPr marL="457200" lvl="0" indent="0" algn="l" rtl="0">
              <a:lnSpc>
                <a:spcPct val="115000"/>
              </a:lnSpc>
              <a:spcBef>
                <a:spcPts val="500"/>
              </a:spcBef>
              <a:spcAft>
                <a:spcPts val="0"/>
              </a:spcAft>
              <a:buSzPts val="3200"/>
              <a:buNone/>
              <a:defRPr sz="1700">
                <a:solidFill>
                  <a:schemeClr val="dk1"/>
                </a:solidFill>
              </a:defRPr>
            </a:pPr>
            <a:r>
              <a:rPr sz="1600"/>
              <a:t>(Toutefois, il existe un manque de données d’évaluation indépendantes sur la performance des systèmes DAO pour le diagnostic différentiel et la précision avec laquelle ils localisent les anomalies).</a:t>
            </a:r>
            <a:endParaRPr sz="1600">
              <a:solidFill>
                <a:schemeClr val="dk1"/>
              </a:solidFill>
            </a:endParaRPr>
          </a:p>
          <a:p>
            <a:pPr marL="0" lvl="0" indent="0" algn="l" rtl="0">
              <a:lnSpc>
                <a:spcPct val="115000"/>
              </a:lnSpc>
              <a:spcBef>
                <a:spcPts val="500"/>
              </a:spcBef>
              <a:spcAft>
                <a:spcPts val="0"/>
              </a:spcAft>
              <a:buSzPts val="3200"/>
              <a:buNone/>
            </a:pPr>
            <a:endParaRPr sz="1400"/>
          </a:p>
          <a:p>
            <a:pPr marL="0" lvl="0" indent="0" algn="l" rtl="0">
              <a:lnSpc>
                <a:spcPct val="110000"/>
              </a:lnSpc>
              <a:spcBef>
                <a:spcPts val="500"/>
              </a:spcBef>
              <a:spcAft>
                <a:spcPts val="0"/>
              </a:spcAft>
              <a:buSzPts val="1800"/>
              <a:buNone/>
            </a:pPr>
            <a:endParaRPr sz="2800"/>
          </a:p>
        </p:txBody>
      </p:sp>
      <p:pic>
        <p:nvPicPr>
          <p:cNvPr id="1914" name="Google Shape;1914;gf1773862d2_0_38"/>
          <p:cNvPicPr preferRelativeResize="0"/>
          <p:nvPr/>
        </p:nvPicPr>
        <p:blipFill rotWithShape="1">
          <a:blip r:embed="rId3">
            <a:alphaModFix/>
          </a:blip>
          <a:srcRect/>
          <a:stretch/>
        </p:blipFill>
        <p:spPr>
          <a:xfrm>
            <a:off x="8229600" y="0"/>
            <a:ext cx="3962400" cy="6567948"/>
          </a:xfrm>
          <a:prstGeom prst="rect">
            <a:avLst/>
          </a:prstGeom>
          <a:noFill/>
          <a:ln w="28575" cap="flat" cmpd="sng">
            <a:solidFill>
              <a:srgbClr val="0CCC73"/>
            </a:solidFill>
            <a:prstDash val="solid"/>
            <a:round/>
            <a:headEnd type="none" w="sm" len="sm"/>
            <a:tailEnd type="none" w="sm" len="sm"/>
          </a:ln>
        </p:spPr>
      </p:pic>
      <p:pic>
        <p:nvPicPr>
          <p:cNvPr id="1915" name="Google Shape;1915;gf1773862d2_0_38"/>
          <p:cNvPicPr preferRelativeResize="0"/>
          <p:nvPr/>
        </p:nvPicPr>
        <p:blipFill>
          <a:blip r:embed="rId4">
            <a:alphaModFix/>
          </a:blip>
          <a:stretch>
            <a:fillRect/>
          </a:stretch>
        </p:blipFill>
        <p:spPr>
          <a:xfrm>
            <a:off x="7734705" y="0"/>
            <a:ext cx="4457290" cy="6857999"/>
          </a:xfrm>
          <a:prstGeom prst="rect">
            <a:avLst/>
          </a:prstGeom>
          <a:noFill/>
          <a:ln w="28575" cap="flat" cmpd="sng">
            <a:solidFill>
              <a:srgbClr val="0CCC73"/>
            </a:solidFill>
            <a:prstDash val="solid"/>
            <a:round/>
            <a:headEnd type="none" w="sm" len="sm"/>
            <a:tailEnd type="none" w="sm" len="sm"/>
          </a:ln>
        </p:spPr>
      </p:pic>
      <p:sp>
        <p:nvSpPr>
          <p:cNvPr id="1916" name="Google Shape;1916;gf1773862d2_0_38"/>
          <p:cNvSpPr/>
          <p:nvPr/>
        </p:nvSpPr>
        <p:spPr>
          <a:xfrm>
            <a:off x="7249800" y="6096000"/>
            <a:ext cx="4942200" cy="762000"/>
          </a:xfrm>
          <a:prstGeom prst="rect">
            <a:avLst/>
          </a:prstGeom>
          <a:solidFill>
            <a:srgbClr val="A7E9CA"/>
          </a:solidFill>
          <a:ln w="9525" cap="flat" cmpd="sng">
            <a:solidFill>
              <a:srgbClr val="0CCC7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sz="1400">
                <a:solidFill>
                  <a:schemeClr val="dk1"/>
                </a:solidFill>
                <a:latin typeface="Arial"/>
                <a:ea typeface="Arial"/>
                <a:cs typeface="Arial"/>
                <a:sym typeface="Arial"/>
              </a:defRPr>
            </a:pPr>
            <a:r>
              <a:rPr sz="1200" b="1" u="sng">
                <a:hlinkClick r:id="rId5">
                  <a:extLst>
                    <a:ext uri="{A12FA001-AC4F-418D-AE19-62706E023703}">
                      <ahyp:hlinkClr xmlns:ahyp="http://schemas.microsoft.com/office/drawing/2018/hyperlinkcolor" val="tx"/>
                    </a:ext>
                  </a:extLst>
                </a:hlinkClick>
              </a:rPr>
              <a:t>ai4hlth.org</a:t>
            </a:r>
            <a:r>
              <a:rPr sz="1200"/>
              <a:t> est un marché en ligne de produits de DAO pour la tuberculose </a:t>
            </a:r>
            <a:r>
              <a:rPr sz="1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régulièrement </a:t>
            </a:r>
            <a:r>
              <a:rPr sz="1200"/>
              <a:t>mis à jour. </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sp>
        <p:nvSpPr>
          <p:cNvPr id="1921" name="Google Shape;1921;gf1773862d2_0_63"/>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0"/>
              </a:spcBef>
              <a:spcAft>
                <a:spcPts val="0"/>
              </a:spcAft>
              <a:buClr>
                <a:schemeClr val="dk1"/>
              </a:buClr>
              <a:buSzPts val="2200"/>
              <a:buNone/>
              <a:defRPr sz="1900"/>
            </a:pPr>
            <a:r>
              <a:rPr sz="1800"/>
              <a:t>En 2020, le Groupe d’élaboration des directives de l’OMS a évalué de manière autonome trois évaluations indépendantes de trois logiciels de DAO de détection de la tuberculose confirmée par la bactériologie dans une gamme de populations et de contextes. </a:t>
            </a:r>
          </a:p>
          <a:p>
            <a:pPr marL="0" lvl="0" indent="0" algn="l" rtl="0">
              <a:lnSpc>
                <a:spcPct val="100000"/>
              </a:lnSpc>
              <a:spcBef>
                <a:spcPts val="1200"/>
              </a:spcBef>
              <a:spcAft>
                <a:spcPts val="0"/>
              </a:spcAft>
              <a:buClr>
                <a:schemeClr val="dk2"/>
              </a:buClr>
              <a:buSzPts val="2200"/>
              <a:buNone/>
              <a:defRPr sz="1900" b="1">
                <a:solidFill>
                  <a:schemeClr val="dk2"/>
                </a:solidFill>
              </a:defRPr>
            </a:pPr>
            <a:r>
              <a:rPr sz="1800"/>
              <a:t>Les résultats montrent la variabilité des lecteurs humains et des logiciels de DAO dans différents contextes et populations.</a:t>
            </a:r>
          </a:p>
          <a:p>
            <a:pPr marL="288925" lvl="0" indent="-111125" algn="l" rtl="0">
              <a:lnSpc>
                <a:spcPct val="110000"/>
              </a:lnSpc>
              <a:spcBef>
                <a:spcPts val="500"/>
              </a:spcBef>
              <a:spcAft>
                <a:spcPts val="0"/>
              </a:spcAft>
              <a:buClr>
                <a:schemeClr val="dk1"/>
              </a:buClr>
              <a:buSzPts val="2200"/>
              <a:buNone/>
            </a:pPr>
            <a:endParaRPr sz="2000" b="1"/>
          </a:p>
          <a:p>
            <a:pPr marL="0" lvl="0" indent="0" algn="l" rtl="0">
              <a:lnSpc>
                <a:spcPct val="110000"/>
              </a:lnSpc>
              <a:spcBef>
                <a:spcPts val="500"/>
              </a:spcBef>
              <a:spcAft>
                <a:spcPts val="0"/>
              </a:spcAft>
              <a:buClr>
                <a:schemeClr val="dk1"/>
              </a:buClr>
              <a:buSzPts val="2200"/>
              <a:buNone/>
            </a:pPr>
            <a:endParaRPr sz="2000"/>
          </a:p>
          <a:p>
            <a:pPr marL="288925" lvl="0" indent="-111125" algn="l" rtl="0">
              <a:lnSpc>
                <a:spcPct val="110000"/>
              </a:lnSpc>
              <a:spcBef>
                <a:spcPts val="500"/>
              </a:spcBef>
              <a:spcAft>
                <a:spcPts val="0"/>
              </a:spcAft>
              <a:buClr>
                <a:schemeClr val="dk1"/>
              </a:buClr>
              <a:buSzPts val="2200"/>
              <a:buNone/>
            </a:pPr>
            <a:endParaRPr sz="2000"/>
          </a:p>
          <a:p>
            <a:pPr marL="288925" lvl="0" indent="-111125" algn="l" rtl="0">
              <a:lnSpc>
                <a:spcPct val="110000"/>
              </a:lnSpc>
              <a:spcBef>
                <a:spcPts val="500"/>
              </a:spcBef>
              <a:spcAft>
                <a:spcPts val="0"/>
              </a:spcAft>
              <a:buClr>
                <a:schemeClr val="dk1"/>
              </a:buClr>
              <a:buSzPts val="2200"/>
              <a:buNone/>
            </a:pPr>
            <a:endParaRPr sz="2000"/>
          </a:p>
        </p:txBody>
      </p:sp>
      <p:sp>
        <p:nvSpPr>
          <p:cNvPr id="1922" name="Google Shape;1922;gf1773862d2_0_63"/>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74AAA"/>
              </a:buClr>
              <a:buSzPts val="3200"/>
              <a:buFont typeface="DM Sans Medium"/>
              <a:buNone/>
              <a:defRPr>
                <a:solidFill>
                  <a:schemeClr val="dk2"/>
                </a:solidFill>
              </a:defRPr>
            </a:pPr>
            <a:r>
              <a:rPr sz="3200"/>
              <a:t>Validation de la DAO pour l’interprétation des radiographies numériques</a:t>
            </a:r>
            <a:endParaRPr sz="3200">
              <a:solidFill>
                <a:schemeClr val="dk2"/>
              </a:solidFill>
            </a:endParaRPr>
          </a:p>
        </p:txBody>
      </p:sp>
      <p:graphicFrame>
        <p:nvGraphicFramePr>
          <p:cNvPr id="1923" name="Google Shape;1923;gf1773862d2_0_63"/>
          <p:cNvGraphicFramePr/>
          <p:nvPr/>
        </p:nvGraphicFramePr>
        <p:xfrm>
          <a:off x="362552" y="2806270"/>
          <a:ext cx="4351350" cy="3820345"/>
        </p:xfrm>
        <a:graphic>
          <a:graphicData uri="http://schemas.openxmlformats.org/drawingml/2006/table">
            <a:tbl>
              <a:tblPr firstRow="1" bandRow="1">
                <a:noFill/>
                <a:tableStyleId>{094BAC74-0475-4124-B654-1660A16EFDED}</a:tableStyleId>
              </a:tblPr>
              <a:tblGrid>
                <a:gridCol w="2129975">
                  <a:extLst>
                    <a:ext uri="{9D8B030D-6E8A-4147-A177-3AD203B41FA5}">
                      <a16:colId xmlns:a16="http://schemas.microsoft.com/office/drawing/2014/main" val="20000"/>
                    </a:ext>
                  </a:extLst>
                </a:gridCol>
                <a:gridCol w="1100550">
                  <a:extLst>
                    <a:ext uri="{9D8B030D-6E8A-4147-A177-3AD203B41FA5}">
                      <a16:colId xmlns:a16="http://schemas.microsoft.com/office/drawing/2014/main" val="20001"/>
                    </a:ext>
                  </a:extLst>
                </a:gridCol>
                <a:gridCol w="1120825">
                  <a:extLst>
                    <a:ext uri="{9D8B030D-6E8A-4147-A177-3AD203B41FA5}">
                      <a16:colId xmlns:a16="http://schemas.microsoft.com/office/drawing/2014/main" val="20002"/>
                    </a:ext>
                  </a:extLst>
                </a:gridCol>
              </a:tblGrid>
              <a:tr h="455850">
                <a:tc>
                  <a:txBody>
                    <a:bodyPr/>
                    <a:lstStyle/>
                    <a:p>
                      <a:pPr marL="0" marR="0" lvl="0" indent="0" algn="ctr" rtl="0">
                        <a:lnSpc>
                          <a:spcPct val="100000"/>
                        </a:lnSpc>
                        <a:spcBef>
                          <a:spcPts val="0"/>
                        </a:spcBef>
                        <a:spcAft>
                          <a:spcPts val="0"/>
                        </a:spcAft>
                        <a:buClr>
                          <a:srgbClr val="000000"/>
                        </a:buClr>
                        <a:buSzPts val="1400"/>
                        <a:buFont typeface="Arial"/>
                        <a:buNone/>
                        <a:defRPr sz="1400"/>
                      </a:pPr>
                      <a:r>
                        <a:t>Type de boîtier/lecteur</a:t>
                      </a:r>
                      <a:endParaRPr sz="1400" u="none" strike="noStrike" cap="none"/>
                    </a:p>
                  </a:txBody>
                  <a:tcPr marL="91450" marR="91450" marT="45725" marB="45725" anchor="ctr">
                    <a:solidFill>
                      <a:srgbClr val="0CCC73"/>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a:pPr>
                      <a:r>
                        <a:t>Sensibilité</a:t>
                      </a:r>
                      <a:endParaRPr sz="1400" u="none" strike="noStrike" cap="none"/>
                    </a:p>
                  </a:txBody>
                  <a:tcPr marL="91450" marR="91450" marT="45725" marB="45725" anchor="ctr">
                    <a:solidFill>
                      <a:srgbClr val="0CCC73"/>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a:pPr>
                      <a:r>
                        <a:t>Spécificité</a:t>
                      </a:r>
                      <a:endParaRPr sz="1400" u="none" strike="noStrike" cap="none"/>
                    </a:p>
                  </a:txBody>
                  <a:tcPr marL="91450" marR="91450" marT="45725" marB="45725" anchor="ctr">
                    <a:solidFill>
                      <a:srgbClr val="0CCC73"/>
                    </a:solidFill>
                  </a:tcPr>
                </a:tc>
                <a:extLst>
                  <a:ext uri="{0D108BD9-81ED-4DB2-BD59-A6C34878D82A}">
                    <a16:rowId xmlns:a16="http://schemas.microsoft.com/office/drawing/2014/main" val="10000"/>
                  </a:ext>
                </a:extLst>
              </a:tr>
              <a:tr h="532625">
                <a:tc>
                  <a:txBody>
                    <a:bodyPr/>
                    <a:lstStyle/>
                    <a:p>
                      <a:pPr marL="0" marR="0" lvl="0" indent="0" algn="l" rtl="0">
                        <a:lnSpc>
                          <a:spcPct val="100000"/>
                        </a:lnSpc>
                        <a:spcBef>
                          <a:spcPts val="0"/>
                        </a:spcBef>
                        <a:spcAft>
                          <a:spcPts val="0"/>
                        </a:spcAft>
                        <a:buClr>
                          <a:srgbClr val="000000"/>
                        </a:buClr>
                        <a:buSzPts val="1200"/>
                        <a:buFont typeface="Arial"/>
                        <a:buNone/>
                        <a:defRPr sz="1200" b="1"/>
                      </a:pPr>
                      <a:r>
                        <a:t>Profil de produit cible OMS </a:t>
                      </a:r>
                      <a:endParaRPr sz="1200" b="1"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b="1"/>
                      </a:pPr>
                      <a:r>
                        <a:t> &gt; 0,90 </a:t>
                      </a:r>
                      <a:endParaRPr sz="1400" b="1"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b="1"/>
                      </a:pPr>
                      <a:r>
                        <a:t> &gt; 0,70</a:t>
                      </a:r>
                      <a:endParaRPr sz="1400" b="1" u="none" strike="noStrike" cap="none"/>
                    </a:p>
                  </a:txBody>
                  <a:tcPr marL="91450" marR="91450" marT="45725" marB="45725">
                    <a:solidFill>
                      <a:srgbClr val="81F7C0"/>
                    </a:solidFill>
                  </a:tcPr>
                </a:tc>
                <a:extLst>
                  <a:ext uri="{0D108BD9-81ED-4DB2-BD59-A6C34878D82A}">
                    <a16:rowId xmlns:a16="http://schemas.microsoft.com/office/drawing/2014/main" val="10001"/>
                  </a:ext>
                </a:extLst>
              </a:tr>
              <a:tr h="355100">
                <a:tc>
                  <a:txBody>
                    <a:bodyPr/>
                    <a:lstStyle/>
                    <a:p>
                      <a:pPr marL="0" marR="0" lvl="0" indent="0" algn="l" rtl="0">
                        <a:lnSpc>
                          <a:spcPct val="100000"/>
                        </a:lnSpc>
                        <a:spcBef>
                          <a:spcPts val="0"/>
                        </a:spcBef>
                        <a:spcAft>
                          <a:spcPts val="0"/>
                        </a:spcAft>
                        <a:buClr>
                          <a:srgbClr val="000000"/>
                        </a:buClr>
                        <a:buSzPts val="1200"/>
                        <a:buFont typeface="Arial"/>
                        <a:buNone/>
                        <a:defRPr sz="1200" b="1"/>
                      </a:pPr>
                      <a:r>
                        <a:t>Cas d’utilisation pour le dépistage</a:t>
                      </a: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D4FCE9"/>
                    </a:solidFill>
                  </a:tcPr>
                </a:tc>
                <a:extLst>
                  <a:ext uri="{0D108BD9-81ED-4DB2-BD59-A6C34878D82A}">
                    <a16:rowId xmlns:a16="http://schemas.microsoft.com/office/drawing/2014/main" val="10002"/>
                  </a:ext>
                </a:extLst>
              </a:tr>
              <a:tr h="355100">
                <a:tc>
                  <a:txBody>
                    <a:bodyPr/>
                    <a:lstStyle/>
                    <a:p>
                      <a:pPr marL="0" marR="0" lvl="0" indent="0" algn="l" rtl="0">
                        <a:lnSpc>
                          <a:spcPct val="100000"/>
                        </a:lnSpc>
                        <a:spcBef>
                          <a:spcPts val="0"/>
                        </a:spcBef>
                        <a:spcAft>
                          <a:spcPts val="0"/>
                        </a:spcAft>
                        <a:buClr>
                          <a:srgbClr val="000000"/>
                        </a:buClr>
                        <a:buSzPts val="1400"/>
                        <a:buFont typeface="Arial"/>
                        <a:buNone/>
                        <a:defRPr sz="1400"/>
                      </a:pPr>
                      <a:r>
                        <a:t>Logiciel de DAO</a:t>
                      </a: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a:pPr>
                      <a:r>
                        <a:t>0,90-0,92</a:t>
                      </a: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a:pPr>
                      <a:r>
                        <a:t>0,23-0,66</a:t>
                      </a:r>
                      <a:endParaRPr sz="1400" u="none" strike="noStrike" cap="none"/>
                    </a:p>
                  </a:txBody>
                  <a:tcPr marL="91450" marR="91450" marT="45725" marB="45725">
                    <a:solidFill>
                      <a:srgbClr val="81F7C0"/>
                    </a:solidFill>
                  </a:tcPr>
                </a:tc>
                <a:extLst>
                  <a:ext uri="{0D108BD9-81ED-4DB2-BD59-A6C34878D82A}">
                    <a16:rowId xmlns:a16="http://schemas.microsoft.com/office/drawing/2014/main" val="10003"/>
                  </a:ext>
                </a:extLst>
              </a:tr>
              <a:tr h="603625">
                <a:tc>
                  <a:txBody>
                    <a:bodyPr/>
                    <a:lstStyle/>
                    <a:p>
                      <a:pPr marL="0" marR="0" lvl="0" indent="0" algn="l" rtl="0">
                        <a:lnSpc>
                          <a:spcPct val="100000"/>
                        </a:lnSpc>
                        <a:spcBef>
                          <a:spcPts val="0"/>
                        </a:spcBef>
                        <a:spcAft>
                          <a:spcPts val="0"/>
                        </a:spcAft>
                        <a:buClr>
                          <a:srgbClr val="000000"/>
                        </a:buClr>
                        <a:buSzPts val="1400"/>
                        <a:buFont typeface="Arial"/>
                        <a:buNone/>
                        <a:defRPr sz="1400"/>
                      </a:pPr>
                      <a:r>
                        <a:t>Radiographie du thorax avec lecteur humain</a:t>
                      </a: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a:pPr>
                      <a:r>
                        <a:t>0,82-0,93</a:t>
                      </a: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a:pPr>
                      <a:r>
                        <a:t>0,14-0,63</a:t>
                      </a:r>
                      <a:endParaRPr sz="1400" u="none" strike="noStrike" cap="none"/>
                    </a:p>
                  </a:txBody>
                  <a:tcPr marL="91450" marR="91450" marT="45725" marB="45725">
                    <a:solidFill>
                      <a:srgbClr val="D4FCE9"/>
                    </a:solidFill>
                  </a:tcPr>
                </a:tc>
                <a:extLst>
                  <a:ext uri="{0D108BD9-81ED-4DB2-BD59-A6C34878D82A}">
                    <a16:rowId xmlns:a16="http://schemas.microsoft.com/office/drawing/2014/main" val="10004"/>
                  </a:ext>
                </a:extLst>
              </a:tr>
              <a:tr h="355100">
                <a:tc>
                  <a:txBody>
                    <a:bodyPr/>
                    <a:lstStyle/>
                    <a:p>
                      <a:pPr marL="0" marR="0" lvl="0" indent="0" algn="l" rtl="0">
                        <a:lnSpc>
                          <a:spcPct val="100000"/>
                        </a:lnSpc>
                        <a:spcBef>
                          <a:spcPts val="0"/>
                        </a:spcBef>
                        <a:spcAft>
                          <a:spcPts val="0"/>
                        </a:spcAft>
                        <a:buClr>
                          <a:srgbClr val="000000"/>
                        </a:buClr>
                        <a:buSzPts val="1200"/>
                        <a:buFont typeface="Arial"/>
                        <a:buNone/>
                        <a:defRPr sz="1200" b="1"/>
                      </a:pPr>
                      <a:r>
                        <a:t>Cas d’utilisation pour le triage</a:t>
                      </a: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81F7C0"/>
                    </a:solidFill>
                  </a:tcPr>
                </a:tc>
                <a:extLst>
                  <a:ext uri="{0D108BD9-81ED-4DB2-BD59-A6C34878D82A}">
                    <a16:rowId xmlns:a16="http://schemas.microsoft.com/office/drawing/2014/main" val="10005"/>
                  </a:ext>
                </a:extLst>
              </a:tr>
              <a:tr h="355100">
                <a:tc>
                  <a:txBody>
                    <a:bodyPr/>
                    <a:lstStyle/>
                    <a:p>
                      <a:pPr marL="0" marR="0" lvl="0" indent="0" algn="l" rtl="0">
                        <a:lnSpc>
                          <a:spcPct val="100000"/>
                        </a:lnSpc>
                        <a:spcBef>
                          <a:spcPts val="0"/>
                        </a:spcBef>
                        <a:spcAft>
                          <a:spcPts val="0"/>
                        </a:spcAft>
                        <a:buClr>
                          <a:srgbClr val="000000"/>
                        </a:buClr>
                        <a:buSzPts val="1400"/>
                        <a:buFont typeface="Arial"/>
                        <a:buNone/>
                        <a:defRPr sz="1400"/>
                      </a:pPr>
                      <a:r>
                        <a:t>Logiciel de DAO</a:t>
                      </a: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a:pPr>
                      <a:r>
                        <a:t>0,90-0,91</a:t>
                      </a:r>
                      <a:endParaRPr sz="1400" u="none" strike="noStrike" cap="none"/>
                    </a:p>
                  </a:txBody>
                  <a:tcPr marL="91450" marR="91450" marT="45725" marB="45725">
                    <a:solidFill>
                      <a:srgbClr val="D4FCE9"/>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a:pPr>
                      <a:r>
                        <a:t>0,25-0,79</a:t>
                      </a:r>
                      <a:endParaRPr sz="1400" u="none" strike="noStrike" cap="none"/>
                    </a:p>
                  </a:txBody>
                  <a:tcPr marL="91450" marR="91450" marT="45725" marB="45725">
                    <a:solidFill>
                      <a:srgbClr val="D4FCE9"/>
                    </a:solidFill>
                  </a:tcPr>
                </a:tc>
                <a:extLst>
                  <a:ext uri="{0D108BD9-81ED-4DB2-BD59-A6C34878D82A}">
                    <a16:rowId xmlns:a16="http://schemas.microsoft.com/office/drawing/2014/main" val="10006"/>
                  </a:ext>
                </a:extLst>
              </a:tr>
              <a:tr h="603625">
                <a:tc>
                  <a:txBody>
                    <a:bodyPr/>
                    <a:lstStyle/>
                    <a:p>
                      <a:pPr marL="0" marR="0" lvl="0" indent="0" algn="l" rtl="0">
                        <a:lnSpc>
                          <a:spcPct val="100000"/>
                        </a:lnSpc>
                        <a:spcBef>
                          <a:spcPts val="0"/>
                        </a:spcBef>
                        <a:spcAft>
                          <a:spcPts val="0"/>
                        </a:spcAft>
                        <a:buClr>
                          <a:srgbClr val="000000"/>
                        </a:buClr>
                        <a:buSzPts val="1400"/>
                        <a:buFont typeface="Arial"/>
                        <a:buNone/>
                        <a:defRPr sz="1400"/>
                      </a:pPr>
                      <a:r>
                        <a:t>Radiographie du thorax avec lecteur humain</a:t>
                      </a: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a:pPr>
                      <a:r>
                        <a:t>0,89-0,96</a:t>
                      </a:r>
                      <a:endParaRPr sz="1400" u="none" strike="noStrike" cap="none"/>
                    </a:p>
                  </a:txBody>
                  <a:tcPr marL="91450" marR="91450" marT="45725" marB="45725">
                    <a:solidFill>
                      <a:srgbClr val="81F7C0"/>
                    </a:solidFill>
                  </a:tcPr>
                </a:tc>
                <a:tc>
                  <a:txBody>
                    <a:bodyPr/>
                    <a:lstStyle/>
                    <a:p>
                      <a:pPr marL="0" marR="0" lvl="0" indent="0" algn="l" rtl="0">
                        <a:lnSpc>
                          <a:spcPct val="100000"/>
                        </a:lnSpc>
                        <a:spcBef>
                          <a:spcPts val="0"/>
                        </a:spcBef>
                        <a:spcAft>
                          <a:spcPts val="0"/>
                        </a:spcAft>
                        <a:buClr>
                          <a:srgbClr val="000000"/>
                        </a:buClr>
                        <a:buSzPts val="1400"/>
                        <a:buFont typeface="Arial"/>
                        <a:buNone/>
                        <a:defRPr sz="1400"/>
                      </a:pPr>
                      <a:r>
                        <a:t>0,36-0,63</a:t>
                      </a:r>
                      <a:endParaRPr sz="1400" u="none" strike="noStrike" cap="none"/>
                    </a:p>
                  </a:txBody>
                  <a:tcPr marL="91450" marR="91450" marT="45725" marB="45725">
                    <a:solidFill>
                      <a:srgbClr val="81F7C0"/>
                    </a:solidFill>
                  </a:tcPr>
                </a:tc>
                <a:extLst>
                  <a:ext uri="{0D108BD9-81ED-4DB2-BD59-A6C34878D82A}">
                    <a16:rowId xmlns:a16="http://schemas.microsoft.com/office/drawing/2014/main" val="10007"/>
                  </a:ext>
                </a:extLst>
              </a:tr>
            </a:tbl>
          </a:graphicData>
        </a:graphic>
      </p:graphicFrame>
      <p:sp>
        <p:nvSpPr>
          <p:cNvPr id="1924" name="Google Shape;1924;gf1773862d2_0_63"/>
          <p:cNvSpPr txBox="1"/>
          <p:nvPr/>
        </p:nvSpPr>
        <p:spPr>
          <a:xfrm>
            <a:off x="281950" y="6596430"/>
            <a:ext cx="4239600"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defRPr sz="1200" i="1">
                <a:solidFill>
                  <a:schemeClr val="dk1"/>
                </a:solidFill>
                <a:latin typeface="Arial"/>
                <a:ea typeface="Arial"/>
                <a:cs typeface="Arial"/>
                <a:sym typeface="Arial"/>
              </a:defRPr>
            </a:pPr>
            <a:r>
              <a:rPr sz="1100" dirty="0"/>
              <a:t>Source : </a:t>
            </a:r>
            <a:r>
              <a:rPr sz="1100" dirty="0" err="1"/>
              <a:t>Lignes</a:t>
            </a:r>
            <a:r>
              <a:rPr sz="1100" dirty="0"/>
              <a:t> directrices </a:t>
            </a:r>
            <a:r>
              <a:rPr sz="1100" dirty="0" err="1"/>
              <a:t>unifiées</a:t>
            </a:r>
            <a:r>
              <a:rPr sz="1100" dirty="0"/>
              <a:t> de </a:t>
            </a:r>
            <a:r>
              <a:rPr sz="1100" dirty="0" err="1"/>
              <a:t>l’OMS</a:t>
            </a:r>
            <a:r>
              <a:rPr sz="1100" dirty="0"/>
              <a:t> sur la </a:t>
            </a:r>
            <a:r>
              <a:rPr sz="1100" dirty="0" err="1"/>
              <a:t>tuberculose</a:t>
            </a:r>
            <a:endParaRPr sz="1200" b="0" i="0" u="none" strike="noStrike" cap="none" dirty="0">
              <a:solidFill>
                <a:srgbClr val="000000"/>
              </a:solidFill>
              <a:latin typeface="Arial"/>
              <a:ea typeface="Arial"/>
              <a:cs typeface="Arial"/>
              <a:sym typeface="Arial"/>
            </a:endParaRPr>
          </a:p>
        </p:txBody>
      </p:sp>
      <p:sp>
        <p:nvSpPr>
          <p:cNvPr id="1925" name="Google Shape;1925;gf1773862d2_0_63"/>
          <p:cNvSpPr txBox="1"/>
          <p:nvPr/>
        </p:nvSpPr>
        <p:spPr>
          <a:xfrm>
            <a:off x="4987796" y="2806270"/>
            <a:ext cx="6937498" cy="923289"/>
          </a:xfrm>
          <a:prstGeom prst="rect">
            <a:avLst/>
          </a:prstGeom>
          <a:noFill/>
          <a:ln w="38100" cap="flat" cmpd="sng">
            <a:solidFill>
              <a:srgbClr val="0CCC7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defRPr sz="1900">
                <a:solidFill>
                  <a:schemeClr val="dk1"/>
                </a:solidFill>
                <a:latin typeface="Arial"/>
                <a:ea typeface="Arial"/>
                <a:cs typeface="Arial"/>
                <a:sym typeface="Arial"/>
              </a:defRPr>
            </a:pPr>
            <a:r>
              <a:rPr sz="1800" b="1"/>
              <a:t>Conclusion : </a:t>
            </a:r>
            <a:r>
              <a:rPr sz="1800"/>
              <a:t>il existe un </a:t>
            </a:r>
            <a:r>
              <a:rPr sz="1800" b="1"/>
              <a:t>chevauchement important</a:t>
            </a:r>
            <a:r>
              <a:rPr sz="1800"/>
              <a:t> dans la sensibilité et la spécificité des lecteurs humains et des logiciels de DAO, suggérant donc qu’il y a </a:t>
            </a:r>
            <a:r>
              <a:rPr sz="1800" b="1"/>
              <a:t>peu de différence </a:t>
            </a:r>
            <a:r>
              <a:rPr sz="1800"/>
              <a:t>entre les deux.</a:t>
            </a:r>
            <a:endParaRPr sz="1800" b="0" i="0" u="none" strike="noStrike" cap="none">
              <a:solidFill>
                <a:srgbClr val="000000"/>
              </a:solidFill>
              <a:latin typeface="Arial"/>
              <a:ea typeface="Arial"/>
              <a:cs typeface="Arial"/>
              <a:sym typeface="Arial"/>
            </a:endParaRPr>
          </a:p>
        </p:txBody>
      </p:sp>
      <p:sp>
        <p:nvSpPr>
          <p:cNvPr id="1926" name="Google Shape;1926;gf1773862d2_0_63"/>
          <p:cNvSpPr txBox="1"/>
          <p:nvPr/>
        </p:nvSpPr>
        <p:spPr>
          <a:xfrm>
            <a:off x="4891950" y="4079925"/>
            <a:ext cx="6937498" cy="267762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defRPr sz="1900" b="1">
                <a:solidFill>
                  <a:schemeClr val="dk1"/>
                </a:solidFill>
                <a:latin typeface="Arial"/>
                <a:ea typeface="Arial"/>
                <a:cs typeface="Arial"/>
                <a:sym typeface="Arial"/>
              </a:defRPr>
            </a:pPr>
            <a:r>
              <a:rPr sz="1800"/>
              <a:t>De plus :</a:t>
            </a:r>
            <a:endParaRPr sz="18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rgbClr val="0CCC73"/>
              </a:buClr>
              <a:buSzPts val="1900"/>
              <a:buFont typeface="Arial"/>
              <a:buChar char="●"/>
              <a:defRPr sz="1900">
                <a:solidFill>
                  <a:schemeClr val="dk1"/>
                </a:solidFill>
                <a:latin typeface="Arial"/>
                <a:ea typeface="Arial"/>
                <a:cs typeface="Arial"/>
                <a:sym typeface="Arial"/>
              </a:defRPr>
            </a:pPr>
            <a:r>
              <a:rPr sz="1800"/>
              <a:t>Dans de nombreux contextes, les </a:t>
            </a:r>
            <a:r>
              <a:rPr sz="1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prestataires</a:t>
            </a:r>
            <a:r>
              <a:rPr sz="1800"/>
              <a:t> de santé </a:t>
            </a:r>
            <a:r>
              <a:rPr sz="1800" b="1"/>
              <a:t>sans formation en radiologie </a:t>
            </a:r>
            <a:r>
              <a:rPr sz="1800"/>
              <a:t>sont chargés d’interpréter les radiographies pulmonaires.</a:t>
            </a:r>
            <a:endParaRPr sz="18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rgbClr val="0CCC73"/>
              </a:buClr>
              <a:buSzPts val="1900"/>
              <a:buFont typeface="Arial"/>
              <a:buChar char="●"/>
              <a:defRPr sz="1900">
                <a:solidFill>
                  <a:schemeClr val="dk1"/>
                </a:solidFill>
                <a:latin typeface="Arial"/>
                <a:ea typeface="Arial"/>
                <a:cs typeface="Arial"/>
                <a:sym typeface="Arial"/>
              </a:defRPr>
            </a:pPr>
            <a:r>
              <a:rPr sz="1800"/>
              <a:t>Ces lecteurs peuvent ne pas être aussi qualifiés que les lecteurs « de référence » utilisés pour la comparaison dans les évaluations. </a:t>
            </a:r>
            <a:endParaRPr sz="700" b="0" i="0" u="none" strike="noStrike" cap="none">
              <a:solidFill>
                <a:schemeClr val="dk1"/>
              </a:solidFill>
              <a:latin typeface="Arial"/>
              <a:ea typeface="Arial"/>
              <a:cs typeface="Arial"/>
              <a:sym typeface="Arial"/>
            </a:endParaRPr>
          </a:p>
          <a:p>
            <a:pPr marL="457200" marR="0" lvl="0" indent="-349250" algn="l" rtl="0">
              <a:lnSpc>
                <a:spcPct val="100000"/>
              </a:lnSpc>
              <a:spcBef>
                <a:spcPts val="0"/>
              </a:spcBef>
              <a:spcAft>
                <a:spcPts val="0"/>
              </a:spcAft>
              <a:buClr>
                <a:srgbClr val="0CCC73"/>
              </a:buClr>
              <a:buSzPts val="1900"/>
              <a:buFont typeface="Arial"/>
              <a:buChar char="●"/>
              <a:defRPr sz="1900">
                <a:solidFill>
                  <a:schemeClr val="dk1"/>
                </a:solidFill>
                <a:latin typeface="Arial"/>
                <a:ea typeface="Arial"/>
                <a:cs typeface="Arial"/>
                <a:sym typeface="Arial"/>
              </a:defRPr>
            </a:pPr>
            <a:r>
              <a:rPr sz="1800"/>
              <a:t>Ainsi, la DAO peut avoir des performances encore plus favorables en comparaison. </a:t>
            </a:r>
            <a:endParaRPr sz="12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1"/>
        <p:cNvGrpSpPr/>
        <p:nvPr/>
      </p:nvGrpSpPr>
      <p:grpSpPr>
        <a:xfrm>
          <a:off x="0" y="0"/>
          <a:ext cx="0" cy="0"/>
          <a:chOff x="0" y="0"/>
          <a:chExt cx="0" cy="0"/>
        </a:xfrm>
      </p:grpSpPr>
      <p:sp>
        <p:nvSpPr>
          <p:cNvPr id="1932" name="Google Shape;1932;gf1628d04e6_0_42"/>
          <p:cNvSpPr/>
          <p:nvPr/>
        </p:nvSpPr>
        <p:spPr>
          <a:xfrm>
            <a:off x="6236675" y="1008175"/>
            <a:ext cx="5838000" cy="5407500"/>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p:txBody>
      </p:sp>
      <p:sp>
        <p:nvSpPr>
          <p:cNvPr id="1933" name="Google Shape;1933;gf1628d04e6_0_42"/>
          <p:cNvSpPr txBox="1">
            <a:spLocks noGrp="1"/>
          </p:cNvSpPr>
          <p:nvPr>
            <p:ph type="title"/>
          </p:nvPr>
        </p:nvSpPr>
        <p:spPr>
          <a:xfrm>
            <a:off x="444500" y="95251"/>
            <a:ext cx="10763100" cy="8043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1800"/>
              <a:buNone/>
              <a:defRPr>
                <a:solidFill>
                  <a:schemeClr val="dk2"/>
                </a:solidFill>
              </a:defRPr>
            </a:pPr>
            <a:r>
              <a:rPr sz="2800"/>
              <a:t>Validation de la DAO pour l’interprétation des radiographies numériques</a:t>
            </a:r>
            <a:endParaRPr sz="2800">
              <a:solidFill>
                <a:schemeClr val="dk2"/>
              </a:solidFill>
            </a:endParaRPr>
          </a:p>
        </p:txBody>
      </p:sp>
      <p:sp>
        <p:nvSpPr>
          <p:cNvPr id="1934" name="Google Shape;1934;gf1628d04e6_0_42"/>
          <p:cNvSpPr txBox="1">
            <a:spLocks noGrp="1"/>
          </p:cNvSpPr>
          <p:nvPr>
            <p:ph type="body" idx="1"/>
          </p:nvPr>
        </p:nvSpPr>
        <p:spPr>
          <a:xfrm>
            <a:off x="335500" y="2495325"/>
            <a:ext cx="5467500" cy="3752100"/>
          </a:xfrm>
          <a:prstGeom prst="rect">
            <a:avLst/>
          </a:prstGeom>
          <a:noFill/>
          <a:ln>
            <a:noFill/>
          </a:ln>
        </p:spPr>
        <p:txBody>
          <a:bodyPr spcFirstLastPara="1" wrap="square" lIns="0" tIns="45700" rIns="0" bIns="45700" anchor="t" anchorCtr="0">
            <a:noAutofit/>
          </a:bodyPr>
          <a:lstStyle/>
          <a:p>
            <a:pPr marL="0" lvl="0" indent="0" algn="l" rtl="0">
              <a:lnSpc>
                <a:spcPct val="115000"/>
              </a:lnSpc>
              <a:spcBef>
                <a:spcPts val="0"/>
              </a:spcBef>
              <a:spcAft>
                <a:spcPts val="0"/>
              </a:spcAft>
              <a:buSzPts val="1800"/>
              <a:buNone/>
              <a:defRPr sz="1900"/>
            </a:pPr>
            <a:r>
              <a:rPr sz="1800"/>
              <a:t>Dans la </a:t>
            </a:r>
            <a:r>
              <a:rPr sz="1800" b="1"/>
              <a:t>dernière comparaison directe</a:t>
            </a:r>
            <a:r>
              <a:rPr sz="1800"/>
              <a:t> de la performance globale de la dernière version de cinq logiciels de DAO commerciaux,</a:t>
            </a:r>
            <a:r>
              <a:rPr sz="1800" b="1"/>
              <a:t> tous les produits de DAO :</a:t>
            </a:r>
          </a:p>
          <a:p>
            <a:pPr marL="457200" lvl="0" indent="-349250" algn="l" rtl="0">
              <a:lnSpc>
                <a:spcPct val="115000"/>
              </a:lnSpc>
              <a:spcBef>
                <a:spcPts val="1200"/>
              </a:spcBef>
              <a:spcAft>
                <a:spcPts val="0"/>
              </a:spcAft>
              <a:buClr>
                <a:srgbClr val="0CCC73"/>
              </a:buClr>
              <a:buSzPts val="1900"/>
              <a:buChar char="●"/>
              <a:defRPr sz="1900"/>
            </a:pPr>
            <a:r>
              <a:rPr sz="1800"/>
              <a:t>Ont montré des performances supérieures à celles des radiologues locaux</a:t>
            </a:r>
          </a:p>
          <a:p>
            <a:pPr marL="457200" lvl="0" indent="-349250" algn="l" rtl="0">
              <a:lnSpc>
                <a:spcPct val="115000"/>
              </a:lnSpc>
              <a:spcBef>
                <a:spcPts val="1200"/>
              </a:spcBef>
              <a:spcAft>
                <a:spcPts val="0"/>
              </a:spcAft>
              <a:buClr>
                <a:srgbClr val="0CCC73"/>
              </a:buClr>
              <a:buSzPts val="1900"/>
              <a:buChar char="●"/>
              <a:defRPr sz="1900"/>
            </a:pPr>
            <a:r>
              <a:rPr sz="1800"/>
              <a:t>Ont pu réduire de moitié le nombre de tests Xpert requis, tout en maintenant une sensibilité élevée (&gt;90 %) </a:t>
            </a:r>
          </a:p>
          <a:p>
            <a:pPr marL="457200" lvl="0" indent="-349250" algn="l" rtl="0">
              <a:lnSpc>
                <a:spcPct val="115000"/>
              </a:lnSpc>
              <a:spcBef>
                <a:spcPts val="1200"/>
              </a:spcBef>
              <a:spcAft>
                <a:spcPts val="0"/>
              </a:spcAft>
              <a:buClr>
                <a:srgbClr val="0CCC73"/>
              </a:buClr>
              <a:buSzPts val="1900"/>
              <a:buChar char="●"/>
              <a:defRPr sz="1900"/>
            </a:pPr>
            <a:r>
              <a:rPr sz="1800"/>
              <a:t>Ont eu de moins bons résultats dans les groupes d’âge plus âgés et ceux ayant des antécédents de tuberculose</a:t>
            </a:r>
          </a:p>
        </p:txBody>
      </p:sp>
      <p:pic>
        <p:nvPicPr>
          <p:cNvPr id="1935" name="Google Shape;1935;gf1628d04e6_0_42"/>
          <p:cNvPicPr preferRelativeResize="0"/>
          <p:nvPr/>
        </p:nvPicPr>
        <p:blipFill rotWithShape="1">
          <a:blip r:embed="rId3">
            <a:alphaModFix/>
          </a:blip>
          <a:srcRect/>
          <a:stretch/>
        </p:blipFill>
        <p:spPr>
          <a:xfrm>
            <a:off x="6612250" y="3199750"/>
            <a:ext cx="2836650" cy="3078400"/>
          </a:xfrm>
          <a:prstGeom prst="rect">
            <a:avLst/>
          </a:prstGeom>
          <a:noFill/>
          <a:ln w="28575" cap="flat" cmpd="sng">
            <a:solidFill>
              <a:srgbClr val="D4FCE9"/>
            </a:solidFill>
            <a:prstDash val="solid"/>
            <a:round/>
            <a:headEnd type="none" w="sm" len="sm"/>
            <a:tailEnd type="none" w="sm" len="sm"/>
          </a:ln>
        </p:spPr>
      </p:pic>
      <p:sp>
        <p:nvSpPr>
          <p:cNvPr id="1936" name="Google Shape;1936;gf1628d04e6_0_42"/>
          <p:cNvSpPr txBox="1"/>
          <p:nvPr/>
        </p:nvSpPr>
        <p:spPr>
          <a:xfrm>
            <a:off x="6555450" y="1445050"/>
            <a:ext cx="5256300" cy="195435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defRPr sz="1700">
                <a:solidFill>
                  <a:schemeClr val="dk1"/>
                </a:solidFill>
                <a:latin typeface="Arial"/>
                <a:ea typeface="Arial"/>
                <a:cs typeface="Arial"/>
                <a:sym typeface="Arial"/>
              </a:defRPr>
            </a:pPr>
            <a:r>
              <a:rPr sz="1600" dirty="0"/>
              <a:t>La performance de </a:t>
            </a:r>
            <a:r>
              <a:rPr sz="1600" dirty="0" err="1"/>
              <a:t>différents</a:t>
            </a:r>
            <a:r>
              <a:rPr sz="1600" dirty="0"/>
              <a:t> </a:t>
            </a:r>
            <a:r>
              <a:rPr sz="1600" dirty="0" err="1"/>
              <a:t>produits</a:t>
            </a:r>
            <a:r>
              <a:rPr sz="1600" dirty="0"/>
              <a:t> de DAO </a:t>
            </a:r>
            <a:r>
              <a:rPr sz="1600" dirty="0" err="1"/>
              <a:t>peut</a:t>
            </a:r>
            <a:r>
              <a:rPr sz="1600" dirty="0"/>
              <a:t> </a:t>
            </a:r>
            <a:r>
              <a:rPr sz="1600" dirty="0" err="1"/>
              <a:t>être</a:t>
            </a:r>
            <a:r>
              <a:rPr sz="1600" dirty="0"/>
              <a:t> </a:t>
            </a:r>
            <a:r>
              <a:rPr sz="1600" dirty="0" err="1"/>
              <a:t>comparée</a:t>
            </a:r>
            <a:r>
              <a:rPr sz="1600" dirty="0"/>
              <a:t> </a:t>
            </a:r>
            <a:r>
              <a:rPr sz="1600" dirty="0" err="1"/>
              <a:t>en</a:t>
            </a:r>
            <a:r>
              <a:rPr sz="1600" dirty="0"/>
              <a:t> </a:t>
            </a:r>
            <a:r>
              <a:rPr sz="1600" dirty="0" err="1"/>
              <a:t>construisant</a:t>
            </a:r>
            <a:r>
              <a:rPr sz="1600" dirty="0"/>
              <a:t> </a:t>
            </a:r>
            <a:r>
              <a:rPr sz="1600" dirty="0" err="1"/>
              <a:t>une</a:t>
            </a:r>
            <a:r>
              <a:rPr sz="1600" dirty="0"/>
              <a:t> </a:t>
            </a:r>
            <a:r>
              <a:rPr sz="1600" b="1" dirty="0" err="1"/>
              <a:t>courbe</a:t>
            </a:r>
            <a:r>
              <a:rPr sz="1600" b="1" dirty="0"/>
              <a:t> de </a:t>
            </a:r>
            <a:r>
              <a:rPr sz="1600" b="1" dirty="0" err="1"/>
              <a:t>caractéristiques</a:t>
            </a:r>
            <a:r>
              <a:rPr sz="1600" b="1" dirty="0"/>
              <a:t> de </a:t>
            </a:r>
            <a:r>
              <a:rPr sz="1600" b="1" dirty="0" err="1"/>
              <a:t>fonctionnement</a:t>
            </a:r>
            <a:r>
              <a:rPr sz="1600" b="1" dirty="0"/>
              <a:t> du </a:t>
            </a:r>
            <a:r>
              <a:rPr sz="1600" b="1" dirty="0" err="1"/>
              <a:t>récepteur</a:t>
            </a:r>
            <a:r>
              <a:rPr sz="1600" b="1" dirty="0"/>
              <a:t> (ROC)</a:t>
            </a:r>
            <a:r>
              <a:rPr sz="1600" dirty="0"/>
              <a:t> et </a:t>
            </a:r>
            <a:r>
              <a:rPr sz="1600" dirty="0" err="1"/>
              <a:t>en</a:t>
            </a:r>
            <a:r>
              <a:rPr sz="1600" dirty="0"/>
              <a:t> </a:t>
            </a:r>
            <a:r>
              <a:rPr sz="1600" dirty="0" err="1"/>
              <a:t>calculant</a:t>
            </a:r>
            <a:r>
              <a:rPr sz="1600" dirty="0"/>
              <a:t> </a:t>
            </a:r>
            <a:r>
              <a:rPr sz="1600" dirty="0" err="1"/>
              <a:t>l’</a:t>
            </a:r>
            <a:r>
              <a:rPr sz="1600" b="1" dirty="0" err="1"/>
              <a:t>aire</a:t>
            </a:r>
            <a:r>
              <a:rPr sz="1600" b="1" dirty="0"/>
              <a:t> sous la </a:t>
            </a:r>
            <a:r>
              <a:rPr sz="1600" b="1" dirty="0" err="1"/>
              <a:t>courbe</a:t>
            </a:r>
            <a:r>
              <a:rPr sz="1600" b="1" dirty="0"/>
              <a:t> (ASC</a:t>
            </a:r>
            <a:r>
              <a:rPr sz="1600" dirty="0"/>
              <a:t>)</a:t>
            </a:r>
            <a:r>
              <a:rPr sz="1600" b="1" dirty="0"/>
              <a:t>.</a:t>
            </a:r>
            <a:endParaRPr sz="16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6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defRPr sz="1700">
                <a:solidFill>
                  <a:schemeClr val="dk1"/>
                </a:solidFill>
                <a:latin typeface="Arial"/>
                <a:ea typeface="Arial"/>
                <a:cs typeface="Arial"/>
                <a:sym typeface="Arial"/>
              </a:defRPr>
            </a:pPr>
            <a:r>
              <a:rPr sz="1600" dirty="0" err="1"/>
              <a:t>Classement</a:t>
            </a:r>
            <a:r>
              <a:rPr sz="1600" dirty="0"/>
              <a:t> des performances de </a:t>
            </a:r>
            <a:r>
              <a:rPr sz="1600" dirty="0" err="1"/>
              <a:t>produits</a:t>
            </a:r>
            <a:r>
              <a:rPr sz="1600" dirty="0"/>
              <a:t> de DAO du plus </a:t>
            </a:r>
            <a:r>
              <a:rPr sz="1600" dirty="0" err="1"/>
              <a:t>élevé</a:t>
            </a:r>
            <a:r>
              <a:rPr sz="1600" dirty="0"/>
              <a:t> au plus </a:t>
            </a:r>
            <a:r>
              <a:rPr sz="1600" dirty="0" err="1"/>
              <a:t>faible</a:t>
            </a:r>
            <a:r>
              <a:rPr sz="1600" dirty="0"/>
              <a:t> :</a:t>
            </a:r>
            <a:endParaRPr sz="1600" b="0" i="0" u="none" strike="noStrike" cap="none" dirty="0">
              <a:solidFill>
                <a:schemeClr val="dk1"/>
              </a:solidFill>
              <a:latin typeface="Arial"/>
              <a:ea typeface="Arial"/>
              <a:cs typeface="Arial"/>
              <a:sym typeface="Arial"/>
            </a:endParaRPr>
          </a:p>
        </p:txBody>
      </p:sp>
      <p:graphicFrame>
        <p:nvGraphicFramePr>
          <p:cNvPr id="1937" name="Google Shape;1937;gf1628d04e6_0_42"/>
          <p:cNvGraphicFramePr/>
          <p:nvPr/>
        </p:nvGraphicFramePr>
        <p:xfrm>
          <a:off x="9535375" y="3161713"/>
          <a:ext cx="2276350" cy="2776870"/>
        </p:xfrm>
        <a:graphic>
          <a:graphicData uri="http://schemas.openxmlformats.org/drawingml/2006/table">
            <a:tbl>
              <a:tblPr>
                <a:noFill/>
                <a:tableStyleId>{2F44180E-3327-4987-ABE5-0E167C3BFADA}</a:tableStyleId>
              </a:tblPr>
              <a:tblGrid>
                <a:gridCol w="1264175">
                  <a:extLst>
                    <a:ext uri="{9D8B030D-6E8A-4147-A177-3AD203B41FA5}">
                      <a16:colId xmlns:a16="http://schemas.microsoft.com/office/drawing/2014/main" val="20000"/>
                    </a:ext>
                  </a:extLst>
                </a:gridCol>
                <a:gridCol w="1012175">
                  <a:extLst>
                    <a:ext uri="{9D8B030D-6E8A-4147-A177-3AD203B41FA5}">
                      <a16:colId xmlns:a16="http://schemas.microsoft.com/office/drawing/2014/main" val="20001"/>
                    </a:ext>
                  </a:extLst>
                </a:gridCol>
              </a:tblGrid>
              <a:tr h="361125">
                <a:tc>
                  <a:txBody>
                    <a:bodyPr/>
                    <a:lstStyle/>
                    <a:p>
                      <a:pPr marL="0" marR="0" lvl="0" indent="0" algn="l" rtl="0">
                        <a:lnSpc>
                          <a:spcPct val="100000"/>
                        </a:lnSpc>
                        <a:spcBef>
                          <a:spcPts val="0"/>
                        </a:spcBef>
                        <a:spcAft>
                          <a:spcPts val="0"/>
                        </a:spcAft>
                        <a:buClr>
                          <a:srgbClr val="000000"/>
                        </a:buClr>
                        <a:buSzPts val="1300"/>
                        <a:buFont typeface="Arial"/>
                        <a:buNone/>
                        <a:defRPr sz="1300" b="1">
                          <a:solidFill>
                            <a:schemeClr val="dk1"/>
                          </a:solidFill>
                        </a:defRPr>
                      </a:pPr>
                      <a:r>
                        <a:t>Produit DAO</a:t>
                      </a:r>
                      <a:endParaRPr sz="1300" b="1" u="none" strike="noStrike" cap="none">
                        <a:solidFill>
                          <a:schemeClr val="dk1"/>
                        </a:solidFill>
                      </a:endParaRPr>
                    </a:p>
                  </a:txBody>
                  <a:tcPr marL="91425" marR="91425" marT="91425" marB="91425">
                    <a:solidFill>
                      <a:srgbClr val="D4FCE9"/>
                    </a:solidFill>
                  </a:tcPr>
                </a:tc>
                <a:tc>
                  <a:txBody>
                    <a:bodyPr/>
                    <a:lstStyle/>
                    <a:p>
                      <a:pPr marL="0" marR="0" lvl="0" indent="0" algn="l" rtl="0">
                        <a:lnSpc>
                          <a:spcPct val="100000"/>
                        </a:lnSpc>
                        <a:spcBef>
                          <a:spcPts val="0"/>
                        </a:spcBef>
                        <a:spcAft>
                          <a:spcPts val="0"/>
                        </a:spcAft>
                        <a:buClr>
                          <a:srgbClr val="000000"/>
                        </a:buClr>
                        <a:buSzPts val="1300"/>
                        <a:buFont typeface="Arial"/>
                        <a:buNone/>
                        <a:defRPr sz="1300" b="1">
                          <a:solidFill>
                            <a:schemeClr val="dk1"/>
                          </a:solidFill>
                        </a:defRPr>
                      </a:pPr>
                      <a:r>
                        <a:t>ASC</a:t>
                      </a:r>
                      <a:endParaRPr sz="1300" b="1" u="none" strike="noStrike" cap="none">
                        <a:solidFill>
                          <a:schemeClr val="dk1"/>
                        </a:solidFill>
                      </a:endParaRPr>
                    </a:p>
                  </a:txBody>
                  <a:tcPr marL="91425" marR="91425" marT="91425" marB="91425">
                    <a:solidFill>
                      <a:srgbClr val="D4FCE9"/>
                    </a:solidFill>
                  </a:tcPr>
                </a:tc>
                <a:extLst>
                  <a:ext uri="{0D108BD9-81ED-4DB2-BD59-A6C34878D82A}">
                    <a16:rowId xmlns:a16="http://schemas.microsoft.com/office/drawing/2014/main" val="10000"/>
                  </a:ext>
                </a:extLst>
              </a:tr>
              <a:tr h="385700">
                <a:tc>
                  <a:txBody>
                    <a:bodyPr/>
                    <a:lstStyle/>
                    <a:p>
                      <a:pPr marL="0" marR="0" lvl="0" indent="0" algn="l" rtl="0">
                        <a:lnSpc>
                          <a:spcPct val="100000"/>
                        </a:lnSpc>
                        <a:spcBef>
                          <a:spcPts val="0"/>
                        </a:spcBef>
                        <a:spcAft>
                          <a:spcPts val="0"/>
                        </a:spcAft>
                        <a:buClr>
                          <a:srgbClr val="000000"/>
                        </a:buClr>
                        <a:buSzPts val="1300"/>
                        <a:buFont typeface="Arial"/>
                        <a:buNone/>
                        <a:defRPr sz="1300">
                          <a:solidFill>
                            <a:schemeClr val="dk1"/>
                          </a:solidFill>
                        </a:defRPr>
                      </a:pPr>
                      <a:r>
                        <a:t>qXR</a:t>
                      </a:r>
                      <a:endParaRPr sz="13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defRPr sz="1300">
                          <a:solidFill>
                            <a:schemeClr val="dk1"/>
                          </a:solidFill>
                        </a:defRPr>
                      </a:pPr>
                      <a:r>
                        <a:t>90,81 %</a:t>
                      </a:r>
                      <a:endParaRPr sz="1300" u="none" strike="noStrike" cap="none">
                        <a:solidFill>
                          <a:schemeClr val="dk1"/>
                        </a:solidFill>
                      </a:endParaRPr>
                    </a:p>
                  </a:txBody>
                  <a:tcPr marL="91425" marR="91425" marT="91425" marB="91425"/>
                </a:tc>
                <a:extLst>
                  <a:ext uri="{0D108BD9-81ED-4DB2-BD59-A6C34878D82A}">
                    <a16:rowId xmlns:a16="http://schemas.microsoft.com/office/drawing/2014/main" val="10001"/>
                  </a:ext>
                </a:extLst>
              </a:tr>
              <a:tr h="385700">
                <a:tc>
                  <a:txBody>
                    <a:bodyPr/>
                    <a:lstStyle/>
                    <a:p>
                      <a:pPr marL="0" marR="0" lvl="0" indent="0" algn="l" rtl="0">
                        <a:lnSpc>
                          <a:spcPct val="100000"/>
                        </a:lnSpc>
                        <a:spcBef>
                          <a:spcPts val="0"/>
                        </a:spcBef>
                        <a:spcAft>
                          <a:spcPts val="0"/>
                        </a:spcAft>
                        <a:buClr>
                          <a:srgbClr val="000000"/>
                        </a:buClr>
                        <a:buSzPts val="1300"/>
                        <a:buFont typeface="Arial"/>
                        <a:buNone/>
                        <a:defRPr sz="1300">
                          <a:solidFill>
                            <a:schemeClr val="dk1"/>
                          </a:solidFill>
                        </a:defRPr>
                      </a:pPr>
                      <a:r>
                        <a:t>CAD4TB</a:t>
                      </a:r>
                      <a:endParaRPr sz="13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defRPr sz="1300">
                          <a:solidFill>
                            <a:schemeClr val="dk1"/>
                          </a:solidFill>
                        </a:defRPr>
                      </a:pPr>
                      <a:r>
                        <a:t>90,34 %</a:t>
                      </a:r>
                      <a:endParaRPr sz="1300" u="none" strike="noStrike" cap="none">
                        <a:solidFill>
                          <a:schemeClr val="dk1"/>
                        </a:solidFill>
                      </a:endParaRPr>
                    </a:p>
                  </a:txBody>
                  <a:tcPr marL="91425" marR="91425" marT="91425" marB="91425"/>
                </a:tc>
                <a:extLst>
                  <a:ext uri="{0D108BD9-81ED-4DB2-BD59-A6C34878D82A}">
                    <a16:rowId xmlns:a16="http://schemas.microsoft.com/office/drawing/2014/main" val="10002"/>
                  </a:ext>
                </a:extLst>
              </a:tr>
              <a:tr h="652550">
                <a:tc>
                  <a:txBody>
                    <a:bodyPr/>
                    <a:lstStyle/>
                    <a:p>
                      <a:pPr marL="0" marR="0" lvl="0" indent="0" algn="l" rtl="0">
                        <a:lnSpc>
                          <a:spcPct val="100000"/>
                        </a:lnSpc>
                        <a:spcBef>
                          <a:spcPts val="0"/>
                        </a:spcBef>
                        <a:spcAft>
                          <a:spcPts val="0"/>
                        </a:spcAft>
                        <a:buClr>
                          <a:srgbClr val="000000"/>
                        </a:buClr>
                        <a:buSzPts val="1300"/>
                        <a:buFont typeface="Arial"/>
                        <a:buNone/>
                        <a:defRPr sz="1300">
                          <a:solidFill>
                            <a:schemeClr val="dk1"/>
                          </a:solidFill>
                        </a:defRPr>
                      </a:pPr>
                      <a:r>
                        <a:t>Lunit INSIGHT CXR</a:t>
                      </a:r>
                      <a:endParaRPr sz="13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defRPr sz="1300">
                          <a:solidFill>
                            <a:schemeClr val="dk1"/>
                          </a:solidFill>
                        </a:defRPr>
                      </a:pPr>
                      <a:r>
                        <a:t>88,61 %</a:t>
                      </a:r>
                      <a:endParaRPr sz="1300" u="none" strike="noStrike" cap="none">
                        <a:solidFill>
                          <a:schemeClr val="dk1"/>
                        </a:solidFill>
                      </a:endParaRPr>
                    </a:p>
                  </a:txBody>
                  <a:tcPr marL="91425" marR="91425" marT="91425" marB="91425"/>
                </a:tc>
                <a:extLst>
                  <a:ext uri="{0D108BD9-81ED-4DB2-BD59-A6C34878D82A}">
                    <a16:rowId xmlns:a16="http://schemas.microsoft.com/office/drawing/2014/main" val="10003"/>
                  </a:ext>
                </a:extLst>
              </a:tr>
              <a:tr h="586250">
                <a:tc>
                  <a:txBody>
                    <a:bodyPr/>
                    <a:lstStyle/>
                    <a:p>
                      <a:pPr marL="0" marR="0" lvl="0" indent="0" algn="l" rtl="0">
                        <a:lnSpc>
                          <a:spcPct val="100000"/>
                        </a:lnSpc>
                        <a:spcBef>
                          <a:spcPts val="0"/>
                        </a:spcBef>
                        <a:spcAft>
                          <a:spcPts val="0"/>
                        </a:spcAft>
                        <a:buClr>
                          <a:srgbClr val="000000"/>
                        </a:buClr>
                        <a:buSzPts val="1300"/>
                        <a:buFont typeface="Arial"/>
                        <a:buNone/>
                        <a:defRPr sz="1300">
                          <a:solidFill>
                            <a:schemeClr val="dk1"/>
                          </a:solidFill>
                        </a:defRPr>
                      </a:pPr>
                      <a:r>
                        <a:t>InferRead DR Chest</a:t>
                      </a:r>
                      <a:endParaRPr sz="13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defRPr sz="1300">
                          <a:solidFill>
                            <a:schemeClr val="dk1"/>
                          </a:solidFill>
                        </a:defRPr>
                      </a:pPr>
                      <a:r>
                        <a:t>84,90 %</a:t>
                      </a:r>
                      <a:endParaRPr sz="1300" u="none" strike="noStrike" cap="none">
                        <a:solidFill>
                          <a:schemeClr val="dk1"/>
                        </a:solidFill>
                      </a:endParaRPr>
                    </a:p>
                  </a:txBody>
                  <a:tcPr marL="91425" marR="91425" marT="91425" marB="91425"/>
                </a:tc>
                <a:extLst>
                  <a:ext uri="{0D108BD9-81ED-4DB2-BD59-A6C34878D82A}">
                    <a16:rowId xmlns:a16="http://schemas.microsoft.com/office/drawing/2014/main" val="10004"/>
                  </a:ext>
                </a:extLst>
              </a:tr>
              <a:tr h="385700">
                <a:tc>
                  <a:txBody>
                    <a:bodyPr/>
                    <a:lstStyle/>
                    <a:p>
                      <a:pPr marL="0" marR="0" lvl="0" indent="0" algn="l" rtl="0">
                        <a:lnSpc>
                          <a:spcPct val="100000"/>
                        </a:lnSpc>
                        <a:spcBef>
                          <a:spcPts val="0"/>
                        </a:spcBef>
                        <a:spcAft>
                          <a:spcPts val="0"/>
                        </a:spcAft>
                        <a:buClr>
                          <a:srgbClr val="000000"/>
                        </a:buClr>
                        <a:buSzPts val="1300"/>
                        <a:buFont typeface="Arial"/>
                        <a:buNone/>
                        <a:defRPr sz="1300">
                          <a:solidFill>
                            <a:schemeClr val="dk1"/>
                          </a:solidFill>
                        </a:defRPr>
                      </a:pPr>
                      <a:r>
                        <a:t>JF CXR-1</a:t>
                      </a:r>
                      <a:endParaRPr sz="1300"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300"/>
                        <a:buFont typeface="Arial"/>
                        <a:buNone/>
                        <a:defRPr sz="1300">
                          <a:solidFill>
                            <a:schemeClr val="dk1"/>
                          </a:solidFill>
                        </a:defRPr>
                      </a:pPr>
                      <a:r>
                        <a:t>84,89 %</a:t>
                      </a:r>
                      <a:endParaRPr sz="1300" u="none" strike="noStrike" cap="none">
                        <a:solidFill>
                          <a:schemeClr val="dk1"/>
                        </a:solidFill>
                      </a:endParaRPr>
                    </a:p>
                  </a:txBody>
                  <a:tcPr marL="91425" marR="91425" marT="91425" marB="91425"/>
                </a:tc>
                <a:extLst>
                  <a:ext uri="{0D108BD9-81ED-4DB2-BD59-A6C34878D82A}">
                    <a16:rowId xmlns:a16="http://schemas.microsoft.com/office/drawing/2014/main" val="10005"/>
                  </a:ext>
                </a:extLst>
              </a:tr>
            </a:tbl>
          </a:graphicData>
        </a:graphic>
      </p:graphicFrame>
      <p:sp>
        <p:nvSpPr>
          <p:cNvPr id="1938" name="Google Shape;1938;gf1628d04e6_0_42"/>
          <p:cNvSpPr txBox="1"/>
          <p:nvPr/>
        </p:nvSpPr>
        <p:spPr>
          <a:xfrm>
            <a:off x="6555450" y="1097926"/>
            <a:ext cx="49785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defRPr sz="1900" b="1">
                <a:solidFill>
                  <a:srgbClr val="0CCC73"/>
                </a:solidFill>
                <a:latin typeface="Arial"/>
                <a:ea typeface="Arial"/>
                <a:cs typeface="Arial"/>
                <a:sym typeface="Arial"/>
              </a:defRPr>
            </a:pPr>
            <a:r>
              <a:rPr sz="1800" dirty="0" err="1"/>
              <a:t>Comparaison</a:t>
            </a:r>
            <a:r>
              <a:rPr sz="1800" dirty="0"/>
              <a:t> de </a:t>
            </a:r>
            <a:r>
              <a:rPr sz="1800" dirty="0" err="1"/>
              <a:t>différents</a:t>
            </a:r>
            <a:r>
              <a:rPr sz="1800" dirty="0"/>
              <a:t> </a:t>
            </a:r>
            <a:r>
              <a:rPr sz="1800" dirty="0" err="1"/>
              <a:t>produits</a:t>
            </a:r>
            <a:r>
              <a:rPr sz="1800" dirty="0"/>
              <a:t> de DAO</a:t>
            </a:r>
            <a:endParaRPr sz="1800" b="1" i="0" u="none" strike="noStrike" cap="none" dirty="0">
              <a:solidFill>
                <a:srgbClr val="0CCC73"/>
              </a:solidFill>
              <a:latin typeface="Arial"/>
              <a:ea typeface="Arial"/>
              <a:cs typeface="Arial"/>
              <a:sym typeface="Arial"/>
            </a:endParaRPr>
          </a:p>
        </p:txBody>
      </p:sp>
      <p:pic>
        <p:nvPicPr>
          <p:cNvPr id="1939" name="Google Shape;1939;gf1628d04e6_0_42"/>
          <p:cNvPicPr preferRelativeResize="0"/>
          <p:nvPr/>
        </p:nvPicPr>
        <p:blipFill rotWithShape="1">
          <a:blip r:embed="rId4">
            <a:alphaModFix/>
          </a:blip>
          <a:srcRect/>
          <a:stretch/>
        </p:blipFill>
        <p:spPr>
          <a:xfrm>
            <a:off x="298975" y="1008175"/>
            <a:ext cx="5715750" cy="1297665"/>
          </a:xfrm>
          <a:prstGeom prst="rect">
            <a:avLst/>
          </a:prstGeom>
          <a:noFill/>
          <a:ln>
            <a:noFill/>
          </a:ln>
          <a:effectLst>
            <a:outerShdw blurRad="292100" dist="139700" dir="2700000" algn="tl" rotWithShape="0">
              <a:srgbClr val="333333">
                <a:alpha val="63921"/>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gf1773862d2_0_77"/>
          <p:cNvSpPr txBox="1">
            <a:spLocks noGrp="1"/>
          </p:cNvSpPr>
          <p:nvPr>
            <p:ph type="body" idx="1"/>
          </p:nvPr>
        </p:nvSpPr>
        <p:spPr>
          <a:xfrm>
            <a:off x="1035955" y="984863"/>
            <a:ext cx="10591468" cy="5259749"/>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defRPr sz="2000">
                <a:solidFill>
                  <a:srgbClr val="5F6163"/>
                </a:solidFill>
              </a:defRPr>
            </a:pPr>
            <a:r>
              <a:rPr sz="1800"/>
              <a:t>La DAO peut être utilisée </a:t>
            </a:r>
            <a:r>
              <a:rPr sz="1800" b="1"/>
              <a:t>avec </a:t>
            </a:r>
            <a:r>
              <a:rPr sz="1800"/>
              <a:t>des lecteurs humains formés comme outil d’aide à la décision ou </a:t>
            </a:r>
            <a:r>
              <a:rPr sz="1800" b="1"/>
              <a:t>à la place de </a:t>
            </a:r>
            <a:r>
              <a:rPr sz="1800"/>
              <a:t>lecteurs humains formés. </a:t>
            </a:r>
          </a:p>
          <a:p>
            <a:pPr marL="0" lvl="0" indent="0" algn="l" rtl="0">
              <a:lnSpc>
                <a:spcPct val="110000"/>
              </a:lnSpc>
              <a:spcBef>
                <a:spcPts val="500"/>
              </a:spcBef>
              <a:spcAft>
                <a:spcPts val="0"/>
              </a:spcAft>
              <a:buSzPts val="1800"/>
              <a:buNone/>
            </a:pPr>
            <a:endParaRPr sz="2800"/>
          </a:p>
        </p:txBody>
      </p:sp>
      <p:sp>
        <p:nvSpPr>
          <p:cNvPr id="1946" name="Google Shape;1946;gf1773862d2_0_77"/>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1800"/>
              <a:buNone/>
              <a:defRPr>
                <a:solidFill>
                  <a:schemeClr val="dk2"/>
                </a:solidFill>
              </a:defRPr>
            </a:pPr>
            <a:r>
              <a:rPr sz="3200"/>
              <a:t>Où placer la DAO dans l’algorithme de dépistage de la tuberculose</a:t>
            </a:r>
            <a:endParaRPr sz="3200">
              <a:solidFill>
                <a:schemeClr val="dk2"/>
              </a:solidFill>
            </a:endParaRPr>
          </a:p>
        </p:txBody>
      </p:sp>
      <p:sp>
        <p:nvSpPr>
          <p:cNvPr id="1947" name="Google Shape;1947;gf1773862d2_0_77"/>
          <p:cNvSpPr txBox="1">
            <a:spLocks noGrp="1"/>
          </p:cNvSpPr>
          <p:nvPr>
            <p:ph type="body" idx="4294967295"/>
          </p:nvPr>
        </p:nvSpPr>
        <p:spPr>
          <a:xfrm>
            <a:off x="841057" y="2001200"/>
            <a:ext cx="3471863" cy="396875"/>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defRPr sz="2200" b="1">
                <a:solidFill>
                  <a:srgbClr val="0CCC73"/>
                </a:solidFill>
              </a:defRPr>
            </a:pPr>
            <a:r>
              <a:rPr sz="2000"/>
              <a:t>Aux côtés de lecteurs humains</a:t>
            </a:r>
            <a:endParaRPr sz="3200" b="1">
              <a:solidFill>
                <a:srgbClr val="0CCC73"/>
              </a:solidFill>
            </a:endParaRPr>
          </a:p>
        </p:txBody>
      </p:sp>
      <p:sp>
        <p:nvSpPr>
          <p:cNvPr id="1948" name="Google Shape;1948;gf1773862d2_0_77"/>
          <p:cNvSpPr txBox="1">
            <a:spLocks noGrp="1"/>
          </p:cNvSpPr>
          <p:nvPr>
            <p:ph type="body" idx="4294967295"/>
          </p:nvPr>
        </p:nvSpPr>
        <p:spPr>
          <a:xfrm>
            <a:off x="6096000" y="1948560"/>
            <a:ext cx="4876800" cy="396875"/>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defRPr sz="2200" b="1">
                <a:solidFill>
                  <a:srgbClr val="0CCC73"/>
                </a:solidFill>
              </a:defRPr>
            </a:pPr>
            <a:r>
              <a:rPr sz="2000" dirty="0"/>
              <a:t>À la place des </a:t>
            </a:r>
            <a:r>
              <a:rPr sz="2000" dirty="0" err="1"/>
              <a:t>lecteurs</a:t>
            </a:r>
            <a:r>
              <a:rPr sz="2000" dirty="0"/>
              <a:t> </a:t>
            </a:r>
            <a:r>
              <a:rPr sz="2000" dirty="0" err="1"/>
              <a:t>humains</a:t>
            </a:r>
            <a:endParaRPr sz="3200" b="1" dirty="0">
              <a:solidFill>
                <a:srgbClr val="0CCC73"/>
              </a:solidFill>
            </a:endParaRPr>
          </a:p>
        </p:txBody>
      </p:sp>
      <p:sp>
        <p:nvSpPr>
          <p:cNvPr id="1949" name="Google Shape;1949;gf1773862d2_0_77"/>
          <p:cNvSpPr txBox="1"/>
          <p:nvPr/>
        </p:nvSpPr>
        <p:spPr>
          <a:xfrm>
            <a:off x="1867056" y="5833745"/>
            <a:ext cx="7512900" cy="103409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800"/>
              <a:buFont typeface="Arial"/>
              <a:buNone/>
              <a:defRPr sz="1800" b="1">
                <a:solidFill>
                  <a:srgbClr val="D50032"/>
                </a:solidFill>
                <a:latin typeface="Arial"/>
                <a:ea typeface="Arial"/>
                <a:cs typeface="Arial"/>
                <a:sym typeface="Arial"/>
              </a:defRPr>
            </a:pPr>
            <a:r>
              <a:rPr sz="1600"/>
              <a:t>Dans les deux cas, les preuves sont insuffisantes pour soutenir l’utilisation de la DAO avec la seule radiographie du thorax pour le diagnostic de la tuberculose.</a:t>
            </a:r>
            <a:endParaRPr b="1" i="0" u="none" strike="noStrike" cap="none">
              <a:solidFill>
                <a:srgbClr val="D50032"/>
              </a:solidFill>
              <a:latin typeface="Arial"/>
              <a:ea typeface="Arial"/>
              <a:cs typeface="Arial"/>
              <a:sym typeface="Arial"/>
            </a:endParaRPr>
          </a:p>
        </p:txBody>
      </p:sp>
      <p:sp>
        <p:nvSpPr>
          <p:cNvPr id="1950" name="Google Shape;1950;gf1773862d2_0_77"/>
          <p:cNvSpPr txBox="1"/>
          <p:nvPr/>
        </p:nvSpPr>
        <p:spPr>
          <a:xfrm>
            <a:off x="6046437" y="2200782"/>
            <a:ext cx="5155500" cy="946383"/>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500"/>
              <a:buFont typeface="Arial"/>
              <a:buNone/>
              <a:defRPr sz="1500">
                <a:solidFill>
                  <a:srgbClr val="5C5F61"/>
                </a:solidFill>
                <a:latin typeface="Arial"/>
                <a:ea typeface="Arial"/>
                <a:cs typeface="Arial"/>
                <a:sym typeface="Arial"/>
              </a:defRPr>
            </a:pPr>
            <a:r>
              <a:rPr dirty="0"/>
              <a:t>L’OMS </a:t>
            </a:r>
            <a:r>
              <a:rPr dirty="0" err="1"/>
              <a:t>recommande</a:t>
            </a:r>
            <a:r>
              <a:rPr dirty="0"/>
              <a:t> la DAO pour </a:t>
            </a:r>
            <a:r>
              <a:rPr b="1" dirty="0" err="1"/>
              <a:t>remplacer</a:t>
            </a:r>
            <a:r>
              <a:rPr dirty="0"/>
              <a:t> les </a:t>
            </a:r>
            <a:r>
              <a:rPr dirty="0" err="1"/>
              <a:t>lecteurs</a:t>
            </a:r>
            <a:r>
              <a:rPr dirty="0"/>
              <a:t> </a:t>
            </a:r>
            <a:r>
              <a:rPr dirty="0" err="1"/>
              <a:t>humains</a:t>
            </a:r>
            <a:r>
              <a:rPr dirty="0"/>
              <a:t> dans deux situations </a:t>
            </a:r>
            <a:r>
              <a:rPr dirty="0" err="1"/>
              <a:t>générales</a:t>
            </a:r>
            <a:r>
              <a:rPr dirty="0"/>
              <a:t> chez les </a:t>
            </a:r>
            <a:r>
              <a:rPr dirty="0" err="1"/>
              <a:t>personnes</a:t>
            </a:r>
            <a:r>
              <a:rPr dirty="0"/>
              <a:t> </a:t>
            </a:r>
            <a:r>
              <a:rPr dirty="0" err="1"/>
              <a:t>âgées</a:t>
            </a:r>
            <a:r>
              <a:rPr dirty="0"/>
              <a:t> de 15 </a:t>
            </a:r>
            <a:r>
              <a:rPr dirty="0" err="1"/>
              <a:t>ans</a:t>
            </a:r>
            <a:r>
              <a:rPr dirty="0"/>
              <a:t> et plus :</a:t>
            </a:r>
            <a:endParaRPr sz="2800" b="0" i="0" u="none" strike="noStrike" cap="none" dirty="0">
              <a:solidFill>
                <a:srgbClr val="5C5F61"/>
              </a:solidFill>
              <a:latin typeface="Arial"/>
              <a:ea typeface="Arial"/>
              <a:cs typeface="Arial"/>
              <a:sym typeface="Arial"/>
            </a:endParaRPr>
          </a:p>
        </p:txBody>
      </p:sp>
      <p:sp>
        <p:nvSpPr>
          <p:cNvPr id="1951" name="Google Shape;1951;gf1773862d2_0_77"/>
          <p:cNvSpPr txBox="1"/>
          <p:nvPr/>
        </p:nvSpPr>
        <p:spPr>
          <a:xfrm>
            <a:off x="755732" y="2569653"/>
            <a:ext cx="4586100" cy="333319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800"/>
              <a:buFont typeface="Arial"/>
              <a:buNone/>
              <a:defRPr sz="1800">
                <a:solidFill>
                  <a:srgbClr val="303030"/>
                </a:solidFill>
                <a:latin typeface="Arial"/>
                <a:ea typeface="Arial"/>
                <a:cs typeface="Arial"/>
                <a:sym typeface="Arial"/>
              </a:defRPr>
            </a:pPr>
            <a:r>
              <a:rPr sz="1600"/>
              <a:t>La DAO peut également fonctionner </a:t>
            </a:r>
            <a:r>
              <a:rPr sz="1600" b="1"/>
              <a:t>avec </a:t>
            </a:r>
            <a:r>
              <a:rPr sz="1600"/>
              <a:t>des lecteurs humains :</a:t>
            </a:r>
            <a:endParaRPr sz="1600" b="0" i="0" u="none" strike="noStrike" cap="none">
              <a:solidFill>
                <a:srgbClr val="30303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800"/>
              <a:buFont typeface="Arial"/>
              <a:buNone/>
            </a:pPr>
            <a:endParaRPr sz="1600" b="0" i="0" u="none" strike="noStrike" cap="none">
              <a:solidFill>
                <a:srgbClr val="303030"/>
              </a:solidFill>
              <a:latin typeface="Arial"/>
              <a:ea typeface="Arial"/>
              <a:cs typeface="Arial"/>
              <a:sym typeface="Arial"/>
            </a:endParaRPr>
          </a:p>
          <a:p>
            <a:pPr marL="457200" marR="0" lvl="0" indent="-336550" algn="l" rtl="0">
              <a:lnSpc>
                <a:spcPct val="115000"/>
              </a:lnSpc>
              <a:spcBef>
                <a:spcPts val="0"/>
              </a:spcBef>
              <a:spcAft>
                <a:spcPts val="0"/>
              </a:spcAft>
              <a:buClr>
                <a:srgbClr val="0CCC73"/>
              </a:buClr>
              <a:buSzPts val="1700"/>
              <a:buFont typeface="Arial"/>
              <a:buChar char="➔"/>
              <a:defRPr sz="1700">
                <a:solidFill>
                  <a:srgbClr val="303030"/>
                </a:solidFill>
                <a:latin typeface="Arial"/>
                <a:ea typeface="Arial"/>
                <a:cs typeface="Arial"/>
                <a:sym typeface="Arial"/>
              </a:defRPr>
            </a:pPr>
            <a:r>
              <a:rPr sz="1600"/>
              <a:t>Aider les radiologues à optimiser leur flux de travail</a:t>
            </a:r>
            <a:endParaRPr sz="1600" b="0" i="0" u="none" strike="noStrike" cap="none">
              <a:solidFill>
                <a:srgbClr val="303030"/>
              </a:solidFill>
              <a:latin typeface="Arial"/>
              <a:ea typeface="Arial"/>
              <a:cs typeface="Arial"/>
              <a:sym typeface="Arial"/>
            </a:endParaRPr>
          </a:p>
          <a:p>
            <a:pPr marL="457200" marR="0" lvl="0" indent="-336550" algn="l" rtl="0">
              <a:lnSpc>
                <a:spcPct val="115000"/>
              </a:lnSpc>
              <a:spcBef>
                <a:spcPts val="0"/>
              </a:spcBef>
              <a:spcAft>
                <a:spcPts val="0"/>
              </a:spcAft>
              <a:buClr>
                <a:srgbClr val="0CCC73"/>
              </a:buClr>
              <a:buSzPts val="1700"/>
              <a:buFont typeface="Arial"/>
              <a:buChar char="➔"/>
              <a:defRPr sz="1700">
                <a:solidFill>
                  <a:srgbClr val="303030"/>
                </a:solidFill>
                <a:latin typeface="Arial"/>
                <a:ea typeface="Arial"/>
                <a:cs typeface="Arial"/>
                <a:sym typeface="Arial"/>
              </a:defRPr>
            </a:pPr>
            <a:r>
              <a:rPr sz="1600"/>
              <a:t>Alerter les lecteurs humains des images anormales nécessitant une hiérarchisation</a:t>
            </a:r>
            <a:endParaRPr sz="3200" b="0" i="0" u="none" strike="noStrike" cap="none">
              <a:solidFill>
                <a:srgbClr val="303030"/>
              </a:solidFill>
              <a:latin typeface="Arial"/>
              <a:ea typeface="Arial"/>
              <a:cs typeface="Arial"/>
              <a:sym typeface="Arial"/>
            </a:endParaRPr>
          </a:p>
          <a:p>
            <a:pPr marL="457200" marR="0" lvl="0" indent="-336550" algn="l" rtl="0">
              <a:lnSpc>
                <a:spcPct val="115000"/>
              </a:lnSpc>
              <a:spcBef>
                <a:spcPts val="0"/>
              </a:spcBef>
              <a:spcAft>
                <a:spcPts val="0"/>
              </a:spcAft>
              <a:buClr>
                <a:srgbClr val="0CCC73"/>
              </a:buClr>
              <a:buSzPts val="1700"/>
              <a:buFont typeface="Arial"/>
              <a:buChar char="➔"/>
              <a:defRPr sz="1700">
                <a:solidFill>
                  <a:srgbClr val="303030"/>
                </a:solidFill>
                <a:latin typeface="Arial"/>
                <a:ea typeface="Arial"/>
                <a:cs typeface="Arial"/>
                <a:sym typeface="Arial"/>
              </a:defRPr>
            </a:pPr>
            <a:r>
              <a:rPr sz="1600"/>
              <a:t>Fournir une assistance en matière de signalement</a:t>
            </a:r>
            <a:endParaRPr sz="1600" b="0" i="0" u="none" strike="noStrike" cap="none">
              <a:solidFill>
                <a:srgbClr val="303030"/>
              </a:solidFill>
              <a:latin typeface="Arial"/>
              <a:ea typeface="Arial"/>
              <a:cs typeface="Arial"/>
              <a:sym typeface="Arial"/>
            </a:endParaRPr>
          </a:p>
          <a:p>
            <a:pPr marL="457200" marR="0" lvl="0" indent="-336550" algn="l" rtl="0">
              <a:lnSpc>
                <a:spcPct val="115000"/>
              </a:lnSpc>
              <a:spcBef>
                <a:spcPts val="0"/>
              </a:spcBef>
              <a:spcAft>
                <a:spcPts val="0"/>
              </a:spcAft>
              <a:buClr>
                <a:srgbClr val="0CCC73"/>
              </a:buClr>
              <a:buSzPts val="1700"/>
              <a:buFont typeface="Arial"/>
              <a:buChar char="➔"/>
              <a:defRPr sz="1700">
                <a:solidFill>
                  <a:srgbClr val="303030"/>
                </a:solidFill>
                <a:latin typeface="Arial"/>
                <a:ea typeface="Arial"/>
                <a:cs typeface="Arial"/>
                <a:sym typeface="Arial"/>
              </a:defRPr>
            </a:pPr>
            <a:r>
              <a:rPr sz="1600"/>
              <a:t>Assurer le contrôle qualité</a:t>
            </a:r>
            <a:endParaRPr sz="1600" b="0" i="0" u="none" strike="noStrike" cap="none">
              <a:solidFill>
                <a:srgbClr val="303030"/>
              </a:solidFill>
              <a:latin typeface="Arial"/>
              <a:ea typeface="Arial"/>
              <a:cs typeface="Arial"/>
              <a:sym typeface="Arial"/>
            </a:endParaRPr>
          </a:p>
          <a:p>
            <a:pPr marL="457200" marR="0" lvl="0" indent="-336550" algn="l" rtl="0">
              <a:lnSpc>
                <a:spcPct val="115000"/>
              </a:lnSpc>
              <a:spcBef>
                <a:spcPts val="0"/>
              </a:spcBef>
              <a:spcAft>
                <a:spcPts val="0"/>
              </a:spcAft>
              <a:buClr>
                <a:srgbClr val="0CCC73"/>
              </a:buClr>
              <a:buSzPts val="1700"/>
              <a:buFont typeface="Arial"/>
              <a:buChar char="➔"/>
              <a:defRPr sz="1700">
                <a:solidFill>
                  <a:srgbClr val="303030"/>
                </a:solidFill>
                <a:latin typeface="Arial"/>
                <a:ea typeface="Arial"/>
                <a:cs typeface="Arial"/>
                <a:sym typeface="Arial"/>
              </a:defRPr>
            </a:pPr>
            <a:r>
              <a:rPr sz="1600"/>
              <a:t>Aider à la pré-lecture</a:t>
            </a:r>
            <a:endParaRPr sz="2000" b="0" i="0" u="none" strike="noStrike" cap="none">
              <a:solidFill>
                <a:srgbClr val="303030"/>
              </a:solidFill>
              <a:latin typeface="Arial"/>
              <a:ea typeface="Arial"/>
              <a:cs typeface="Arial"/>
              <a:sym typeface="Arial"/>
            </a:endParaRPr>
          </a:p>
        </p:txBody>
      </p:sp>
      <p:cxnSp>
        <p:nvCxnSpPr>
          <p:cNvPr id="1952" name="Google Shape;1952;gf1773862d2_0_77"/>
          <p:cNvCxnSpPr/>
          <p:nvPr/>
        </p:nvCxnSpPr>
        <p:spPr>
          <a:xfrm>
            <a:off x="5605806" y="2199637"/>
            <a:ext cx="17700" cy="3673500"/>
          </a:xfrm>
          <a:prstGeom prst="straightConnector1">
            <a:avLst/>
          </a:prstGeom>
          <a:noFill/>
          <a:ln w="38100" cap="flat" cmpd="sng">
            <a:solidFill>
              <a:srgbClr val="0CCC73"/>
            </a:solidFill>
            <a:prstDash val="dash"/>
            <a:round/>
            <a:headEnd type="none" w="sm" len="sm"/>
            <a:tailEnd type="none" w="sm" len="sm"/>
          </a:ln>
        </p:spPr>
      </p:cxnSp>
      <p:sp>
        <p:nvSpPr>
          <p:cNvPr id="1953" name="Google Shape;1953;gf1773862d2_0_77"/>
          <p:cNvSpPr/>
          <p:nvPr/>
        </p:nvSpPr>
        <p:spPr>
          <a:xfrm>
            <a:off x="6649768" y="3116137"/>
            <a:ext cx="4786500" cy="893208"/>
          </a:xfrm>
          <a:prstGeom prst="roundRect">
            <a:avLst>
              <a:gd name="adj" fmla="val 17755"/>
            </a:avLst>
          </a:prstGeom>
          <a:solidFill>
            <a:srgbClr val="E7E7E7"/>
          </a:solidFill>
          <a:ln w="28575" cap="flat" cmpd="sng">
            <a:solidFill>
              <a:srgbClr val="0CCC7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defRPr sz="1400">
                <a:solidFill>
                  <a:schemeClr val="dk1"/>
                </a:solidFill>
                <a:latin typeface="Arial"/>
                <a:ea typeface="Arial"/>
                <a:cs typeface="Arial"/>
                <a:sym typeface="Arial"/>
              </a:defRPr>
            </a:pPr>
            <a:r>
              <a:rPr sz="1200" b="1"/>
              <a:t>Dépistage : </a:t>
            </a:r>
            <a:r>
              <a:rPr sz="1200"/>
              <a:t>la DAO peut être un outil précieux pour le dépistage des personnes asymptomatiques sans facteurs de risque importants (ex : la recherche active de cas). </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sp>
        <p:nvSpPr>
          <p:cNvPr id="1954" name="Google Shape;1954;gf1773862d2_0_77"/>
          <p:cNvSpPr/>
          <p:nvPr/>
        </p:nvSpPr>
        <p:spPr>
          <a:xfrm>
            <a:off x="6649643" y="4092919"/>
            <a:ext cx="4786500" cy="893207"/>
          </a:xfrm>
          <a:prstGeom prst="roundRect">
            <a:avLst>
              <a:gd name="adj" fmla="val 17755"/>
            </a:avLst>
          </a:prstGeom>
          <a:solidFill>
            <a:srgbClr val="E7E7E7"/>
          </a:solidFill>
          <a:ln w="19050" cap="flat" cmpd="sng">
            <a:solidFill>
              <a:srgbClr val="0CCC7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defRPr sz="1400">
                <a:solidFill>
                  <a:schemeClr val="dk1"/>
                </a:solidFill>
                <a:latin typeface="Arial"/>
                <a:ea typeface="Arial"/>
                <a:cs typeface="Arial"/>
                <a:sym typeface="Arial"/>
              </a:defRPr>
            </a:pPr>
            <a:r>
              <a:rPr sz="1200" b="1"/>
              <a:t>Triage :</a:t>
            </a:r>
            <a:r>
              <a:rPr sz="1200"/>
              <a:t> la DAO peut être utile pour identifier la tuberculose chez les personnes présentant des symptômes de tuberculose, des marqueurs de risque ou d’autres résultats de test positifs (ex : dans les établissements de santé). </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p:txBody>
      </p:sp>
      <p:pic>
        <p:nvPicPr>
          <p:cNvPr id="1955" name="Google Shape;1955;gf1773862d2_0_77"/>
          <p:cNvPicPr preferRelativeResize="0"/>
          <p:nvPr/>
        </p:nvPicPr>
        <p:blipFill rotWithShape="1">
          <a:blip r:embed="rId3">
            <a:alphaModFix/>
          </a:blip>
          <a:srcRect/>
          <a:stretch/>
        </p:blipFill>
        <p:spPr>
          <a:xfrm>
            <a:off x="5959482" y="4132590"/>
            <a:ext cx="569689" cy="619125"/>
          </a:xfrm>
          <a:prstGeom prst="rect">
            <a:avLst/>
          </a:prstGeom>
          <a:noFill/>
          <a:ln>
            <a:noFill/>
          </a:ln>
        </p:spPr>
      </p:pic>
      <p:pic>
        <p:nvPicPr>
          <p:cNvPr id="1956" name="Google Shape;1956;gf1773862d2_0_77"/>
          <p:cNvPicPr preferRelativeResize="0"/>
          <p:nvPr/>
        </p:nvPicPr>
        <p:blipFill rotWithShape="1">
          <a:blip r:embed="rId4">
            <a:alphaModFix/>
          </a:blip>
          <a:srcRect/>
          <a:stretch/>
        </p:blipFill>
        <p:spPr>
          <a:xfrm>
            <a:off x="5998844" y="3307034"/>
            <a:ext cx="490967" cy="619125"/>
          </a:xfrm>
          <a:prstGeom prst="rect">
            <a:avLst/>
          </a:prstGeom>
          <a:noFill/>
          <a:ln>
            <a:noFill/>
          </a:ln>
        </p:spPr>
      </p:pic>
      <p:sp>
        <p:nvSpPr>
          <p:cNvPr id="1957" name="Google Shape;1957;gf1773862d2_0_77"/>
          <p:cNvSpPr txBox="1"/>
          <p:nvPr/>
        </p:nvSpPr>
        <p:spPr>
          <a:xfrm>
            <a:off x="5947665" y="5075701"/>
            <a:ext cx="5679757" cy="946383"/>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500"/>
              <a:buFont typeface="Arial"/>
              <a:buNone/>
              <a:defRPr sz="1500">
                <a:solidFill>
                  <a:srgbClr val="5C5F61"/>
                </a:solidFill>
                <a:latin typeface="Arial"/>
                <a:ea typeface="Arial"/>
                <a:cs typeface="Arial"/>
                <a:sym typeface="Arial"/>
              </a:defRPr>
            </a:pPr>
            <a:r>
              <a:t>Le logiciel de DAO utilisé doit être conforme aux mêmes normes que celles évaluées par le Groupe d’élaboration des directives de l’OMS.</a:t>
            </a:r>
            <a:endParaRPr sz="2800" b="0" i="0" u="none" strike="noStrike" cap="none">
              <a:solidFill>
                <a:srgbClr val="5C5F6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1963" name="Google Shape;1963;gf1773862d2_0_105"/>
          <p:cNvSpPr txBox="1">
            <a:spLocks noGrp="1"/>
          </p:cNvSpPr>
          <p:nvPr>
            <p:ph type="body" idx="1"/>
          </p:nvPr>
        </p:nvSpPr>
        <p:spPr>
          <a:xfrm>
            <a:off x="1086337" y="1031631"/>
            <a:ext cx="10591468" cy="570269"/>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defRPr sz="2000">
                <a:solidFill>
                  <a:srgbClr val="262626"/>
                </a:solidFill>
              </a:defRPr>
            </a:pPr>
            <a:r>
              <a:rPr sz="1800"/>
              <a:t>Il existe un certain nombre d’</a:t>
            </a:r>
            <a:r>
              <a:rPr sz="1800" b="1"/>
              <a:t>avantages</a:t>
            </a:r>
            <a:r>
              <a:rPr sz="1800"/>
              <a:t> à l’une ou l’autre de ces techniques.</a:t>
            </a:r>
            <a:endParaRPr sz="1800">
              <a:solidFill>
                <a:srgbClr val="262626"/>
              </a:solidFill>
            </a:endParaRPr>
          </a:p>
          <a:p>
            <a:pPr marL="0" lvl="0" indent="0" algn="l" rtl="0">
              <a:lnSpc>
                <a:spcPct val="110000"/>
              </a:lnSpc>
              <a:spcBef>
                <a:spcPts val="500"/>
              </a:spcBef>
              <a:spcAft>
                <a:spcPts val="0"/>
              </a:spcAft>
              <a:buSzPts val="1800"/>
              <a:buNone/>
            </a:pPr>
            <a:endParaRPr sz="2800">
              <a:solidFill>
                <a:srgbClr val="262626"/>
              </a:solidFill>
            </a:endParaRPr>
          </a:p>
        </p:txBody>
      </p:sp>
      <p:sp>
        <p:nvSpPr>
          <p:cNvPr id="1964" name="Google Shape;1964;gf1773862d2_0_105"/>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1800"/>
              <a:buNone/>
              <a:defRPr>
                <a:solidFill>
                  <a:schemeClr val="dk2"/>
                </a:solidFill>
              </a:defRPr>
            </a:pPr>
            <a:r>
              <a:rPr sz="3200"/>
              <a:t>Où placer la DAO dans l’algorithme de dépistage de la tuberculose</a:t>
            </a:r>
            <a:endParaRPr sz="3200">
              <a:solidFill>
                <a:schemeClr val="dk2"/>
              </a:solidFill>
            </a:endParaRPr>
          </a:p>
        </p:txBody>
      </p:sp>
      <p:sp>
        <p:nvSpPr>
          <p:cNvPr id="1965" name="Google Shape;1965;gf1773862d2_0_105"/>
          <p:cNvSpPr txBox="1">
            <a:spLocks noGrp="1"/>
          </p:cNvSpPr>
          <p:nvPr>
            <p:ph type="body" idx="4294967295"/>
          </p:nvPr>
        </p:nvSpPr>
        <p:spPr>
          <a:xfrm>
            <a:off x="444500" y="1691536"/>
            <a:ext cx="4663960" cy="396875"/>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defRPr sz="2200" b="1">
                <a:solidFill>
                  <a:srgbClr val="262626"/>
                </a:solidFill>
              </a:defRPr>
            </a:pPr>
            <a:r>
              <a:rPr sz="2000" dirty="0"/>
              <a:t>Aux </a:t>
            </a:r>
            <a:r>
              <a:rPr sz="2000" dirty="0" err="1"/>
              <a:t>côtés</a:t>
            </a:r>
            <a:r>
              <a:rPr sz="2000" dirty="0"/>
              <a:t> de </a:t>
            </a:r>
            <a:r>
              <a:rPr sz="2000" dirty="0" err="1"/>
              <a:t>lecteurs</a:t>
            </a:r>
            <a:r>
              <a:rPr sz="2000" dirty="0"/>
              <a:t> </a:t>
            </a:r>
            <a:r>
              <a:rPr sz="2000" dirty="0" err="1"/>
              <a:t>humains</a:t>
            </a:r>
            <a:endParaRPr sz="3200" b="1" dirty="0">
              <a:solidFill>
                <a:srgbClr val="262626"/>
              </a:solidFill>
            </a:endParaRPr>
          </a:p>
        </p:txBody>
      </p:sp>
      <p:sp>
        <p:nvSpPr>
          <p:cNvPr id="1966" name="Google Shape;1966;gf1773862d2_0_105"/>
          <p:cNvSpPr txBox="1">
            <a:spLocks noGrp="1"/>
          </p:cNvSpPr>
          <p:nvPr>
            <p:ph type="body" idx="4294967295"/>
          </p:nvPr>
        </p:nvSpPr>
        <p:spPr>
          <a:xfrm>
            <a:off x="6236149" y="1691536"/>
            <a:ext cx="5441656" cy="395288"/>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SzPts val="1800"/>
              <a:buNone/>
              <a:defRPr sz="2200" b="1">
                <a:solidFill>
                  <a:srgbClr val="262626"/>
                </a:solidFill>
              </a:defRPr>
            </a:pPr>
            <a:r>
              <a:rPr sz="2000" dirty="0"/>
              <a:t>À la place des </a:t>
            </a:r>
            <a:r>
              <a:rPr sz="2000" dirty="0" err="1"/>
              <a:t>lecteurs</a:t>
            </a:r>
            <a:r>
              <a:rPr sz="2000" dirty="0"/>
              <a:t> </a:t>
            </a:r>
            <a:r>
              <a:rPr sz="2000" dirty="0" err="1"/>
              <a:t>humains</a:t>
            </a:r>
            <a:endParaRPr sz="3200" b="1" dirty="0">
              <a:solidFill>
                <a:srgbClr val="262626"/>
              </a:solidFill>
            </a:endParaRPr>
          </a:p>
        </p:txBody>
      </p:sp>
      <p:cxnSp>
        <p:nvCxnSpPr>
          <p:cNvPr id="1967" name="Google Shape;1967;gf1773862d2_0_105"/>
          <p:cNvCxnSpPr/>
          <p:nvPr/>
        </p:nvCxnSpPr>
        <p:spPr>
          <a:xfrm flipH="1">
            <a:off x="6013900" y="1601900"/>
            <a:ext cx="19800" cy="5016300"/>
          </a:xfrm>
          <a:prstGeom prst="straightConnector1">
            <a:avLst/>
          </a:prstGeom>
          <a:noFill/>
          <a:ln w="38100" cap="flat" cmpd="sng">
            <a:solidFill>
              <a:srgbClr val="0CCC73"/>
            </a:solidFill>
            <a:prstDash val="dash"/>
            <a:round/>
            <a:headEnd type="none" w="sm" len="sm"/>
            <a:tailEnd type="none" w="sm" len="sm"/>
          </a:ln>
        </p:spPr>
      </p:cxnSp>
      <p:sp>
        <p:nvSpPr>
          <p:cNvPr id="1968" name="Google Shape;1968;gf1773862d2_0_105"/>
          <p:cNvSpPr txBox="1"/>
          <p:nvPr/>
        </p:nvSpPr>
        <p:spPr>
          <a:xfrm>
            <a:off x="6173850" y="2016375"/>
            <a:ext cx="5709000" cy="340090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Clr>
                <a:srgbClr val="000000"/>
              </a:buClr>
              <a:buSzPts val="1700"/>
              <a:buFont typeface="Arial"/>
              <a:buNone/>
              <a:defRPr sz="1700">
                <a:solidFill>
                  <a:schemeClr val="dk1"/>
                </a:solidFill>
                <a:latin typeface="Arial"/>
                <a:ea typeface="Arial"/>
                <a:cs typeface="Arial"/>
                <a:sym typeface="Arial"/>
              </a:defRPr>
            </a:pPr>
            <a:r>
              <a:rPr sz="1300"/>
              <a:t>Le résultat de la DAO peut être utilisé par du personnel non radiologique formé pour décider du résultat du triage. Un score seuil est défini et toutes les personnes auxquelles un score DAO supérieur est attribué reçoivent des tests de confirmation du diagnostic. </a:t>
            </a:r>
            <a:endParaRPr sz="1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3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defRPr sz="1700" b="1">
                <a:solidFill>
                  <a:schemeClr val="dk1"/>
                </a:solidFill>
                <a:latin typeface="Arial"/>
                <a:ea typeface="Arial"/>
                <a:cs typeface="Arial"/>
                <a:sym typeface="Arial"/>
              </a:defRPr>
            </a:pPr>
            <a:r>
              <a:rPr sz="1300"/>
              <a:t>Avantages : </a:t>
            </a:r>
            <a:endParaRPr sz="1300" b="1" i="0" u="none" strike="noStrike" cap="none">
              <a:solidFill>
                <a:schemeClr val="dk1"/>
              </a:solidFill>
              <a:latin typeface="Arial"/>
              <a:ea typeface="Arial"/>
              <a:cs typeface="Arial"/>
              <a:sym typeface="Arial"/>
            </a:endParaRPr>
          </a:p>
          <a:p>
            <a:pPr marL="285750" marR="0" lvl="0" indent="-285750" algn="l" rtl="0">
              <a:lnSpc>
                <a:spcPct val="100000"/>
              </a:lnSpc>
              <a:spcBef>
                <a:spcPts val="600"/>
              </a:spcBef>
              <a:spcAft>
                <a:spcPts val="0"/>
              </a:spcAft>
              <a:buClr>
                <a:schemeClr val="dk1"/>
              </a:buClr>
              <a:buSzPts val="1700"/>
              <a:buFont typeface="Arial"/>
              <a:buChar char="•"/>
              <a:defRPr sz="1700">
                <a:solidFill>
                  <a:schemeClr val="dk1"/>
                </a:solidFill>
                <a:latin typeface="Arial"/>
                <a:ea typeface="Arial"/>
                <a:cs typeface="Arial"/>
                <a:sym typeface="Arial"/>
              </a:defRPr>
            </a:pPr>
            <a:r>
              <a:rPr sz="1300"/>
              <a:t>Accès accru à la radiographie du thorax en cas de pénurie de lecteurs humains formés ou d’absence de lecteurs humains</a:t>
            </a:r>
            <a:endParaRPr sz="1300" b="0" i="0" u="none" strike="noStrike" cap="none">
              <a:solidFill>
                <a:schemeClr val="dk1"/>
              </a:solidFill>
              <a:latin typeface="Arial"/>
              <a:ea typeface="Arial"/>
              <a:cs typeface="Arial"/>
              <a:sym typeface="Arial"/>
            </a:endParaRPr>
          </a:p>
          <a:p>
            <a:pPr marL="285750" marR="0" lvl="0" indent="-285750" algn="l" rtl="0">
              <a:lnSpc>
                <a:spcPct val="100000"/>
              </a:lnSpc>
              <a:spcBef>
                <a:spcPts val="1200"/>
              </a:spcBef>
              <a:spcAft>
                <a:spcPts val="0"/>
              </a:spcAft>
              <a:buClr>
                <a:schemeClr val="dk1"/>
              </a:buClr>
              <a:buSzPts val="1700"/>
              <a:buFont typeface="Arial"/>
              <a:buChar char="•"/>
              <a:defRPr sz="1700">
                <a:solidFill>
                  <a:schemeClr val="dk1"/>
                </a:solidFill>
                <a:latin typeface="Arial"/>
                <a:ea typeface="Arial"/>
                <a:cs typeface="Arial"/>
                <a:sym typeface="Arial"/>
              </a:defRPr>
            </a:pPr>
            <a:r>
              <a:rPr sz="1300"/>
              <a:t>Peut être utilisé pour trier rapidement les personnes par du personnel non radiologique dans des environnements à haut débit</a:t>
            </a:r>
            <a:endParaRPr sz="1300" b="0" i="0" u="none" strike="noStrike" cap="none">
              <a:solidFill>
                <a:schemeClr val="dk1"/>
              </a:solidFill>
              <a:latin typeface="Arial"/>
              <a:ea typeface="Arial"/>
              <a:cs typeface="Arial"/>
              <a:sym typeface="Arial"/>
            </a:endParaRPr>
          </a:p>
          <a:p>
            <a:pPr marL="285750" marR="0" lvl="0" indent="-285750" algn="l" rtl="0">
              <a:lnSpc>
                <a:spcPct val="100000"/>
              </a:lnSpc>
              <a:spcBef>
                <a:spcPts val="1200"/>
              </a:spcBef>
              <a:spcAft>
                <a:spcPts val="0"/>
              </a:spcAft>
              <a:buClr>
                <a:schemeClr val="dk1"/>
              </a:buClr>
              <a:buSzPts val="1700"/>
              <a:buFont typeface="Arial"/>
              <a:buChar char="•"/>
              <a:defRPr sz="1700">
                <a:solidFill>
                  <a:schemeClr val="dk1"/>
                </a:solidFill>
                <a:latin typeface="Arial"/>
                <a:ea typeface="Arial"/>
                <a:cs typeface="Arial"/>
                <a:sym typeface="Arial"/>
              </a:defRPr>
            </a:pPr>
            <a:r>
              <a:rPr sz="1300"/>
              <a:t>La DAO ne s’épuise pas lors de la lecture de grandes quantités d’images</a:t>
            </a:r>
            <a:endParaRPr sz="1300" b="0" i="0" u="none" strike="noStrike" cap="none">
              <a:solidFill>
                <a:schemeClr val="dk1"/>
              </a:solidFill>
              <a:latin typeface="Arial"/>
              <a:ea typeface="Arial"/>
              <a:cs typeface="Arial"/>
              <a:sym typeface="Arial"/>
            </a:endParaRPr>
          </a:p>
          <a:p>
            <a:pPr marL="285750" marR="0" lvl="0" indent="-285750" algn="l" rtl="0">
              <a:lnSpc>
                <a:spcPct val="100000"/>
              </a:lnSpc>
              <a:spcBef>
                <a:spcPts val="1200"/>
              </a:spcBef>
              <a:spcAft>
                <a:spcPts val="0"/>
              </a:spcAft>
              <a:buClr>
                <a:schemeClr val="dk1"/>
              </a:buClr>
              <a:buSzPts val="1700"/>
              <a:buFont typeface="Arial"/>
              <a:buChar char="•"/>
              <a:defRPr sz="1700">
                <a:solidFill>
                  <a:schemeClr val="dk1"/>
                </a:solidFill>
                <a:latin typeface="Arial"/>
                <a:ea typeface="Arial"/>
                <a:cs typeface="Arial"/>
                <a:sym typeface="Arial"/>
              </a:defRPr>
            </a:pPr>
            <a:r>
              <a:rPr sz="1300"/>
              <a:t>Pas de variabilité intra- et inter-lecteurs</a:t>
            </a:r>
            <a:endParaRPr sz="1300" b="0" i="0" u="none" strike="noStrike" cap="none">
              <a:solidFill>
                <a:schemeClr val="dk1"/>
              </a:solidFill>
              <a:latin typeface="Arial"/>
              <a:ea typeface="Arial"/>
              <a:cs typeface="Arial"/>
              <a:sym typeface="Arial"/>
            </a:endParaRPr>
          </a:p>
        </p:txBody>
      </p:sp>
      <p:sp>
        <p:nvSpPr>
          <p:cNvPr id="1969" name="Google Shape;1969;gf1773862d2_0_105"/>
          <p:cNvSpPr txBox="1"/>
          <p:nvPr/>
        </p:nvSpPr>
        <p:spPr>
          <a:xfrm>
            <a:off x="444500" y="2016375"/>
            <a:ext cx="5429250" cy="35086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Clr>
                <a:srgbClr val="000000"/>
              </a:buClr>
              <a:buSzPts val="1500"/>
              <a:buFont typeface="Arial"/>
              <a:buNone/>
              <a:defRPr sz="1700">
                <a:solidFill>
                  <a:schemeClr val="dk1"/>
                </a:solidFill>
                <a:latin typeface="Arial"/>
                <a:ea typeface="Arial"/>
                <a:cs typeface="Arial"/>
                <a:sym typeface="Arial"/>
              </a:defRPr>
            </a:pPr>
            <a:r>
              <a:rPr sz="1300" dirty="0"/>
              <a:t>La </a:t>
            </a:r>
            <a:r>
              <a:rPr sz="1300" dirty="0" err="1"/>
              <a:t>totalité</a:t>
            </a:r>
            <a:r>
              <a:rPr sz="1300" dirty="0"/>
              <a:t> du </a:t>
            </a:r>
            <a:r>
              <a:rPr sz="1300" dirty="0" err="1"/>
              <a:t>résultat</a:t>
            </a:r>
            <a:r>
              <a:rPr sz="1300" dirty="0"/>
              <a:t> de la DAO, </a:t>
            </a:r>
            <a:r>
              <a:rPr sz="1300" dirty="0" err="1"/>
              <a:t>ou</a:t>
            </a:r>
            <a:r>
              <a:rPr sz="1300" dirty="0"/>
              <a:t> parties du </a:t>
            </a:r>
            <a:r>
              <a:rPr sz="1300" dirty="0" err="1"/>
              <a:t>résultat</a:t>
            </a:r>
            <a:r>
              <a:rPr sz="1300" dirty="0"/>
              <a:t>, </a:t>
            </a:r>
            <a:r>
              <a:rPr sz="1300" dirty="0" err="1"/>
              <a:t>peut</a:t>
            </a:r>
            <a:r>
              <a:rPr sz="1300" dirty="0"/>
              <a:t> </a:t>
            </a:r>
            <a:r>
              <a:rPr sz="1300" dirty="0" err="1"/>
              <a:t>être</a:t>
            </a:r>
            <a:r>
              <a:rPr sz="1300" dirty="0"/>
              <a:t> </a:t>
            </a:r>
            <a:r>
              <a:rPr sz="1300" dirty="0" err="1"/>
              <a:t>utilisée</a:t>
            </a:r>
            <a:r>
              <a:rPr sz="1300" dirty="0"/>
              <a:t> pour informer les </a:t>
            </a:r>
            <a:r>
              <a:rPr sz="1300" dirty="0" err="1"/>
              <a:t>décisions</a:t>
            </a:r>
            <a:r>
              <a:rPr sz="1300" dirty="0"/>
              <a:t> de triage par des </a:t>
            </a:r>
            <a:r>
              <a:rPr sz="1300" dirty="0" err="1"/>
              <a:t>lecteurs</a:t>
            </a:r>
            <a:r>
              <a:rPr sz="1300" dirty="0"/>
              <a:t> </a:t>
            </a:r>
            <a:r>
              <a:rPr sz="1300" dirty="0" err="1"/>
              <a:t>humains</a:t>
            </a:r>
            <a:r>
              <a:rPr sz="1300" dirty="0"/>
              <a:t> </a:t>
            </a:r>
            <a:r>
              <a:rPr sz="1300" dirty="0" err="1"/>
              <a:t>formés</a:t>
            </a:r>
            <a:r>
              <a:rPr sz="1300" dirty="0"/>
              <a:t> aux </a:t>
            </a:r>
            <a:r>
              <a:rPr sz="1300" dirty="0" err="1"/>
              <a:t>côtés</a:t>
            </a:r>
            <a:r>
              <a:rPr sz="1300" dirty="0"/>
              <a:t> </a:t>
            </a:r>
            <a:r>
              <a:rPr sz="1300" dirty="0" err="1"/>
              <a:t>d’informations</a:t>
            </a:r>
            <a:r>
              <a:rPr sz="1300" dirty="0"/>
              <a:t> </a:t>
            </a:r>
            <a:r>
              <a:rPr sz="1300" dirty="0" err="1"/>
              <a:t>cliniques</a:t>
            </a:r>
            <a:r>
              <a:rPr sz="1300" dirty="0"/>
              <a:t>. </a:t>
            </a:r>
            <a:endParaRPr sz="13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500"/>
              <a:buFont typeface="Arial"/>
              <a:buNone/>
            </a:pPr>
            <a:endParaRPr sz="13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defRPr sz="1700" b="1">
                <a:solidFill>
                  <a:schemeClr val="dk1"/>
                </a:solidFill>
                <a:latin typeface="Arial"/>
                <a:ea typeface="Arial"/>
                <a:cs typeface="Arial"/>
                <a:sym typeface="Arial"/>
              </a:defRPr>
            </a:pPr>
            <a:r>
              <a:rPr sz="1300" dirty="0" err="1"/>
              <a:t>Avantages</a:t>
            </a:r>
            <a:r>
              <a:rPr sz="1300" dirty="0"/>
              <a:t> :</a:t>
            </a:r>
            <a:endParaRPr sz="1300" b="0" i="0" u="none" strike="noStrike" cap="none" dirty="0">
              <a:solidFill>
                <a:schemeClr val="dk1"/>
              </a:solidFill>
              <a:latin typeface="Arial"/>
              <a:ea typeface="Arial"/>
              <a:cs typeface="Arial"/>
              <a:sym typeface="Arial"/>
            </a:endParaRPr>
          </a:p>
          <a:p>
            <a:pPr marL="457200" marR="0" lvl="0" indent="-336550" algn="l" rtl="0">
              <a:lnSpc>
                <a:spcPct val="100000"/>
              </a:lnSpc>
              <a:spcBef>
                <a:spcPts val="600"/>
              </a:spcBef>
              <a:spcAft>
                <a:spcPts val="0"/>
              </a:spcAft>
              <a:buClr>
                <a:schemeClr val="dk1"/>
              </a:buClr>
              <a:buSzPts val="1700"/>
              <a:buFont typeface="Arial"/>
              <a:buChar char="•"/>
              <a:defRPr sz="1700">
                <a:solidFill>
                  <a:schemeClr val="dk1"/>
                </a:solidFill>
                <a:latin typeface="Arial"/>
                <a:ea typeface="Arial"/>
                <a:cs typeface="Arial"/>
                <a:sym typeface="Arial"/>
              </a:defRPr>
            </a:pPr>
            <a:r>
              <a:rPr sz="1300" dirty="0"/>
              <a:t>La DAO </a:t>
            </a:r>
            <a:r>
              <a:rPr sz="1300" dirty="0" err="1"/>
              <a:t>peut</a:t>
            </a:r>
            <a:r>
              <a:rPr sz="1300" dirty="0"/>
              <a:t> </a:t>
            </a:r>
            <a:r>
              <a:rPr sz="1300" dirty="0" err="1"/>
              <a:t>être</a:t>
            </a:r>
            <a:r>
              <a:rPr sz="1300" dirty="0"/>
              <a:t> </a:t>
            </a:r>
            <a:r>
              <a:rPr sz="1300" dirty="0" err="1"/>
              <a:t>utilisée</a:t>
            </a:r>
            <a:r>
              <a:rPr sz="1300" dirty="0"/>
              <a:t> pour </a:t>
            </a:r>
            <a:r>
              <a:rPr sz="1300" dirty="0" err="1"/>
              <a:t>compléter</a:t>
            </a:r>
            <a:r>
              <a:rPr sz="1300" dirty="0"/>
              <a:t> la </a:t>
            </a:r>
            <a:r>
              <a:rPr sz="1300" dirty="0" err="1"/>
              <a:t>prise</a:t>
            </a:r>
            <a:r>
              <a:rPr sz="1300" dirty="0"/>
              <a:t> de </a:t>
            </a:r>
            <a:r>
              <a:rPr sz="1300" dirty="0" err="1"/>
              <a:t>décision</a:t>
            </a:r>
            <a:r>
              <a:rPr sz="1300" dirty="0"/>
              <a:t>, </a:t>
            </a:r>
            <a:r>
              <a:rPr sz="1300" dirty="0" err="1"/>
              <a:t>améliorant</a:t>
            </a:r>
            <a:r>
              <a:rPr sz="1300" dirty="0"/>
              <a:t> </a:t>
            </a:r>
            <a:r>
              <a:rPr sz="1300" dirty="0" err="1"/>
              <a:t>potentiellement</a:t>
            </a:r>
            <a:r>
              <a:rPr sz="1300" dirty="0"/>
              <a:t> les performances du </a:t>
            </a:r>
            <a:r>
              <a:rPr sz="1300" dirty="0" err="1"/>
              <a:t>lecteur</a:t>
            </a:r>
            <a:r>
              <a:rPr sz="1300" dirty="0"/>
              <a:t> </a:t>
            </a:r>
            <a:r>
              <a:rPr sz="1300" dirty="0" err="1"/>
              <a:t>humain</a:t>
            </a:r>
            <a:r>
              <a:rPr sz="1300" dirty="0"/>
              <a:t>.</a:t>
            </a:r>
            <a:endParaRPr sz="13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chemeClr val="dk1"/>
              </a:buClr>
              <a:buSzPts val="1700"/>
              <a:buFont typeface="Arial"/>
              <a:buChar char="•"/>
              <a:defRPr sz="1700">
                <a:solidFill>
                  <a:schemeClr val="dk1"/>
                </a:solidFill>
                <a:latin typeface="Arial"/>
                <a:ea typeface="Arial"/>
                <a:cs typeface="Arial"/>
                <a:sym typeface="Arial"/>
              </a:defRPr>
            </a:pPr>
            <a:r>
              <a:rPr sz="1300" dirty="0"/>
              <a:t>Alors que le </a:t>
            </a:r>
            <a:r>
              <a:rPr sz="1300" dirty="0" err="1"/>
              <a:t>jugement</a:t>
            </a:r>
            <a:r>
              <a:rPr sz="1300" dirty="0"/>
              <a:t> des </a:t>
            </a:r>
            <a:r>
              <a:rPr sz="1300" dirty="0" err="1"/>
              <a:t>lecteurs</a:t>
            </a:r>
            <a:r>
              <a:rPr sz="1300" dirty="0"/>
              <a:t> </a:t>
            </a:r>
            <a:r>
              <a:rPr sz="1300" dirty="0" err="1"/>
              <a:t>humains</a:t>
            </a:r>
            <a:r>
              <a:rPr sz="1300" dirty="0"/>
              <a:t> </a:t>
            </a:r>
            <a:r>
              <a:rPr sz="1300" dirty="0" err="1"/>
              <a:t>peut</a:t>
            </a:r>
            <a:r>
              <a:rPr sz="1300" dirty="0"/>
              <a:t> </a:t>
            </a:r>
            <a:r>
              <a:rPr sz="1300" dirty="0" err="1"/>
              <a:t>être</a:t>
            </a:r>
            <a:r>
              <a:rPr sz="1300" dirty="0"/>
              <a:t> </a:t>
            </a:r>
            <a:r>
              <a:rPr sz="1300" dirty="0" err="1"/>
              <a:t>utilisé</a:t>
            </a:r>
            <a:r>
              <a:rPr sz="1300" dirty="0"/>
              <a:t> :</a:t>
            </a:r>
            <a:endParaRPr sz="1300" b="0" i="0" u="none" strike="noStrike" cap="none" dirty="0">
              <a:solidFill>
                <a:srgbClr val="000000"/>
              </a:solidFill>
              <a:latin typeface="Arial"/>
              <a:ea typeface="Arial"/>
              <a:cs typeface="Arial"/>
              <a:sym typeface="Arial"/>
            </a:endParaRPr>
          </a:p>
          <a:p>
            <a:pPr marL="742950" marR="0" lvl="1" indent="-298450" algn="l" rtl="0">
              <a:lnSpc>
                <a:spcPct val="100000"/>
              </a:lnSpc>
              <a:spcBef>
                <a:spcPts val="600"/>
              </a:spcBef>
              <a:spcAft>
                <a:spcPts val="0"/>
              </a:spcAft>
              <a:buClr>
                <a:schemeClr val="dk1"/>
              </a:buClr>
              <a:buSzPts val="1700"/>
              <a:buFont typeface="Arial"/>
              <a:buChar char="•"/>
              <a:defRPr sz="1700">
                <a:solidFill>
                  <a:schemeClr val="dk1"/>
                </a:solidFill>
                <a:latin typeface="Arial"/>
                <a:ea typeface="Arial"/>
                <a:cs typeface="Arial"/>
                <a:sym typeface="Arial"/>
              </a:defRPr>
            </a:pPr>
            <a:r>
              <a:rPr sz="1300" dirty="0" err="1"/>
              <a:t>Lorsqu’une</a:t>
            </a:r>
            <a:r>
              <a:rPr sz="1300" dirty="0"/>
              <a:t> lecture DAO </a:t>
            </a:r>
            <a:r>
              <a:rPr sz="1300" dirty="0" err="1"/>
              <a:t>n’est</a:t>
            </a:r>
            <a:r>
              <a:rPr sz="1300" dirty="0"/>
              <a:t> pas </a:t>
            </a:r>
            <a:r>
              <a:rPr sz="1300" dirty="0" err="1"/>
              <a:t>concluante</a:t>
            </a:r>
            <a:r>
              <a:rPr sz="1300" dirty="0"/>
              <a:t>/</a:t>
            </a:r>
            <a:r>
              <a:rPr sz="1300" dirty="0" err="1"/>
              <a:t>proche</a:t>
            </a:r>
            <a:r>
              <a:rPr sz="1300" dirty="0"/>
              <a:t> du score </a:t>
            </a:r>
            <a:r>
              <a:rPr sz="1300" dirty="0" err="1"/>
              <a:t>seuil</a:t>
            </a:r>
            <a:r>
              <a:rPr sz="1300" dirty="0"/>
              <a:t> </a:t>
            </a:r>
            <a:endParaRPr sz="1300" b="0" i="0" u="none" strike="noStrike" cap="none" dirty="0">
              <a:solidFill>
                <a:srgbClr val="000000"/>
              </a:solidFill>
              <a:latin typeface="Arial"/>
              <a:ea typeface="Arial"/>
              <a:cs typeface="Arial"/>
              <a:sym typeface="Arial"/>
            </a:endParaRPr>
          </a:p>
          <a:p>
            <a:pPr marL="742950" marR="0" lvl="1" indent="-298450" algn="l" rtl="0">
              <a:lnSpc>
                <a:spcPct val="100000"/>
              </a:lnSpc>
              <a:spcBef>
                <a:spcPts val="600"/>
              </a:spcBef>
              <a:spcAft>
                <a:spcPts val="0"/>
              </a:spcAft>
              <a:buClr>
                <a:schemeClr val="dk1"/>
              </a:buClr>
              <a:buSzPts val="1700"/>
              <a:buFont typeface="Arial"/>
              <a:buChar char="•"/>
            </a:pPr>
            <a:r>
              <a:rPr sz="1300" dirty="0">
                <a:solidFill>
                  <a:schemeClr val="dk1"/>
                </a:solidFill>
                <a:latin typeface="Arial"/>
                <a:ea typeface="Arial"/>
                <a:cs typeface="Arial"/>
                <a:sym typeface="Arial"/>
              </a:rPr>
              <a:t>Dans les populations </a:t>
            </a:r>
            <a:r>
              <a:rPr sz="1300" dirty="0" err="1">
                <a:solidFill>
                  <a:schemeClr val="dk1"/>
                </a:solidFill>
                <a:latin typeface="Arial"/>
                <a:ea typeface="Arial"/>
                <a:cs typeface="Arial"/>
                <a:sym typeface="Arial"/>
              </a:rPr>
              <a:t>où</a:t>
            </a:r>
            <a:r>
              <a:rPr sz="1300" dirty="0">
                <a:solidFill>
                  <a:schemeClr val="dk1"/>
                </a:solidFill>
                <a:latin typeface="Arial"/>
                <a:ea typeface="Arial"/>
                <a:cs typeface="Arial"/>
                <a:sym typeface="Arial"/>
              </a:rPr>
              <a:t> la DAO </a:t>
            </a:r>
            <a:r>
              <a:rPr sz="1300" dirty="0" err="1">
                <a:solidFill>
                  <a:schemeClr val="dk1"/>
                </a:solidFill>
                <a:latin typeface="Arial"/>
                <a:ea typeface="Arial"/>
                <a:cs typeface="Arial"/>
                <a:sym typeface="Arial"/>
              </a:rPr>
              <a:t>n’est</a:t>
            </a:r>
            <a:r>
              <a:rPr sz="1300" dirty="0">
                <a:solidFill>
                  <a:schemeClr val="dk1"/>
                </a:solidFill>
                <a:latin typeface="Arial"/>
                <a:ea typeface="Arial"/>
                <a:cs typeface="Arial"/>
                <a:sym typeface="Arial"/>
              </a:rPr>
              <a:t> pas </a:t>
            </a:r>
            <a:r>
              <a:rPr sz="1300" dirty="0" err="1">
                <a:solidFill>
                  <a:schemeClr val="dk1"/>
                </a:solidFill>
                <a:latin typeface="Arial"/>
                <a:ea typeface="Arial"/>
                <a:cs typeface="Arial"/>
                <a:sym typeface="Arial"/>
              </a:rPr>
              <a:t>approuvée</a:t>
            </a:r>
            <a:r>
              <a:rPr sz="1300" dirty="0">
                <a:solidFill>
                  <a:schemeClr val="dk1"/>
                </a:solidFill>
                <a:latin typeface="Arial"/>
                <a:ea typeface="Arial"/>
                <a:cs typeface="Arial"/>
                <a:sym typeface="Arial"/>
              </a:rPr>
              <a:t> (ex :</a:t>
            </a:r>
            <a:r>
              <a:rPr sz="1300" dirty="0">
                <a:solidFill>
                  <a:srgbClr val="000000"/>
                </a:solidFill>
                <a:latin typeface="Calibri"/>
                <a:ea typeface="Calibri"/>
                <a:cs typeface="Calibri"/>
                <a:sym typeface="Calibri"/>
              </a:rPr>
              <a:t> </a:t>
            </a:r>
            <a:r>
              <a:rPr sz="1300" dirty="0">
                <a:solidFill>
                  <a:schemeClr val="dk1"/>
                </a:solidFill>
                <a:latin typeface="Arial"/>
                <a:ea typeface="Arial"/>
                <a:cs typeface="Arial"/>
                <a:sym typeface="Arial"/>
              </a:rPr>
              <a:t>chez les enfants de </a:t>
            </a:r>
            <a:r>
              <a:rPr sz="1300" dirty="0" err="1">
                <a:solidFill>
                  <a:schemeClr val="dk1"/>
                </a:solidFill>
                <a:latin typeface="Arial"/>
                <a:ea typeface="Arial"/>
                <a:cs typeface="Arial"/>
                <a:sym typeface="Arial"/>
              </a:rPr>
              <a:t>moins</a:t>
            </a:r>
            <a:r>
              <a:rPr sz="1300" dirty="0">
                <a:solidFill>
                  <a:schemeClr val="dk1"/>
                </a:solidFill>
                <a:latin typeface="Arial"/>
                <a:ea typeface="Arial"/>
                <a:cs typeface="Arial"/>
                <a:sym typeface="Arial"/>
              </a:rPr>
              <a:t> de 15 </a:t>
            </a:r>
            <a:r>
              <a:rPr sz="1300" dirty="0" err="1">
                <a:solidFill>
                  <a:schemeClr val="dk1"/>
                </a:solidFill>
                <a:latin typeface="Arial"/>
                <a:ea typeface="Arial"/>
                <a:cs typeface="Arial"/>
                <a:sym typeface="Arial"/>
              </a:rPr>
              <a:t>ans</a:t>
            </a:r>
            <a:r>
              <a:rPr sz="1300" dirty="0">
                <a:solidFill>
                  <a:schemeClr val="dk1"/>
                </a:solidFill>
                <a:latin typeface="Arial"/>
                <a:ea typeface="Arial"/>
                <a:cs typeface="Arial"/>
                <a:sym typeface="Arial"/>
              </a:rPr>
              <a:t>) </a:t>
            </a:r>
            <a:endParaRPr sz="1300" b="0" i="0" u="none" strike="noStrike" cap="none" dirty="0">
              <a:solidFill>
                <a:srgbClr val="000000"/>
              </a:solidFill>
              <a:latin typeface="Arial"/>
              <a:ea typeface="Arial"/>
              <a:cs typeface="Arial"/>
              <a:sym typeface="Arial"/>
            </a:endParaRPr>
          </a:p>
          <a:p>
            <a:pPr marL="742950" marR="0" lvl="1" indent="-298450" algn="l" rtl="0">
              <a:lnSpc>
                <a:spcPct val="100000"/>
              </a:lnSpc>
              <a:spcBef>
                <a:spcPts val="600"/>
              </a:spcBef>
              <a:spcAft>
                <a:spcPts val="0"/>
              </a:spcAft>
              <a:buClr>
                <a:schemeClr val="dk1"/>
              </a:buClr>
              <a:buSzPts val="1700"/>
              <a:buFont typeface="Arial"/>
              <a:buChar char="•"/>
              <a:defRPr sz="1700">
                <a:solidFill>
                  <a:schemeClr val="dk1"/>
                </a:solidFill>
                <a:latin typeface="Arial"/>
                <a:ea typeface="Arial"/>
                <a:cs typeface="Arial"/>
                <a:sym typeface="Arial"/>
              </a:defRPr>
            </a:pPr>
            <a:r>
              <a:rPr sz="1300" dirty="0"/>
              <a:t>Aux </a:t>
            </a:r>
            <a:r>
              <a:rPr sz="1300" dirty="0" err="1"/>
              <a:t>côtés</a:t>
            </a:r>
            <a:r>
              <a:rPr sz="1300" dirty="0"/>
              <a:t> de la DAO pour la lecture des rayons X qui </a:t>
            </a:r>
            <a:r>
              <a:rPr sz="1300" dirty="0" err="1"/>
              <a:t>montrent</a:t>
            </a:r>
            <a:r>
              <a:rPr sz="1300" dirty="0"/>
              <a:t> </a:t>
            </a:r>
            <a:r>
              <a:rPr sz="1300" dirty="0" err="1"/>
              <a:t>une</a:t>
            </a:r>
            <a:r>
              <a:rPr sz="1300" dirty="0"/>
              <a:t> </a:t>
            </a:r>
            <a:r>
              <a:rPr sz="1300" dirty="0" err="1"/>
              <a:t>anomalie</a:t>
            </a:r>
            <a:r>
              <a:rPr sz="1300" dirty="0"/>
              <a:t> non </a:t>
            </a:r>
            <a:r>
              <a:rPr sz="1300" dirty="0" err="1"/>
              <a:t>tuberculeuse</a:t>
            </a:r>
            <a:endParaRPr sz="13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gf1773862d2_0_125"/>
          <p:cNvSpPr txBox="1">
            <a:spLocks noGrp="1"/>
          </p:cNvSpPr>
          <p:nvPr>
            <p:ph type="title"/>
          </p:nvPr>
        </p:nvSpPr>
        <p:spPr>
          <a:xfrm>
            <a:off x="5019675" y="3429000"/>
            <a:ext cx="6213900" cy="9444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34279"/>
              </a:buClr>
              <a:buSzPts val="2800"/>
              <a:buFont typeface="DM Sans Medium"/>
              <a:buNone/>
            </a:pPr>
            <a:r>
              <a:rPr dirty="0" err="1"/>
              <a:t>Produits</a:t>
            </a:r>
            <a:r>
              <a:rPr dirty="0"/>
              <a:t> DAO dans le catalogue GDF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gf1773862d2_0_184"/>
          <p:cNvSpPr txBox="1">
            <a:spLocks noGrp="1"/>
          </p:cNvSpPr>
          <p:nvPr>
            <p:ph type="title"/>
          </p:nvPr>
        </p:nvSpPr>
        <p:spPr>
          <a:xfrm>
            <a:off x="747375"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sz="3200"/>
              <a:t>InferRead DR Chest</a:t>
            </a:r>
          </a:p>
        </p:txBody>
      </p:sp>
      <p:sp>
        <p:nvSpPr>
          <p:cNvPr id="1982" name="Google Shape;1982;gf1773862d2_0_184"/>
          <p:cNvSpPr txBox="1"/>
          <p:nvPr/>
        </p:nvSpPr>
        <p:spPr>
          <a:xfrm>
            <a:off x="1151325" y="1072350"/>
            <a:ext cx="6617106" cy="750945"/>
          </a:xfrm>
          <a:prstGeom prst="rect">
            <a:avLst/>
          </a:prstGeom>
          <a:solidFill>
            <a:schemeClr val="accent5">
              <a:alpha val="49019"/>
            </a:schemeClr>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defRPr sz="1700">
                <a:solidFill>
                  <a:schemeClr val="dk1"/>
                </a:solidFill>
                <a:latin typeface="Arial"/>
                <a:ea typeface="Arial"/>
                <a:cs typeface="Arial"/>
                <a:sym typeface="Arial"/>
              </a:defRPr>
            </a:pPr>
            <a:r>
              <a:rPr sz="1600" b="1"/>
              <a:t>Dernière version :</a:t>
            </a:r>
            <a:r>
              <a:rPr sz="1600"/>
              <a:t> version 1</a:t>
            </a:r>
            <a:endParaRPr sz="16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700"/>
              <a:buFont typeface="Arial"/>
              <a:buNone/>
              <a:defRPr sz="1700">
                <a:solidFill>
                  <a:schemeClr val="dk1"/>
                </a:solidFill>
                <a:latin typeface="Arial"/>
                <a:ea typeface="Arial"/>
                <a:cs typeface="Arial"/>
                <a:sym typeface="Arial"/>
              </a:defRPr>
            </a:pPr>
            <a:r>
              <a:rPr sz="16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Certification :</a:t>
            </a:r>
            <a:r>
              <a:rPr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marquage </a:t>
            </a:r>
            <a:r>
              <a:rPr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CE</a:t>
            </a:r>
            <a:r>
              <a:rPr sz="1600"/>
              <a:t> classe IIa</a:t>
            </a:r>
            <a:endParaRPr sz="1600" b="0" i="0" u="none" strike="noStrike" cap="none">
              <a:solidFill>
                <a:schemeClr val="dk1"/>
              </a:solidFill>
              <a:latin typeface="Arial"/>
              <a:ea typeface="Arial"/>
              <a:cs typeface="Arial"/>
              <a:sym typeface="Arial"/>
            </a:endParaRPr>
          </a:p>
        </p:txBody>
      </p:sp>
      <p:sp>
        <p:nvSpPr>
          <p:cNvPr id="1983" name="Google Shape;1983;gf1773862d2_0_184"/>
          <p:cNvSpPr txBox="1"/>
          <p:nvPr/>
        </p:nvSpPr>
        <p:spPr>
          <a:xfrm>
            <a:off x="1151325" y="2073788"/>
            <a:ext cx="2897164" cy="3918735"/>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defRPr sz="1700" b="1">
                <a:solidFill>
                  <a:schemeClr val="dk1"/>
                </a:solidFill>
                <a:latin typeface="Arial"/>
                <a:ea typeface="Arial"/>
                <a:cs typeface="Arial"/>
                <a:sym typeface="Arial"/>
              </a:defRPr>
            </a:pPr>
            <a:r>
              <a:rPr sz="1600"/>
              <a:t>Intrant</a:t>
            </a:r>
            <a:endParaRPr sz="1600" b="1"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t>Radiographies thoraciques numériques postéro-antérieures (PA), antéro-postérieures (AP)</a:t>
            </a:r>
            <a:br>
              <a:rPr lang="en-US" b="0" i="0" u="none" strike="noStrike" cap="none">
                <a:solidFill>
                  <a:schemeClr val="dk1"/>
                </a:solidFill>
                <a:latin typeface="Arial"/>
                <a:ea typeface="Arial"/>
                <a:cs typeface="Arial"/>
                <a:sym typeface="Arial"/>
              </a:rPr>
            </a:br>
            <a:endParaRPr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t>Peut être utilisé pour lire les images de tout type de machine de radiographie du thorax</a:t>
            </a:r>
            <a:br>
              <a:rPr lang="en-US" b="0" i="0" u="none" strike="noStrike" cap="none">
                <a:solidFill>
                  <a:schemeClr val="dk1"/>
                </a:solidFill>
                <a:latin typeface="Arial"/>
                <a:ea typeface="Arial"/>
                <a:cs typeface="Arial"/>
                <a:sym typeface="Arial"/>
              </a:rPr>
            </a:br>
            <a:endParaRPr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t>Format d’image radiologique du thorax : DICOM, PNG, JPEG</a:t>
            </a:r>
            <a:endParaRPr b="0" i="0" u="none" strike="noStrike" cap="none">
              <a:solidFill>
                <a:schemeClr val="dk1"/>
              </a:solidFill>
              <a:latin typeface="Arial"/>
              <a:ea typeface="Arial"/>
              <a:cs typeface="Arial"/>
              <a:sym typeface="Arial"/>
            </a:endParaRPr>
          </a:p>
        </p:txBody>
      </p:sp>
      <p:sp>
        <p:nvSpPr>
          <p:cNvPr id="1984" name="Google Shape;1984;gf1773862d2_0_184"/>
          <p:cNvSpPr txBox="1"/>
          <p:nvPr/>
        </p:nvSpPr>
        <p:spPr>
          <a:xfrm>
            <a:off x="4292794" y="2073788"/>
            <a:ext cx="4424939" cy="3653278"/>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defRPr sz="1700" b="1">
                <a:solidFill>
                  <a:schemeClr val="dk1"/>
                </a:solidFill>
                <a:latin typeface="Arial"/>
                <a:ea typeface="Arial"/>
                <a:cs typeface="Arial"/>
                <a:sym typeface="Arial"/>
              </a:defRPr>
            </a:pPr>
            <a:r>
              <a:rPr sz="1600"/>
              <a:t>Résultat</a:t>
            </a:r>
            <a:endParaRPr sz="16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defRPr sz="1500">
                <a:solidFill>
                  <a:schemeClr val="dk1"/>
                </a:solidFill>
                <a:latin typeface="Arial"/>
                <a:ea typeface="Arial"/>
                <a:cs typeface="Arial"/>
                <a:sym typeface="Arial"/>
              </a:defRPr>
            </a:pPr>
            <a:r>
              <a:t>Pour chaque lecture de rayons X, InferRead DR Chest fournit :</a:t>
            </a:r>
            <a:endParaRPr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t>Une carte thermique</a:t>
            </a:r>
            <a:endParaRPr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t>Un résultat dichotomique pour la tuberculose</a:t>
            </a:r>
            <a:endParaRPr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t>Un score d’anomalie pour la tuberculose </a:t>
            </a:r>
            <a:endParaRPr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t>Un résultat dichotomique pour les anomalies non tuberculeuses</a:t>
            </a:r>
            <a:endParaRPr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t>Un score d’anomalie pour les anomalies non tuberculeuses</a:t>
            </a:r>
            <a:endParaRPr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endParaRPr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defRPr sz="1500">
                <a:solidFill>
                  <a:schemeClr val="dk1"/>
                </a:solidFill>
                <a:latin typeface="Arial"/>
                <a:ea typeface="Arial"/>
                <a:cs typeface="Arial"/>
                <a:sym typeface="Arial"/>
              </a:defRPr>
            </a:pPr>
            <a:r>
              <a:t>Ceux-ci sont résumés dans un rapport structuré.</a:t>
            </a:r>
            <a:endParaRPr b="0" i="0" u="none" strike="noStrike" cap="none">
              <a:solidFill>
                <a:schemeClr val="dk1"/>
              </a:solidFill>
              <a:latin typeface="Arial"/>
              <a:ea typeface="Arial"/>
              <a:cs typeface="Arial"/>
              <a:sym typeface="Arial"/>
            </a:endParaRPr>
          </a:p>
        </p:txBody>
      </p:sp>
      <p:sp>
        <p:nvSpPr>
          <p:cNvPr id="1985" name="Google Shape;1985;gf1773862d2_0_184"/>
          <p:cNvSpPr txBox="1"/>
          <p:nvPr/>
        </p:nvSpPr>
        <p:spPr>
          <a:xfrm>
            <a:off x="8887648" y="3064388"/>
            <a:ext cx="2699100" cy="1264162"/>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defRPr sz="1700" b="1">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defRPr>
            </a:pPr>
            <a:r>
              <a:rPr sz="1600"/>
              <a:t>Déploiement</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defRPr sz="1500">
                <a:solidFill>
                  <a:schemeClr val="dk1"/>
                </a:solidFill>
                <a:latin typeface="Arial"/>
                <a:ea typeface="Arial"/>
                <a:cs typeface="Arial"/>
                <a:sym typeface="Arial"/>
              </a:defRPr>
            </a:pPr>
            <a:r>
              <a:t>En ligne, hors ligne, hybride (utilisation hors ligne avec synchronisation en ligne)</a:t>
            </a:r>
            <a:endParaRPr b="0" i="0" u="none" strike="noStrike" cap="none">
              <a:solidFill>
                <a:schemeClr val="dk1"/>
              </a:solidFill>
              <a:latin typeface="Arial"/>
              <a:ea typeface="Arial"/>
              <a:cs typeface="Arial"/>
              <a:sym typeface="Arial"/>
            </a:endParaRPr>
          </a:p>
        </p:txBody>
      </p:sp>
      <p:pic>
        <p:nvPicPr>
          <p:cNvPr id="1986" name="Google Shape;1986;gf1773862d2_0_184"/>
          <p:cNvPicPr preferRelativeResize="0"/>
          <p:nvPr/>
        </p:nvPicPr>
        <p:blipFill rotWithShape="1">
          <a:blip r:embed="rId3">
            <a:alphaModFix/>
          </a:blip>
          <a:srcRect/>
          <a:stretch/>
        </p:blipFill>
        <p:spPr>
          <a:xfrm>
            <a:off x="7882483" y="810489"/>
            <a:ext cx="3780565" cy="104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sp>
        <p:nvSpPr>
          <p:cNvPr id="2024" name="Google Shape;2024;g168f93fc63a_0_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a:t>Système de diagnostic Infervision avec IA</a:t>
            </a:r>
            <a:endParaRPr/>
          </a:p>
        </p:txBody>
      </p:sp>
      <p:pic>
        <p:nvPicPr>
          <p:cNvPr id="2025" name="Google Shape;2025;g168f93fc63a_0_0"/>
          <p:cNvPicPr preferRelativeResize="0"/>
          <p:nvPr/>
        </p:nvPicPr>
        <p:blipFill rotWithShape="1">
          <a:blip r:embed="rId3">
            <a:alphaModFix/>
          </a:blip>
          <a:srcRect l="13984" r="17744"/>
          <a:stretch/>
        </p:blipFill>
        <p:spPr>
          <a:xfrm>
            <a:off x="2471056" y="1623950"/>
            <a:ext cx="7413173" cy="4557886"/>
          </a:xfrm>
          <a:prstGeom prst="rect">
            <a:avLst/>
          </a:prstGeom>
          <a:noFill/>
          <a:ln>
            <a:noFill/>
          </a:ln>
        </p:spPr>
      </p:pic>
      <p:sp>
        <p:nvSpPr>
          <p:cNvPr id="2" name="Google Shape;2026;g168f93fc63a_0_0">
            <a:extLst>
              <a:ext uri="{FF2B5EF4-FFF2-40B4-BE49-F238E27FC236}">
                <a16:creationId xmlns:a16="http://schemas.microsoft.com/office/drawing/2014/main" id="{CBC5914C-0F04-7409-3A79-DABF735149EF}"/>
              </a:ext>
            </a:extLst>
          </p:cNvPr>
          <p:cNvSpPr txBox="1"/>
          <p:nvPr/>
        </p:nvSpPr>
        <p:spPr>
          <a:xfrm>
            <a:off x="1164770" y="2226493"/>
            <a:ext cx="130628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rPr dirty="0" err="1"/>
              <a:t>Fonctionnalités</a:t>
            </a:r>
            <a:r>
              <a:rPr dirty="0"/>
              <a:t> de la </a:t>
            </a:r>
            <a:r>
              <a:rPr dirty="0" err="1"/>
              <a:t>fenêtre</a:t>
            </a:r>
            <a:r>
              <a:rPr dirty="0"/>
              <a:t> </a:t>
            </a:r>
            <a:r>
              <a:rPr dirty="0" err="1"/>
              <a:t>d'image</a:t>
            </a:r>
            <a:r>
              <a:rPr dirty="0"/>
              <a:t> </a:t>
            </a:r>
          </a:p>
        </p:txBody>
      </p:sp>
      <p:sp>
        <p:nvSpPr>
          <p:cNvPr id="3" name="Google Shape;2027;g168f93fc63a_0_0">
            <a:extLst>
              <a:ext uri="{FF2B5EF4-FFF2-40B4-BE49-F238E27FC236}">
                <a16:creationId xmlns:a16="http://schemas.microsoft.com/office/drawing/2014/main" id="{3B4D9547-60E2-B90B-0AAD-27BB19BE4CCB}"/>
              </a:ext>
            </a:extLst>
          </p:cNvPr>
          <p:cNvSpPr txBox="1"/>
          <p:nvPr/>
        </p:nvSpPr>
        <p:spPr>
          <a:xfrm>
            <a:off x="10091058" y="1981404"/>
            <a:ext cx="1872343"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rPr dirty="0" err="1"/>
              <a:t>Collecte</a:t>
            </a:r>
            <a:r>
              <a:rPr dirty="0"/>
              <a:t> de </a:t>
            </a:r>
            <a:r>
              <a:rPr dirty="0" err="1"/>
              <a:t>cas</a:t>
            </a:r>
            <a:r>
              <a:rPr dirty="0"/>
              <a:t> </a:t>
            </a:r>
          </a:p>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rPr dirty="0" err="1"/>
              <a:t>Fournir</a:t>
            </a:r>
            <a:r>
              <a:rPr dirty="0"/>
              <a:t> des </a:t>
            </a:r>
            <a:r>
              <a:rPr dirty="0" err="1"/>
              <a:t>commentaires</a:t>
            </a:r>
            <a:r>
              <a:rPr dirty="0"/>
              <a:t> </a:t>
            </a:r>
          </a:p>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rPr dirty="0"/>
              <a:t>Instructions</a:t>
            </a:r>
          </a:p>
        </p:txBody>
      </p:sp>
      <p:sp>
        <p:nvSpPr>
          <p:cNvPr id="4" name="Google Shape;2028;g168f93fc63a_0_0">
            <a:extLst>
              <a:ext uri="{FF2B5EF4-FFF2-40B4-BE49-F238E27FC236}">
                <a16:creationId xmlns:a16="http://schemas.microsoft.com/office/drawing/2014/main" id="{A7C47CBC-367E-B09F-0D8A-579F2D787B8B}"/>
              </a:ext>
            </a:extLst>
          </p:cNvPr>
          <p:cNvSpPr txBox="1"/>
          <p:nvPr/>
        </p:nvSpPr>
        <p:spPr>
          <a:xfrm>
            <a:off x="10091058" y="3595116"/>
            <a:ext cx="13171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t>Liste des lésions</a:t>
            </a:r>
          </a:p>
        </p:txBody>
      </p:sp>
      <p:sp>
        <p:nvSpPr>
          <p:cNvPr id="5" name="Google Shape;2029;g168f93fc63a_0_0">
            <a:extLst>
              <a:ext uri="{FF2B5EF4-FFF2-40B4-BE49-F238E27FC236}">
                <a16:creationId xmlns:a16="http://schemas.microsoft.com/office/drawing/2014/main" id="{20DF136A-58A4-7F4D-3226-96580011C4B6}"/>
              </a:ext>
            </a:extLst>
          </p:cNvPr>
          <p:cNvSpPr txBox="1"/>
          <p:nvPr/>
        </p:nvSpPr>
        <p:spPr>
          <a:xfrm>
            <a:off x="10091058" y="5334000"/>
            <a:ext cx="178525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t>Rapport généré automatiquement par l'IA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sp>
        <p:nvSpPr>
          <p:cNvPr id="2035" name="Google Shape;2035;g168f93fc63a_0_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lang="en-US"/>
              <a:t>Système de diagnostic Infervision avec IA - liste d’études</a:t>
            </a:r>
            <a:endParaRPr/>
          </a:p>
        </p:txBody>
      </p:sp>
      <p:pic>
        <p:nvPicPr>
          <p:cNvPr id="2036" name="Google Shape;2036;g168f93fc63a_0_6"/>
          <p:cNvPicPr preferRelativeResize="0"/>
          <p:nvPr/>
        </p:nvPicPr>
        <p:blipFill rotWithShape="1">
          <a:blip r:embed="rId3">
            <a:alphaModFix/>
          </a:blip>
          <a:srcRect/>
          <a:stretch/>
        </p:blipFill>
        <p:spPr>
          <a:xfrm>
            <a:off x="1143000" y="1009650"/>
            <a:ext cx="10160001" cy="5447957"/>
          </a:xfrm>
          <a:prstGeom prst="rect">
            <a:avLst/>
          </a:prstGeom>
          <a:noFill/>
          <a:ln>
            <a:noFill/>
          </a:ln>
        </p:spPr>
      </p:pic>
      <p:sp>
        <p:nvSpPr>
          <p:cNvPr id="2" name="Google Shape;2037;g168f93fc63a_0_6">
            <a:extLst>
              <a:ext uri="{FF2B5EF4-FFF2-40B4-BE49-F238E27FC236}">
                <a16:creationId xmlns:a16="http://schemas.microsoft.com/office/drawing/2014/main" id="{FBC14221-DB74-8BD3-D71E-19F0290298BC}"/>
              </a:ext>
            </a:extLst>
          </p:cNvPr>
          <p:cNvSpPr txBox="1"/>
          <p:nvPr/>
        </p:nvSpPr>
        <p:spPr>
          <a:xfrm>
            <a:off x="5031015" y="1031421"/>
            <a:ext cx="203562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Ajouter un filtre ici</a:t>
            </a:r>
          </a:p>
        </p:txBody>
      </p:sp>
      <p:sp>
        <p:nvSpPr>
          <p:cNvPr id="3" name="Google Shape;2038;g168f93fc63a_0_6">
            <a:extLst>
              <a:ext uri="{FF2B5EF4-FFF2-40B4-BE49-F238E27FC236}">
                <a16:creationId xmlns:a16="http://schemas.microsoft.com/office/drawing/2014/main" id="{C76E77B7-366E-2C49-056A-21D716701389}"/>
              </a:ext>
            </a:extLst>
          </p:cNvPr>
          <p:cNvSpPr txBox="1"/>
          <p:nvPr/>
        </p:nvSpPr>
        <p:spPr>
          <a:xfrm>
            <a:off x="9797142" y="3015343"/>
            <a:ext cx="1393371" cy="156966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b="1">
                <a:solidFill>
                  <a:srgbClr val="000000"/>
                </a:solidFill>
                <a:latin typeface="Arial"/>
                <a:ea typeface="Arial"/>
                <a:cs typeface="Arial"/>
                <a:sym typeface="Arial"/>
              </a:defRPr>
            </a:pPr>
            <a:r>
              <a:rPr dirty="0"/>
              <a:t>Le </a:t>
            </a:r>
            <a:r>
              <a:rPr dirty="0" err="1"/>
              <a:t>statut</a:t>
            </a:r>
            <a:r>
              <a:rPr dirty="0"/>
              <a:t> </a:t>
            </a:r>
            <a:r>
              <a:rPr dirty="0" err="1"/>
              <a:t>indique</a:t>
            </a:r>
            <a:r>
              <a:rPr dirty="0"/>
              <a:t> </a:t>
            </a:r>
            <a:r>
              <a:rPr dirty="0" err="1"/>
              <a:t>si</a:t>
            </a:r>
            <a:r>
              <a:rPr dirty="0"/>
              <a:t> le </a:t>
            </a:r>
            <a:r>
              <a:rPr dirty="0" err="1"/>
              <a:t>résultat</a:t>
            </a:r>
            <a:r>
              <a:rPr dirty="0"/>
              <a:t> </a:t>
            </a:r>
            <a:r>
              <a:rPr dirty="0" err="1"/>
              <a:t>prévu</a:t>
            </a:r>
            <a:r>
              <a:rPr dirty="0"/>
              <a:t> a </a:t>
            </a:r>
            <a:r>
              <a:rPr dirty="0" err="1"/>
              <a:t>été</a:t>
            </a:r>
            <a:r>
              <a:rPr dirty="0"/>
              <a:t> </a:t>
            </a:r>
            <a:r>
              <a:rPr dirty="0" err="1"/>
              <a:t>lu</a:t>
            </a:r>
            <a:endParaRPr dirty="0"/>
          </a:p>
        </p:txBody>
      </p:sp>
      <p:sp>
        <p:nvSpPr>
          <p:cNvPr id="4" name="Google Shape;2039;g168f93fc63a_0_6">
            <a:extLst>
              <a:ext uri="{FF2B5EF4-FFF2-40B4-BE49-F238E27FC236}">
                <a16:creationId xmlns:a16="http://schemas.microsoft.com/office/drawing/2014/main" id="{CBB62A56-3E35-1E7D-8A4C-03BAEC7BDC4F}"/>
              </a:ext>
            </a:extLst>
          </p:cNvPr>
          <p:cNvSpPr txBox="1"/>
          <p:nvPr/>
        </p:nvSpPr>
        <p:spPr>
          <a:xfrm>
            <a:off x="6890656" y="5998029"/>
            <a:ext cx="3346451" cy="33851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b="1">
                <a:solidFill>
                  <a:srgbClr val="000000"/>
                </a:solidFill>
                <a:latin typeface="Arial"/>
                <a:ea typeface="Arial"/>
                <a:cs typeface="Arial"/>
                <a:sym typeface="Arial"/>
              </a:defRPr>
            </a:pPr>
            <a:r>
              <a:rPr dirty="0"/>
              <a:t>Un résumé des </a:t>
            </a:r>
            <a:r>
              <a:rPr dirty="0" err="1"/>
              <a:t>résultats</a:t>
            </a:r>
            <a:r>
              <a:rPr dirty="0"/>
              <a:t> de </a:t>
            </a:r>
            <a:r>
              <a:rPr dirty="0" err="1"/>
              <a:t>l'IA</a:t>
            </a:r>
            <a:endParaRPr dirty="0"/>
          </a:p>
        </p:txBody>
      </p:sp>
      <p:sp>
        <p:nvSpPr>
          <p:cNvPr id="5" name="Google Shape;2040;g168f93fc63a_0_6">
            <a:extLst>
              <a:ext uri="{FF2B5EF4-FFF2-40B4-BE49-F238E27FC236}">
                <a16:creationId xmlns:a16="http://schemas.microsoft.com/office/drawing/2014/main" id="{C77F35D1-EA80-9D35-E59B-3CAF172A3D48}"/>
              </a:ext>
            </a:extLst>
          </p:cNvPr>
          <p:cNvSpPr txBox="1"/>
          <p:nvPr/>
        </p:nvSpPr>
        <p:spPr>
          <a:xfrm>
            <a:off x="1954893" y="5998029"/>
            <a:ext cx="3918857"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b="1">
                <a:solidFill>
                  <a:srgbClr val="000000"/>
                </a:solidFill>
                <a:latin typeface="Arial"/>
                <a:ea typeface="Arial"/>
                <a:cs typeface="Arial"/>
                <a:sym typeface="Arial"/>
              </a:defRPr>
            </a:pPr>
            <a:r>
              <a:t>Ajuster les cas affichés par page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
          <p:cNvSpPr txBox="1">
            <a:spLocks noGrp="1"/>
          </p:cNvSpPr>
          <p:nvPr>
            <p:ph type="title"/>
          </p:nvPr>
        </p:nvSpPr>
        <p:spPr>
          <a:xfrm>
            <a:off x="435363" y="286604"/>
            <a:ext cx="4198051" cy="607324"/>
          </a:xfrm>
          <a:prstGeom prst="rect">
            <a:avLst/>
          </a:prstGeom>
          <a:noFill/>
          <a:ln>
            <a:noFill/>
          </a:ln>
        </p:spPr>
        <p:txBody>
          <a:bodyPr spcFirstLastPara="1" wrap="square" lIns="0" tIns="45700" rIns="0" bIns="45700" anchor="ctr" anchorCtr="0">
            <a:noAutofit/>
          </a:bodyPr>
          <a:lstStyle/>
          <a:p>
            <a:pPr marL="0" lvl="0" indent="0" algn="ctr" rtl="0">
              <a:lnSpc>
                <a:spcPct val="90000"/>
              </a:lnSpc>
              <a:spcBef>
                <a:spcPts val="0"/>
              </a:spcBef>
              <a:spcAft>
                <a:spcPts val="0"/>
              </a:spcAft>
              <a:buClr>
                <a:srgbClr val="DCF4FD"/>
              </a:buClr>
              <a:buSzPts val="4000"/>
              <a:buFont typeface="DM Sans Medium"/>
              <a:buNone/>
              <a:defRPr sz="4000">
                <a:solidFill>
                  <a:srgbClr val="DCF4FD"/>
                </a:solidFill>
              </a:defRPr>
            </a:pPr>
            <a:r>
              <a:rPr sz="3600"/>
              <a:t>Introduction </a:t>
            </a:r>
          </a:p>
        </p:txBody>
      </p:sp>
      <p:sp>
        <p:nvSpPr>
          <p:cNvPr id="1809" name="Google Shape;1809;p2"/>
          <p:cNvSpPr txBox="1">
            <a:spLocks noGrp="1"/>
          </p:cNvSpPr>
          <p:nvPr>
            <p:ph type="body" idx="4294967295"/>
          </p:nvPr>
        </p:nvSpPr>
        <p:spPr>
          <a:xfrm>
            <a:off x="4438675" y="1676400"/>
            <a:ext cx="7239900" cy="2759100"/>
          </a:xfrm>
          <a:prstGeom prst="rect">
            <a:avLst/>
          </a:prstGeom>
          <a:noFill/>
          <a:ln>
            <a:noFill/>
          </a:ln>
        </p:spPr>
        <p:txBody>
          <a:bodyPr spcFirstLastPara="1" wrap="square" lIns="0" tIns="45700" rIns="0" bIns="45700" anchor="t" anchorCtr="0">
            <a:noAutofit/>
          </a:bodyPr>
          <a:lstStyle/>
          <a:p>
            <a:pPr marL="457200" lvl="0" indent="0" algn="l" rtl="0">
              <a:lnSpc>
                <a:spcPct val="110000"/>
              </a:lnSpc>
              <a:spcBef>
                <a:spcPts val="0"/>
              </a:spcBef>
              <a:spcAft>
                <a:spcPts val="0"/>
              </a:spcAft>
              <a:buSzPts val="2400"/>
              <a:buNone/>
              <a:defRPr>
                <a:solidFill>
                  <a:schemeClr val="lt1"/>
                </a:solidFill>
              </a:defRPr>
            </a:pPr>
            <a:r>
              <a:rPr sz="2000"/>
              <a:t>Ce module explore de nouveaux outils pour le dépistage de la tuberculose avec approfondissement de l’utilisation de la détection assistée par ordinateur (DAO) et introduction de systèmes de radiographie ultra-portables (UP-XR). Le module décrit également comment les deux systèmes peuvent être intégrés et leur utilité individuelle et combinée pour le dépistage et le triage de la tuberculose.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g168f5c5fe61_0_1908"/>
          <p:cNvSpPr txBox="1">
            <a:spLocks noGrp="1"/>
          </p:cNvSpPr>
          <p:nvPr>
            <p:ph type="body" idx="1"/>
          </p:nvPr>
        </p:nvSpPr>
        <p:spPr>
          <a:xfrm>
            <a:off x="9756550" y="3583625"/>
            <a:ext cx="2213100" cy="1873800"/>
          </a:xfrm>
          <a:prstGeom prst="rect">
            <a:avLst/>
          </a:prstGeom>
        </p:spPr>
        <p:txBody>
          <a:bodyPr spcFirstLastPara="1" wrap="square" lIns="0" tIns="45700" rIns="0" bIns="45700" anchor="t" anchorCtr="0">
            <a:noAutofit/>
          </a:bodyPr>
          <a:lstStyle/>
          <a:p>
            <a:pPr marL="0" lvl="0" indent="0" algn="l" rtl="0">
              <a:spcBef>
                <a:spcPts val="500"/>
              </a:spcBef>
              <a:spcAft>
                <a:spcPts val="0"/>
              </a:spcAft>
              <a:buNone/>
              <a:defRPr sz="2400">
                <a:solidFill>
                  <a:schemeClr val="dk1"/>
                </a:solidFill>
              </a:defRPr>
            </a:pPr>
            <a:r>
              <a:rPr sz="1800"/>
              <a:t>Paramètres de seuil réglables par IA</a:t>
            </a:r>
            <a:endParaRPr sz="1800">
              <a:solidFill>
                <a:schemeClr val="dk1"/>
              </a:solidFill>
            </a:endParaRPr>
          </a:p>
        </p:txBody>
      </p:sp>
      <p:sp>
        <p:nvSpPr>
          <p:cNvPr id="2007" name="Google Shape;2007;g168f5c5fe61_0_1908"/>
          <p:cNvSpPr txBox="1">
            <a:spLocks noGrp="1"/>
          </p:cNvSpPr>
          <p:nvPr>
            <p:ph type="title"/>
          </p:nvPr>
        </p:nvSpPr>
        <p:spPr>
          <a:xfrm>
            <a:off x="444500" y="95251"/>
            <a:ext cx="10858500" cy="762000"/>
          </a:xfrm>
          <a:prstGeom prst="rect">
            <a:avLst/>
          </a:prstGeom>
        </p:spPr>
        <p:txBody>
          <a:bodyPr spcFirstLastPara="1" wrap="square" lIns="0" tIns="45700" rIns="0" bIns="45700" anchor="ctr" anchorCtr="0">
            <a:noAutofit/>
          </a:bodyPr>
          <a:lstStyle/>
          <a:p>
            <a:pPr marL="0" lvl="0" indent="0" algn="l" rtl="0">
              <a:spcBef>
                <a:spcPts val="0"/>
              </a:spcBef>
              <a:spcAft>
                <a:spcPts val="0"/>
              </a:spcAft>
              <a:buNone/>
            </a:pPr>
            <a:r>
              <a:rPr sz="2800"/>
              <a:t>Système de diagnostic Infervision avec IA - Seuil AI</a:t>
            </a:r>
          </a:p>
        </p:txBody>
      </p:sp>
      <p:pic>
        <p:nvPicPr>
          <p:cNvPr id="2008" name="Google Shape;2008;g168f5c5fe61_0_1908"/>
          <p:cNvPicPr preferRelativeResize="0"/>
          <p:nvPr/>
        </p:nvPicPr>
        <p:blipFill>
          <a:blip r:embed="rId3">
            <a:alphaModFix/>
          </a:blip>
          <a:stretch>
            <a:fillRect/>
          </a:stretch>
        </p:blipFill>
        <p:spPr>
          <a:xfrm>
            <a:off x="1066800" y="1009650"/>
            <a:ext cx="8376399" cy="4447650"/>
          </a:xfrm>
          <a:prstGeom prst="rect">
            <a:avLst/>
          </a:prstGeom>
          <a:noFill/>
          <a:ln>
            <a:noFill/>
          </a:ln>
        </p:spPr>
      </p:pic>
      <p:sp>
        <p:nvSpPr>
          <p:cNvPr id="2009" name="Google Shape;2009;g168f5c5fe61_0_1908"/>
          <p:cNvSpPr/>
          <p:nvPr/>
        </p:nvSpPr>
        <p:spPr>
          <a:xfrm>
            <a:off x="4280413" y="4097254"/>
            <a:ext cx="1116125" cy="968875"/>
          </a:xfrm>
          <a:custGeom>
            <a:avLst/>
            <a:gdLst/>
            <a:ahLst/>
            <a:cxnLst/>
            <a:rect l="l" t="t" r="r" b="b"/>
            <a:pathLst>
              <a:path w="44645" h="38755" extrusionOk="0">
                <a:moveTo>
                  <a:pt x="18697" y="2012"/>
                </a:moveTo>
                <a:cubicBezTo>
                  <a:pt x="9124" y="4746"/>
                  <a:pt x="-5079" y="19711"/>
                  <a:pt x="1961" y="26751"/>
                </a:cubicBezTo>
                <a:cubicBezTo>
                  <a:pt x="5796" y="30586"/>
                  <a:pt x="11863" y="31237"/>
                  <a:pt x="16514" y="34028"/>
                </a:cubicBezTo>
                <a:cubicBezTo>
                  <a:pt x="19682" y="35929"/>
                  <a:pt x="23271" y="39767"/>
                  <a:pt x="26701" y="38394"/>
                </a:cubicBezTo>
                <a:cubicBezTo>
                  <a:pt x="30523" y="36865"/>
                  <a:pt x="32798" y="32824"/>
                  <a:pt x="35433" y="29662"/>
                </a:cubicBezTo>
                <a:cubicBezTo>
                  <a:pt x="39324" y="24993"/>
                  <a:pt x="46084" y="19421"/>
                  <a:pt x="44164" y="13654"/>
                </a:cubicBezTo>
                <a:cubicBezTo>
                  <a:pt x="42267" y="7956"/>
                  <a:pt x="37491" y="2456"/>
                  <a:pt x="31794" y="556"/>
                </a:cubicBezTo>
                <a:cubicBezTo>
                  <a:pt x="26701" y="-1142"/>
                  <a:pt x="20310" y="1854"/>
                  <a:pt x="16514" y="5650"/>
                </a:cubicBezTo>
              </a:path>
            </a:pathLst>
          </a:custGeom>
          <a:noFill/>
          <a:ln w="19050" cap="flat" cmpd="sng">
            <a:solidFill>
              <a:srgbClr val="FF0000"/>
            </a:solidFill>
            <a:prstDash val="solid"/>
            <a:round/>
            <a:headEnd type="none" w="med" len="med"/>
            <a:tailEnd type="none" w="med" len="med"/>
          </a:ln>
        </p:spPr>
        <p:txBody>
          <a:bodyPr/>
          <a:lstStyle/>
          <a:p>
            <a:endParaRPr lang="es-ES" sz="1100"/>
          </a:p>
        </p:txBody>
      </p:sp>
      <p:cxnSp>
        <p:nvCxnSpPr>
          <p:cNvPr id="2010" name="Google Shape;2010;g168f5c5fe61_0_1908"/>
          <p:cNvCxnSpPr/>
          <p:nvPr/>
        </p:nvCxnSpPr>
        <p:spPr>
          <a:xfrm rot="10800000" flipH="1">
            <a:off x="5420900" y="4183825"/>
            <a:ext cx="4311300" cy="183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g16cf5804fdd_7_0"/>
          <p:cNvSpPr txBox="1">
            <a:spLocks noGrp="1"/>
          </p:cNvSpPr>
          <p:nvPr>
            <p:ph type="title"/>
          </p:nvPr>
        </p:nvSpPr>
        <p:spPr>
          <a:xfrm>
            <a:off x="444500" y="95251"/>
            <a:ext cx="10858500" cy="762000"/>
          </a:xfrm>
          <a:prstGeom prst="rect">
            <a:avLst/>
          </a:prstGeom>
        </p:spPr>
        <p:txBody>
          <a:bodyPr spcFirstLastPara="1" wrap="square" lIns="0" tIns="45700" rIns="0" bIns="45700" anchor="ctr" anchorCtr="0">
            <a:noAutofit/>
          </a:bodyPr>
          <a:lstStyle/>
          <a:p>
            <a:pPr marL="0" lvl="0" indent="0" algn="l" rtl="0">
              <a:spcBef>
                <a:spcPts val="0"/>
              </a:spcBef>
              <a:spcAft>
                <a:spcPts val="0"/>
              </a:spcAft>
              <a:buNone/>
            </a:pPr>
            <a:r>
              <a:t>Infervision - Forfait et prix</a:t>
            </a:r>
          </a:p>
        </p:txBody>
      </p:sp>
      <p:graphicFrame>
        <p:nvGraphicFramePr>
          <p:cNvPr id="2017" name="Google Shape;2017;g16cf5804fdd_7_0"/>
          <p:cNvGraphicFramePr/>
          <p:nvPr>
            <p:extLst>
              <p:ext uri="{D42A27DB-BD31-4B8C-83A1-F6EECF244321}">
                <p14:modId xmlns:p14="http://schemas.microsoft.com/office/powerpoint/2010/main" val="3820720181"/>
              </p:ext>
            </p:extLst>
          </p:nvPr>
        </p:nvGraphicFramePr>
        <p:xfrm>
          <a:off x="1154725" y="1074855"/>
          <a:ext cx="10702800" cy="5161050"/>
        </p:xfrm>
        <a:graphic>
          <a:graphicData uri="http://schemas.openxmlformats.org/drawingml/2006/table">
            <a:tbl>
              <a:tblPr>
                <a:noFill/>
                <a:tableStyleId>{B6DDC587-2650-4B45-8BD6-E76C70C64434}</a:tableStyleId>
              </a:tblPr>
              <a:tblGrid>
                <a:gridCol w="9385825">
                  <a:extLst>
                    <a:ext uri="{9D8B030D-6E8A-4147-A177-3AD203B41FA5}">
                      <a16:colId xmlns:a16="http://schemas.microsoft.com/office/drawing/2014/main" val="20000"/>
                    </a:ext>
                  </a:extLst>
                </a:gridCol>
                <a:gridCol w="1316975">
                  <a:extLst>
                    <a:ext uri="{9D8B030D-6E8A-4147-A177-3AD203B41FA5}">
                      <a16:colId xmlns:a16="http://schemas.microsoft.com/office/drawing/2014/main" val="20001"/>
                    </a:ext>
                  </a:extLst>
                </a:gridCol>
              </a:tblGrid>
              <a:tr h="2651400">
                <a:tc>
                  <a:txBody>
                    <a:bodyPr/>
                    <a:lstStyle/>
                    <a:p>
                      <a:pPr marL="0" marR="0" lvl="0" indent="0" algn="l" rtl="0">
                        <a:lnSpc>
                          <a:spcPct val="100000"/>
                        </a:lnSpc>
                        <a:spcBef>
                          <a:spcPts val="0"/>
                        </a:spcBef>
                        <a:spcAft>
                          <a:spcPts val="0"/>
                        </a:spcAft>
                        <a:buClr>
                          <a:srgbClr val="000000"/>
                        </a:buClr>
                        <a:buSzPts val="1400"/>
                        <a:buFont typeface="Arial"/>
                        <a:buNone/>
                        <a:defRPr sz="1600" b="1"/>
                      </a:pPr>
                      <a:r>
                        <a:rPr sz="1400" dirty="0" err="1"/>
                        <a:t>Logiciel</a:t>
                      </a:r>
                      <a:r>
                        <a:rPr sz="1400" dirty="0"/>
                        <a:t> </a:t>
                      </a:r>
                      <a:r>
                        <a:rPr sz="1400" dirty="0" err="1"/>
                        <a:t>InferRead</a:t>
                      </a:r>
                      <a:r>
                        <a:rPr sz="1400" dirty="0"/>
                        <a:t> DR Chest (</a:t>
                      </a:r>
                      <a:r>
                        <a:rPr sz="1400" dirty="0" err="1"/>
                        <a:t>licence</a:t>
                      </a:r>
                      <a:r>
                        <a:rPr sz="1400" dirty="0"/>
                        <a:t> </a:t>
                      </a:r>
                      <a:r>
                        <a:rPr sz="1400" dirty="0" err="1"/>
                        <a:t>perpétuelle</a:t>
                      </a:r>
                      <a:r>
                        <a:rPr sz="1400" dirty="0"/>
                        <a:t>)</a:t>
                      </a:r>
                    </a:p>
                    <a:p>
                      <a:pPr marL="457200" lvl="0" indent="-323850" algn="l" rtl="0">
                        <a:spcBef>
                          <a:spcPts val="0"/>
                        </a:spcBef>
                        <a:spcAft>
                          <a:spcPts val="0"/>
                        </a:spcAft>
                        <a:buSzPts val="1500"/>
                        <a:buChar char="●"/>
                      </a:pPr>
                      <a:r>
                        <a:rPr sz="1200" dirty="0"/>
                        <a:t>Avec un </a:t>
                      </a:r>
                      <a:r>
                        <a:rPr sz="1200" dirty="0" err="1"/>
                        <a:t>nombre</a:t>
                      </a:r>
                      <a:r>
                        <a:rPr sz="1200" dirty="0"/>
                        <a:t> </a:t>
                      </a:r>
                      <a:r>
                        <a:rPr sz="1200" dirty="0" err="1"/>
                        <a:t>illimité</a:t>
                      </a:r>
                      <a:r>
                        <a:rPr sz="1200" dirty="0"/>
                        <a:t> de lectures pour </a:t>
                      </a:r>
                      <a:r>
                        <a:rPr sz="1200" dirty="0" err="1"/>
                        <a:t>une</a:t>
                      </a:r>
                      <a:r>
                        <a:rPr sz="1200" dirty="0"/>
                        <a:t> </a:t>
                      </a:r>
                      <a:r>
                        <a:rPr sz="1200" dirty="0" err="1"/>
                        <a:t>utilisation</a:t>
                      </a:r>
                      <a:r>
                        <a:rPr sz="1200" dirty="0"/>
                        <a:t> </a:t>
                      </a:r>
                      <a:r>
                        <a:rPr sz="1200" dirty="0" err="1"/>
                        <a:t>en</a:t>
                      </a:r>
                      <a:r>
                        <a:rPr sz="1200" dirty="0"/>
                        <a:t> </a:t>
                      </a:r>
                      <a:r>
                        <a:rPr sz="1200" dirty="0" err="1"/>
                        <a:t>ligne</a:t>
                      </a:r>
                      <a:r>
                        <a:rPr sz="1200" dirty="0"/>
                        <a:t> et hors </a:t>
                      </a:r>
                      <a:r>
                        <a:rPr sz="1200" dirty="0" err="1"/>
                        <a:t>ligne</a:t>
                      </a:r>
                      <a:r>
                        <a:rPr sz="1200" dirty="0"/>
                        <a:t> avec </a:t>
                      </a:r>
                      <a:r>
                        <a:rPr sz="1200" dirty="0" err="1"/>
                        <a:t>l’appareil</a:t>
                      </a:r>
                      <a:r>
                        <a:rPr sz="1200" dirty="0"/>
                        <a:t> </a:t>
                      </a:r>
                      <a:r>
                        <a:rPr sz="1200" dirty="0" err="1"/>
                        <a:t>dédié</a:t>
                      </a:r>
                      <a:r>
                        <a:rPr sz="1200" dirty="0"/>
                        <a:t> à </a:t>
                      </a:r>
                      <a:r>
                        <a:rPr sz="1200" dirty="0" err="1"/>
                        <a:t>l’utilisation</a:t>
                      </a:r>
                      <a:r>
                        <a:rPr sz="1200" dirty="0"/>
                        <a:t> hors </a:t>
                      </a:r>
                      <a:r>
                        <a:rPr sz="1200" dirty="0" err="1"/>
                        <a:t>ligne</a:t>
                      </a:r>
                      <a:r>
                        <a:rPr sz="1200" dirty="0"/>
                        <a:t> (</a:t>
                      </a:r>
                      <a:r>
                        <a:rPr sz="1200" dirty="0" err="1"/>
                        <a:t>ordinateur</a:t>
                      </a:r>
                      <a:r>
                        <a:rPr sz="1200" dirty="0"/>
                        <a:t> portable DAO). Une </a:t>
                      </a:r>
                      <a:r>
                        <a:rPr sz="1200" dirty="0" err="1"/>
                        <a:t>période</a:t>
                      </a:r>
                      <a:r>
                        <a:rPr sz="1200" dirty="0"/>
                        <a:t> de maintenance du </a:t>
                      </a:r>
                      <a:r>
                        <a:rPr sz="1200" dirty="0" err="1"/>
                        <a:t>produit</a:t>
                      </a:r>
                      <a:r>
                        <a:rPr sz="1200" dirty="0"/>
                        <a:t> (cycle de vie du support </a:t>
                      </a:r>
                      <a:r>
                        <a:rPr sz="1200" dirty="0" err="1"/>
                        <a:t>produit</a:t>
                      </a:r>
                      <a:r>
                        <a:rPr sz="1200" dirty="0"/>
                        <a:t>) de 10 </a:t>
                      </a:r>
                      <a:r>
                        <a:rPr sz="1200" dirty="0" err="1"/>
                        <a:t>ans</a:t>
                      </a:r>
                      <a:r>
                        <a:rPr sz="1200" dirty="0"/>
                        <a:t>, </a:t>
                      </a:r>
                      <a:r>
                        <a:rPr sz="1200" dirty="0" err="1"/>
                        <a:t>puis</a:t>
                      </a:r>
                      <a:r>
                        <a:rPr sz="1200" dirty="0"/>
                        <a:t> </a:t>
                      </a:r>
                      <a:r>
                        <a:rPr sz="1200" dirty="0" err="1"/>
                        <a:t>une</a:t>
                      </a:r>
                      <a:r>
                        <a:rPr sz="1200" dirty="0"/>
                        <a:t> version hors </a:t>
                      </a:r>
                      <a:r>
                        <a:rPr sz="1200" dirty="0" err="1"/>
                        <a:t>ligne</a:t>
                      </a:r>
                      <a:r>
                        <a:rPr sz="1200" dirty="0"/>
                        <a:t> </a:t>
                      </a:r>
                      <a:r>
                        <a:rPr sz="1200" dirty="0" err="1"/>
                        <a:t>peut</a:t>
                      </a:r>
                      <a:r>
                        <a:rPr sz="1200" dirty="0"/>
                        <a:t> </a:t>
                      </a:r>
                      <a:r>
                        <a:rPr sz="1200" dirty="0" err="1"/>
                        <a:t>être</a:t>
                      </a:r>
                      <a:r>
                        <a:rPr sz="1200" dirty="0"/>
                        <a:t> </a:t>
                      </a:r>
                      <a:r>
                        <a:rPr sz="1200" dirty="0" err="1"/>
                        <a:t>utilisée</a:t>
                      </a:r>
                      <a:r>
                        <a:rPr sz="1200" dirty="0"/>
                        <a:t>, </a:t>
                      </a:r>
                      <a:r>
                        <a:rPr sz="1200" dirty="0" err="1"/>
                        <a:t>mais</a:t>
                      </a:r>
                      <a:r>
                        <a:rPr sz="1200" dirty="0"/>
                        <a:t> la version </a:t>
                      </a:r>
                      <a:r>
                        <a:rPr sz="1200" dirty="0" err="1"/>
                        <a:t>en</a:t>
                      </a:r>
                      <a:r>
                        <a:rPr sz="1200" dirty="0"/>
                        <a:t> </a:t>
                      </a:r>
                      <a:r>
                        <a:rPr sz="1200" dirty="0" err="1"/>
                        <a:t>ligne</a:t>
                      </a:r>
                      <a:r>
                        <a:rPr sz="1200" dirty="0"/>
                        <a:t> </a:t>
                      </a:r>
                      <a:r>
                        <a:rPr sz="1200" dirty="0" err="1"/>
                        <a:t>cessera</a:t>
                      </a:r>
                      <a:r>
                        <a:rPr sz="1200" dirty="0"/>
                        <a:t> de </a:t>
                      </a:r>
                      <a:r>
                        <a:rPr sz="1200" dirty="0" err="1"/>
                        <a:t>fonctionner</a:t>
                      </a:r>
                      <a:r>
                        <a:rPr sz="1200" dirty="0"/>
                        <a:t>.</a:t>
                      </a:r>
                    </a:p>
                    <a:p>
                      <a:pPr marL="457200" lvl="0" indent="-317500" algn="l" rtl="0">
                        <a:spcBef>
                          <a:spcPts val="0"/>
                        </a:spcBef>
                        <a:spcAft>
                          <a:spcPts val="0"/>
                        </a:spcAft>
                        <a:buSzPts val="1400"/>
                        <a:buChar char="●"/>
                      </a:pPr>
                      <a:r>
                        <a:rPr sz="1200" dirty="0"/>
                        <a:t>Stockage/</a:t>
                      </a:r>
                      <a:r>
                        <a:rPr sz="1200" dirty="0" err="1"/>
                        <a:t>sauvegarde</a:t>
                      </a:r>
                      <a:r>
                        <a:rPr sz="1200" dirty="0"/>
                        <a:t> des données : </a:t>
                      </a:r>
                      <a:r>
                        <a:rPr sz="1200" dirty="0" err="1"/>
                        <a:t>toutes</a:t>
                      </a:r>
                      <a:r>
                        <a:rPr sz="1200" dirty="0"/>
                        <a:t> les données </a:t>
                      </a:r>
                      <a:r>
                        <a:rPr sz="1200" dirty="0" err="1"/>
                        <a:t>peuvent</a:t>
                      </a:r>
                      <a:r>
                        <a:rPr sz="1200" dirty="0"/>
                        <a:t> </a:t>
                      </a:r>
                      <a:r>
                        <a:rPr sz="1200" dirty="0" err="1"/>
                        <a:t>être</a:t>
                      </a:r>
                      <a:r>
                        <a:rPr sz="1200" dirty="0"/>
                        <a:t> </a:t>
                      </a:r>
                      <a:r>
                        <a:rPr sz="1200" dirty="0" err="1"/>
                        <a:t>téléchargées</a:t>
                      </a:r>
                      <a:r>
                        <a:rPr sz="1200" dirty="0"/>
                        <a:t> sur le cloud </a:t>
                      </a:r>
                      <a:r>
                        <a:rPr sz="1200" dirty="0" err="1"/>
                        <a:t>ou</a:t>
                      </a:r>
                      <a:r>
                        <a:rPr sz="1200" dirty="0"/>
                        <a:t> un </a:t>
                      </a:r>
                      <a:r>
                        <a:rPr sz="1200" dirty="0" err="1"/>
                        <a:t>serveur</a:t>
                      </a:r>
                      <a:r>
                        <a:rPr sz="1200" dirty="0"/>
                        <a:t> local </a:t>
                      </a:r>
                      <a:r>
                        <a:rPr sz="1200" dirty="0" err="1"/>
                        <a:t>spécifique</a:t>
                      </a:r>
                      <a:r>
                        <a:rPr sz="1200" dirty="0"/>
                        <a:t>. Une </a:t>
                      </a:r>
                      <a:r>
                        <a:rPr sz="1200" dirty="0" err="1"/>
                        <a:t>fonction</a:t>
                      </a:r>
                      <a:r>
                        <a:rPr sz="1200" dirty="0"/>
                        <a:t> </a:t>
                      </a:r>
                      <a:r>
                        <a:rPr sz="1200" dirty="0" err="1"/>
                        <a:t>d’effacement</a:t>
                      </a:r>
                      <a:r>
                        <a:rPr sz="1200" dirty="0"/>
                        <a:t> </a:t>
                      </a:r>
                      <a:r>
                        <a:rPr sz="1200" dirty="0" err="1"/>
                        <a:t>automatique</a:t>
                      </a:r>
                      <a:r>
                        <a:rPr sz="1200" dirty="0"/>
                        <a:t> </a:t>
                      </a:r>
                      <a:r>
                        <a:rPr sz="1200" dirty="0" err="1"/>
                        <a:t>permet</a:t>
                      </a:r>
                      <a:r>
                        <a:rPr sz="1200" dirty="0"/>
                        <a:t> aux </a:t>
                      </a:r>
                      <a:r>
                        <a:rPr sz="1200" dirty="0" err="1"/>
                        <a:t>utilisateurs</a:t>
                      </a:r>
                      <a:r>
                        <a:rPr sz="1200" dirty="0"/>
                        <a:t> </a:t>
                      </a:r>
                      <a:r>
                        <a:rPr sz="1200" dirty="0" err="1"/>
                        <a:t>d’effacer</a:t>
                      </a:r>
                      <a:r>
                        <a:rPr sz="1200" dirty="0"/>
                        <a:t> les études plus </a:t>
                      </a:r>
                      <a:r>
                        <a:rPr sz="1200" dirty="0" err="1"/>
                        <a:t>anciennes</a:t>
                      </a:r>
                      <a:r>
                        <a:rPr sz="1200" dirty="0"/>
                        <a:t> pour faire de la place aux études plus </a:t>
                      </a:r>
                      <a:r>
                        <a:rPr sz="1200" dirty="0" err="1"/>
                        <a:t>récentes</a:t>
                      </a:r>
                      <a:r>
                        <a:rPr sz="1200" dirty="0"/>
                        <a:t>. </a:t>
                      </a:r>
                      <a:r>
                        <a:rPr sz="1200" dirty="0" err="1"/>
                        <a:t>Serveur</a:t>
                      </a:r>
                      <a:r>
                        <a:rPr sz="1200" dirty="0"/>
                        <a:t> central </a:t>
                      </a:r>
                      <a:r>
                        <a:rPr sz="1200" dirty="0" err="1"/>
                        <a:t>fourni</a:t>
                      </a:r>
                      <a:r>
                        <a:rPr sz="1200" dirty="0"/>
                        <a:t> par </a:t>
                      </a:r>
                      <a:r>
                        <a:rPr sz="1200" dirty="0" err="1"/>
                        <a:t>Infervision</a:t>
                      </a:r>
                      <a:r>
                        <a:rPr sz="1200" dirty="0"/>
                        <a:t> sans </a:t>
                      </a:r>
                      <a:r>
                        <a:rPr sz="1200" dirty="0" err="1"/>
                        <a:t>coût</a:t>
                      </a:r>
                      <a:r>
                        <a:rPr sz="1200" dirty="0"/>
                        <a:t> </a:t>
                      </a:r>
                      <a:r>
                        <a:rPr sz="1200" dirty="0" err="1"/>
                        <a:t>supplémentaire</a:t>
                      </a:r>
                      <a:r>
                        <a:rPr sz="1200" dirty="0"/>
                        <a:t> (500 Go </a:t>
                      </a:r>
                      <a:r>
                        <a:rPr sz="1200" dirty="0" err="1"/>
                        <a:t>ou</a:t>
                      </a:r>
                      <a:r>
                        <a:rPr sz="1200" dirty="0"/>
                        <a:t> environ 35 000 images </a:t>
                      </a:r>
                      <a:r>
                        <a:rPr sz="1200" dirty="0" err="1"/>
                        <a:t>radiologiques</a:t>
                      </a:r>
                      <a:r>
                        <a:rPr sz="1200" dirty="0"/>
                        <a:t>). Pour 5 </a:t>
                      </a:r>
                      <a:r>
                        <a:rPr sz="1200" dirty="0" err="1"/>
                        <a:t>licences</a:t>
                      </a:r>
                      <a:r>
                        <a:rPr sz="1200" dirty="0"/>
                        <a:t> </a:t>
                      </a:r>
                      <a:r>
                        <a:rPr sz="1200" dirty="0" err="1"/>
                        <a:t>achetées</a:t>
                      </a:r>
                      <a:r>
                        <a:rPr sz="1200" dirty="0"/>
                        <a:t>, </a:t>
                      </a:r>
                      <a:r>
                        <a:rPr sz="1200" dirty="0" err="1"/>
                        <a:t>Infervision</a:t>
                      </a:r>
                      <a:r>
                        <a:rPr sz="1200" dirty="0"/>
                        <a:t> </a:t>
                      </a:r>
                      <a:r>
                        <a:rPr sz="1200" dirty="0" err="1"/>
                        <a:t>fournit</a:t>
                      </a:r>
                      <a:r>
                        <a:rPr sz="1200" dirty="0"/>
                        <a:t> un </a:t>
                      </a:r>
                      <a:r>
                        <a:rPr sz="1200" dirty="0" err="1"/>
                        <a:t>serveur</a:t>
                      </a:r>
                      <a:r>
                        <a:rPr sz="1200" dirty="0"/>
                        <a:t> de </a:t>
                      </a:r>
                      <a:r>
                        <a:rPr sz="1200" dirty="0" err="1"/>
                        <a:t>sauvegarde</a:t>
                      </a:r>
                      <a:r>
                        <a:rPr sz="1200" dirty="0"/>
                        <a:t> cloud </a:t>
                      </a:r>
                      <a:r>
                        <a:rPr sz="1200" dirty="0" err="1"/>
                        <a:t>gratuit</a:t>
                      </a:r>
                      <a:r>
                        <a:rPr sz="1200" dirty="0"/>
                        <a:t> de 1 To (environ 70 000 images </a:t>
                      </a:r>
                      <a:r>
                        <a:rPr sz="1200" dirty="0" err="1"/>
                        <a:t>radiologiques</a:t>
                      </a:r>
                      <a:r>
                        <a:rPr sz="1200" dirty="0"/>
                        <a:t>) </a:t>
                      </a:r>
                      <a:r>
                        <a:rPr sz="1200" dirty="0" err="1"/>
                        <a:t>jusqu’à</a:t>
                      </a:r>
                      <a:r>
                        <a:rPr sz="1200" dirty="0"/>
                        <a:t> 5 ans.</a:t>
                      </a:r>
                    </a:p>
                    <a:p>
                      <a:pPr marL="457200" lvl="0" indent="-317500" algn="l" rtl="0">
                        <a:spcBef>
                          <a:spcPts val="0"/>
                        </a:spcBef>
                        <a:spcAft>
                          <a:spcPts val="0"/>
                        </a:spcAft>
                        <a:buSzPts val="1400"/>
                        <a:buChar char="●"/>
                      </a:pPr>
                      <a:r>
                        <a:rPr sz="1200" dirty="0" err="1"/>
                        <a:t>Compatibilité</a:t>
                      </a:r>
                      <a:r>
                        <a:rPr sz="1200" dirty="0"/>
                        <a:t> avec le </a:t>
                      </a:r>
                      <a:r>
                        <a:rPr sz="1200" dirty="0" err="1"/>
                        <a:t>système</a:t>
                      </a:r>
                      <a:r>
                        <a:rPr sz="1200" dirty="0"/>
                        <a:t> à rayons X : non </a:t>
                      </a:r>
                      <a:r>
                        <a:rPr sz="1200" dirty="0" err="1"/>
                        <a:t>spécifique</a:t>
                      </a:r>
                      <a:r>
                        <a:rPr sz="1200" dirty="0"/>
                        <a:t> au </a:t>
                      </a:r>
                      <a:r>
                        <a:rPr sz="1200" dirty="0" err="1"/>
                        <a:t>fournisseur</a:t>
                      </a:r>
                      <a:r>
                        <a:rPr sz="1200" dirty="0"/>
                        <a:t>. </a:t>
                      </a:r>
                      <a:r>
                        <a:rPr sz="1200" dirty="0" err="1"/>
                        <a:t>Capacité</a:t>
                      </a:r>
                      <a:r>
                        <a:rPr sz="1200" dirty="0"/>
                        <a:t> </a:t>
                      </a:r>
                      <a:r>
                        <a:rPr sz="1200" dirty="0" err="1"/>
                        <a:t>d’intégrer</a:t>
                      </a:r>
                      <a:r>
                        <a:rPr sz="1200" dirty="0"/>
                        <a:t> </a:t>
                      </a:r>
                      <a:r>
                        <a:rPr sz="1200" dirty="0" err="1"/>
                        <a:t>tous</a:t>
                      </a:r>
                      <a:r>
                        <a:rPr sz="1200" dirty="0"/>
                        <a:t> les </a:t>
                      </a:r>
                      <a:r>
                        <a:rPr sz="1200" dirty="0" err="1"/>
                        <a:t>modèles</a:t>
                      </a:r>
                      <a:r>
                        <a:rPr sz="1200" dirty="0"/>
                        <a:t> de rayons X </a:t>
                      </a:r>
                      <a:r>
                        <a:rPr sz="1200" dirty="0" err="1"/>
                        <a:t>numériques</a:t>
                      </a:r>
                      <a:r>
                        <a:rPr sz="1200" dirty="0"/>
                        <a:t> </a:t>
                      </a:r>
                      <a:r>
                        <a:rPr sz="1200" dirty="0" err="1"/>
                        <a:t>générant</a:t>
                      </a:r>
                      <a:r>
                        <a:rPr sz="1200" dirty="0"/>
                        <a:t> des images </a:t>
                      </a:r>
                      <a:r>
                        <a:rPr sz="1200" dirty="0" err="1"/>
                        <a:t>radiologiques</a:t>
                      </a:r>
                      <a:r>
                        <a:rPr sz="1200" dirty="0"/>
                        <a:t> </a:t>
                      </a:r>
                      <a:r>
                        <a:rPr sz="1200" dirty="0" err="1"/>
                        <a:t>selon</a:t>
                      </a:r>
                      <a:r>
                        <a:rPr sz="1200" dirty="0"/>
                        <a:t> le format DICOM et transmission des images via le </a:t>
                      </a:r>
                      <a:r>
                        <a:rPr sz="1200" dirty="0" err="1"/>
                        <a:t>protocole</a:t>
                      </a:r>
                      <a:r>
                        <a:rPr sz="1200" dirty="0"/>
                        <a:t> DICOM</a:t>
                      </a:r>
                    </a:p>
                    <a:p>
                      <a:pPr marL="457200" lvl="0" indent="-317500" algn="l" rtl="0">
                        <a:spcBef>
                          <a:spcPts val="0"/>
                        </a:spcBef>
                        <a:spcAft>
                          <a:spcPts val="0"/>
                        </a:spcAft>
                        <a:buSzPts val="1400"/>
                        <a:buChar char="●"/>
                      </a:pPr>
                      <a:r>
                        <a:rPr sz="1200" dirty="0"/>
                        <a:t>1 an de support et </a:t>
                      </a:r>
                      <a:r>
                        <a:rPr sz="1200" dirty="0" err="1"/>
                        <a:t>d’entretien</a:t>
                      </a:r>
                      <a:r>
                        <a:rPr sz="1200" dirty="0"/>
                        <a:t> </a:t>
                      </a:r>
                      <a:r>
                        <a:rPr sz="1200" dirty="0" err="1"/>
                        <a:t>est</a:t>
                      </a:r>
                      <a:r>
                        <a:rPr sz="1200" dirty="0"/>
                        <a:t> </a:t>
                      </a:r>
                      <a:r>
                        <a:rPr sz="1200" dirty="0" err="1"/>
                        <a:t>inclus</a:t>
                      </a:r>
                      <a:endParaRPr sz="1200" dirty="0"/>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defRPr sz="1600"/>
                      </a:pPr>
                      <a:r>
                        <a:t>2 700 $</a:t>
                      </a:r>
                      <a:endParaRPr sz="1600" u="none" strike="noStrike" cap="none"/>
                    </a:p>
                  </a:txBody>
                  <a:tcPr marL="91425" marR="91425" marT="91425" marB="91425"/>
                </a:tc>
                <a:extLst>
                  <a:ext uri="{0D108BD9-81ED-4DB2-BD59-A6C34878D82A}">
                    <a16:rowId xmlns:a16="http://schemas.microsoft.com/office/drawing/2014/main" val="10000"/>
                  </a:ext>
                </a:extLst>
              </a:tr>
              <a:tr h="2509650">
                <a:tc>
                  <a:txBody>
                    <a:bodyPr/>
                    <a:lstStyle/>
                    <a:p>
                      <a:pPr marL="0" marR="0" lvl="0" indent="0" algn="l" rtl="0">
                        <a:lnSpc>
                          <a:spcPct val="100000"/>
                        </a:lnSpc>
                        <a:spcBef>
                          <a:spcPts val="0"/>
                        </a:spcBef>
                        <a:spcAft>
                          <a:spcPts val="0"/>
                        </a:spcAft>
                        <a:buNone/>
                        <a:defRPr sz="1600" b="1"/>
                      </a:pPr>
                      <a:r>
                        <a:rPr sz="1400" dirty="0" err="1"/>
                        <a:t>Serveur</a:t>
                      </a:r>
                      <a:r>
                        <a:rPr sz="1400" dirty="0"/>
                        <a:t> </a:t>
                      </a:r>
                      <a:r>
                        <a:rPr sz="1400" dirty="0" err="1"/>
                        <a:t>d’ordinateur</a:t>
                      </a:r>
                      <a:r>
                        <a:rPr sz="1400" dirty="0"/>
                        <a:t> portable </a:t>
                      </a:r>
                      <a:r>
                        <a:rPr sz="1400" dirty="0" err="1"/>
                        <a:t>InferRead</a:t>
                      </a:r>
                      <a:r>
                        <a:rPr sz="1400" dirty="0"/>
                        <a:t> DR Chest (</a:t>
                      </a:r>
                      <a:r>
                        <a:rPr sz="1400" dirty="0" err="1"/>
                        <a:t>clé</a:t>
                      </a:r>
                      <a:r>
                        <a:rPr sz="1400" dirty="0"/>
                        <a:t> Schenker 15)</a:t>
                      </a:r>
                    </a:p>
                    <a:p>
                      <a:pPr marL="457200" marR="0" lvl="0" indent="-317500" algn="l" rtl="0">
                        <a:lnSpc>
                          <a:spcPct val="100000"/>
                        </a:lnSpc>
                        <a:spcBef>
                          <a:spcPts val="0"/>
                        </a:spcBef>
                        <a:spcAft>
                          <a:spcPts val="0"/>
                        </a:spcAft>
                        <a:buSzPts val="1400"/>
                        <a:buChar char="●"/>
                      </a:pPr>
                      <a:r>
                        <a:rPr sz="1200" dirty="0"/>
                        <a:t>1x15,6", OLED Ultra HD, 100 % sRGB/DCI - 1x NVIDIA GeForce RTX 2070 Max-Q Refresh, 8 Go GD 1x Intel Core i7-10750H</a:t>
                      </a:r>
                    </a:p>
                    <a:p>
                      <a:pPr marL="457200" marR="0" lvl="0" indent="-317500" algn="l" rtl="0">
                        <a:lnSpc>
                          <a:spcPct val="100000"/>
                        </a:lnSpc>
                        <a:spcBef>
                          <a:spcPts val="0"/>
                        </a:spcBef>
                        <a:spcAft>
                          <a:spcPts val="0"/>
                        </a:spcAft>
                        <a:buSzPts val="1400"/>
                        <a:buChar char="●"/>
                      </a:pPr>
                      <a:r>
                        <a:rPr sz="1200" dirty="0"/>
                        <a:t>2x 8 Go (16 Go) DDR4-3200 Samsung</a:t>
                      </a:r>
                    </a:p>
                    <a:p>
                      <a:pPr marL="457200" marR="0" lvl="0" indent="-317500" algn="l" rtl="0">
                        <a:lnSpc>
                          <a:spcPct val="100000"/>
                        </a:lnSpc>
                        <a:spcBef>
                          <a:spcPts val="0"/>
                        </a:spcBef>
                        <a:spcAft>
                          <a:spcPts val="0"/>
                        </a:spcAft>
                        <a:buSzPts val="1400"/>
                        <a:buChar char="●"/>
                      </a:pPr>
                      <a:r>
                        <a:rPr sz="1200" dirty="0"/>
                        <a:t>1x 1 To M.2 Samsung 970 EVO Plus, PCIe 3.0 x4, N 1x Intel Wi-Fi 6 AX200, Bluetooth 5.1</a:t>
                      </a:r>
                    </a:p>
                    <a:p>
                      <a:pPr marL="457200" marR="0" lvl="0" indent="-317500" algn="l" rtl="0">
                        <a:lnSpc>
                          <a:spcPct val="100000"/>
                        </a:lnSpc>
                        <a:spcBef>
                          <a:spcPts val="0"/>
                        </a:spcBef>
                        <a:spcAft>
                          <a:spcPts val="0"/>
                        </a:spcAft>
                        <a:buSzPts val="1400"/>
                        <a:buChar char="●"/>
                      </a:pPr>
                      <a:r>
                        <a:rPr sz="1200" dirty="0"/>
                        <a:t>1x Clavier </a:t>
                      </a:r>
                      <a:r>
                        <a:rPr sz="1200" dirty="0" err="1"/>
                        <a:t>éclairé</a:t>
                      </a:r>
                      <a:r>
                        <a:rPr sz="1200" dirty="0"/>
                        <a:t> US (ISO)</a:t>
                      </a:r>
                    </a:p>
                    <a:p>
                      <a:pPr marL="457200" marR="0" lvl="0" indent="-317500" algn="l" rtl="0">
                        <a:lnSpc>
                          <a:spcPct val="100000"/>
                        </a:lnSpc>
                        <a:spcBef>
                          <a:spcPts val="0"/>
                        </a:spcBef>
                        <a:spcAft>
                          <a:spcPts val="0"/>
                        </a:spcAft>
                        <a:buSzPts val="1400"/>
                        <a:buChar char="●"/>
                      </a:pPr>
                      <a:r>
                        <a:rPr sz="1200" dirty="0"/>
                        <a:t>Stockage/</a:t>
                      </a:r>
                      <a:r>
                        <a:rPr sz="1200" dirty="0" err="1"/>
                        <a:t>sauvegarde</a:t>
                      </a:r>
                      <a:r>
                        <a:rPr sz="1200" dirty="0"/>
                        <a:t> des données : batterie </a:t>
                      </a:r>
                      <a:r>
                        <a:rPr sz="1200" dirty="0" err="1"/>
                        <a:t>polymère</a:t>
                      </a:r>
                      <a:r>
                        <a:rPr sz="1200" dirty="0"/>
                        <a:t> à 3 cellules </a:t>
                      </a:r>
                      <a:r>
                        <a:rPr sz="1200" dirty="0" err="1"/>
                        <a:t>intégrée</a:t>
                      </a:r>
                      <a:r>
                        <a:rPr sz="1200" dirty="0"/>
                        <a:t>, 73 WH, </a:t>
                      </a:r>
                      <a:r>
                        <a:rPr sz="1200" dirty="0" err="1"/>
                        <a:t>pouvant</a:t>
                      </a:r>
                      <a:r>
                        <a:rPr sz="1200" dirty="0"/>
                        <a:t> </a:t>
                      </a:r>
                      <a:r>
                        <a:rPr sz="1200" dirty="0" err="1"/>
                        <a:t>durer</a:t>
                      </a:r>
                      <a:r>
                        <a:rPr sz="1200" dirty="0"/>
                        <a:t> </a:t>
                      </a:r>
                      <a:r>
                        <a:rPr sz="1200" dirty="0" err="1"/>
                        <a:t>jusqu’à</a:t>
                      </a:r>
                      <a:r>
                        <a:rPr sz="1200" dirty="0"/>
                        <a:t> 600 minutes (10 </a:t>
                      </a:r>
                      <a:r>
                        <a:rPr sz="1200" dirty="0" err="1"/>
                        <a:t>heures</a:t>
                      </a:r>
                      <a:r>
                        <a:rPr sz="1200" dirty="0"/>
                        <a:t>). </a:t>
                      </a:r>
                      <a:r>
                        <a:rPr sz="1200" dirty="0" err="1"/>
                        <a:t>Serveur</a:t>
                      </a:r>
                      <a:r>
                        <a:rPr sz="1200" dirty="0"/>
                        <a:t> central </a:t>
                      </a:r>
                      <a:r>
                        <a:rPr sz="1200" dirty="0" err="1"/>
                        <a:t>fourni</a:t>
                      </a:r>
                      <a:r>
                        <a:rPr sz="1200" dirty="0"/>
                        <a:t> par </a:t>
                      </a:r>
                      <a:r>
                        <a:rPr sz="1200" dirty="0" err="1"/>
                        <a:t>Infervision</a:t>
                      </a:r>
                      <a:r>
                        <a:rPr sz="1200" dirty="0"/>
                        <a:t> sans </a:t>
                      </a:r>
                      <a:r>
                        <a:rPr sz="1200" dirty="0" err="1"/>
                        <a:t>coût</a:t>
                      </a:r>
                      <a:r>
                        <a:rPr sz="1200" dirty="0"/>
                        <a:t> </a:t>
                      </a:r>
                      <a:r>
                        <a:rPr sz="1200" dirty="0" err="1"/>
                        <a:t>supplémentaire</a:t>
                      </a:r>
                      <a:r>
                        <a:rPr sz="1200" dirty="0"/>
                        <a:t> (500 Go </a:t>
                      </a:r>
                      <a:r>
                        <a:rPr sz="1200" dirty="0" err="1"/>
                        <a:t>ou</a:t>
                      </a:r>
                      <a:r>
                        <a:rPr sz="1200" dirty="0"/>
                        <a:t> environ 35 000 radiographies </a:t>
                      </a:r>
                      <a:r>
                        <a:rPr sz="1200" dirty="0" err="1"/>
                        <a:t>thoraciques</a:t>
                      </a:r>
                      <a:r>
                        <a:rPr sz="1200" dirty="0"/>
                        <a:t>)</a:t>
                      </a:r>
                    </a:p>
                    <a:p>
                      <a:pPr marL="457200" marR="0" lvl="0" indent="-317500" algn="l" rtl="0">
                        <a:lnSpc>
                          <a:spcPct val="100000"/>
                        </a:lnSpc>
                        <a:spcBef>
                          <a:spcPts val="0"/>
                        </a:spcBef>
                        <a:spcAft>
                          <a:spcPts val="0"/>
                        </a:spcAft>
                        <a:buSzPts val="1400"/>
                        <a:buChar char="●"/>
                      </a:pPr>
                      <a:r>
                        <a:rPr sz="1200" dirty="0" err="1"/>
                        <a:t>Garantie</a:t>
                      </a:r>
                      <a:r>
                        <a:rPr sz="1200" dirty="0"/>
                        <a:t> de 2 </a:t>
                      </a:r>
                      <a:r>
                        <a:rPr sz="1200" dirty="0" err="1"/>
                        <a:t>ans</a:t>
                      </a:r>
                      <a:r>
                        <a:rPr sz="1200" dirty="0"/>
                        <a:t> </a:t>
                      </a:r>
                      <a:r>
                        <a:rPr sz="1200" dirty="0" err="1"/>
                        <a:t>incluse</a:t>
                      </a:r>
                      <a:r>
                        <a:rPr sz="1200" dirty="0"/>
                        <a:t>. </a:t>
                      </a:r>
                      <a:r>
                        <a:rPr sz="1200" dirty="0" err="1"/>
                        <a:t>Aucun</a:t>
                      </a:r>
                      <a:r>
                        <a:rPr sz="1200" dirty="0"/>
                        <a:t> pays </a:t>
                      </a:r>
                      <a:r>
                        <a:rPr sz="1200" dirty="0" err="1"/>
                        <a:t>n’est</a:t>
                      </a:r>
                      <a:r>
                        <a:rPr sz="1200" dirty="0"/>
                        <a:t> </a:t>
                      </a:r>
                      <a:r>
                        <a:rPr sz="1200" dirty="0" err="1"/>
                        <a:t>exclu</a:t>
                      </a:r>
                      <a:r>
                        <a:rPr sz="1200" dirty="0"/>
                        <a:t> </a:t>
                      </a:r>
                      <a:r>
                        <a:rPr sz="1200" dirty="0" err="1"/>
                        <a:t>comme</a:t>
                      </a:r>
                      <a:r>
                        <a:rPr sz="1200" dirty="0"/>
                        <a:t> destination finale</a:t>
                      </a:r>
                    </a:p>
                    <a:p>
                      <a:pPr marL="0" marR="0" lvl="0" indent="0" algn="l" rtl="0">
                        <a:lnSpc>
                          <a:spcPct val="100000"/>
                        </a:lnSpc>
                        <a:spcBef>
                          <a:spcPts val="0"/>
                        </a:spcBef>
                        <a:spcAft>
                          <a:spcPts val="0"/>
                        </a:spcAft>
                        <a:buNone/>
                        <a:defRPr>
                          <a:solidFill>
                            <a:srgbClr val="0066CC"/>
                          </a:solidFill>
                        </a:defRPr>
                      </a:pPr>
                      <a:r>
                        <a:rPr sz="1200" dirty="0" err="1"/>
                        <a:t>Cet</a:t>
                      </a:r>
                      <a:r>
                        <a:rPr sz="1200" dirty="0"/>
                        <a:t> </a:t>
                      </a:r>
                      <a:r>
                        <a:rPr sz="1200" dirty="0" err="1"/>
                        <a:t>élément</a:t>
                      </a:r>
                      <a:r>
                        <a:rPr sz="1200" dirty="0"/>
                        <a:t> </a:t>
                      </a:r>
                      <a:r>
                        <a:rPr sz="1200" dirty="0" err="1"/>
                        <a:t>est</a:t>
                      </a:r>
                      <a:r>
                        <a:rPr sz="1200" dirty="0"/>
                        <a:t> </a:t>
                      </a:r>
                      <a:r>
                        <a:rPr sz="1200" dirty="0" err="1"/>
                        <a:t>obligatoire</a:t>
                      </a:r>
                      <a:r>
                        <a:rPr sz="1200" dirty="0"/>
                        <a:t> pour que le « </a:t>
                      </a:r>
                      <a:r>
                        <a:rPr sz="1200" dirty="0" err="1"/>
                        <a:t>logiciel</a:t>
                      </a:r>
                      <a:r>
                        <a:rPr sz="1200" dirty="0"/>
                        <a:t> </a:t>
                      </a:r>
                      <a:r>
                        <a:rPr sz="1200" dirty="0" err="1"/>
                        <a:t>InferRead</a:t>
                      </a:r>
                      <a:r>
                        <a:rPr sz="1200" dirty="0"/>
                        <a:t> DR Chest » </a:t>
                      </a:r>
                      <a:r>
                        <a:rPr sz="1200" dirty="0" err="1"/>
                        <a:t>soit</a:t>
                      </a:r>
                      <a:r>
                        <a:rPr sz="1200" dirty="0"/>
                        <a:t> </a:t>
                      </a:r>
                      <a:r>
                        <a:rPr sz="1200" dirty="0" err="1"/>
                        <a:t>opérationnel</a:t>
                      </a:r>
                      <a:r>
                        <a:rPr sz="1200" dirty="0"/>
                        <a:t> avec le « kit </a:t>
                      </a:r>
                      <a:r>
                        <a:rPr sz="1200" dirty="0" err="1"/>
                        <a:t>complet</a:t>
                      </a:r>
                      <a:r>
                        <a:rPr sz="1200" dirty="0"/>
                        <a:t> Delft Light »</a:t>
                      </a:r>
                    </a:p>
                  </a:txBody>
                  <a:tcPr marL="91425" marR="91425" marT="91425" marB="91425"/>
                </a:tc>
                <a:tc>
                  <a:txBody>
                    <a:bodyPr/>
                    <a:lstStyle/>
                    <a:p>
                      <a:pPr marL="0" marR="0" lvl="0" indent="0" algn="r" rtl="0">
                        <a:lnSpc>
                          <a:spcPct val="115000"/>
                        </a:lnSpc>
                        <a:spcBef>
                          <a:spcPts val="0"/>
                        </a:spcBef>
                        <a:spcAft>
                          <a:spcPts val="0"/>
                        </a:spcAft>
                        <a:buNone/>
                        <a:defRPr sz="1600"/>
                      </a:pPr>
                      <a:r>
                        <a:rPr dirty="0"/>
                        <a:t>2 082 $</a:t>
                      </a:r>
                      <a:endParaRPr sz="1600" u="none" strike="noStrike" cap="none" dirty="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g16f44db4043_10_3"/>
          <p:cNvSpPr txBox="1">
            <a:spLocks noGrp="1"/>
          </p:cNvSpPr>
          <p:nvPr>
            <p:ph type="title"/>
          </p:nvPr>
        </p:nvSpPr>
        <p:spPr>
          <a:xfrm>
            <a:off x="444500" y="95250"/>
            <a:ext cx="7796100" cy="762000"/>
          </a:xfrm>
          <a:prstGeom prst="rect">
            <a:avLst/>
          </a:prstGeom>
        </p:spPr>
        <p:txBody>
          <a:bodyPr spcFirstLastPara="1" wrap="square" lIns="0" tIns="45700" rIns="0" bIns="45700" anchor="ctr" anchorCtr="0">
            <a:noAutofit/>
          </a:bodyPr>
          <a:lstStyle/>
          <a:p>
            <a:pPr marL="0" lvl="0" indent="0" algn="l" rtl="0">
              <a:spcBef>
                <a:spcPts val="0"/>
              </a:spcBef>
              <a:spcAft>
                <a:spcPts val="0"/>
              </a:spcAft>
              <a:buClr>
                <a:schemeClr val="dk1"/>
              </a:buClr>
              <a:buSzPts val="1100"/>
              <a:buFont typeface="Arial"/>
              <a:buNone/>
            </a:pPr>
            <a:r>
              <a:t>Infervision - Forfait et prix</a:t>
            </a:r>
          </a:p>
        </p:txBody>
      </p:sp>
      <p:graphicFrame>
        <p:nvGraphicFramePr>
          <p:cNvPr id="2024" name="Google Shape;2024;g16f44db4043_10_3"/>
          <p:cNvGraphicFramePr/>
          <p:nvPr>
            <p:extLst>
              <p:ext uri="{D42A27DB-BD31-4B8C-83A1-F6EECF244321}">
                <p14:modId xmlns:p14="http://schemas.microsoft.com/office/powerpoint/2010/main" val="3788662252"/>
              </p:ext>
            </p:extLst>
          </p:nvPr>
        </p:nvGraphicFramePr>
        <p:xfrm>
          <a:off x="369175" y="952525"/>
          <a:ext cx="11604275" cy="5392700"/>
        </p:xfrm>
        <a:graphic>
          <a:graphicData uri="http://schemas.openxmlformats.org/drawingml/2006/table">
            <a:tbl>
              <a:tblPr>
                <a:noFill/>
                <a:tableStyleId>{B6DDC587-2650-4B45-8BD6-E76C70C64434}</a:tableStyleId>
              </a:tblPr>
              <a:tblGrid>
                <a:gridCol w="10221075">
                  <a:extLst>
                    <a:ext uri="{9D8B030D-6E8A-4147-A177-3AD203B41FA5}">
                      <a16:colId xmlns:a16="http://schemas.microsoft.com/office/drawing/2014/main" val="20000"/>
                    </a:ext>
                  </a:extLst>
                </a:gridCol>
                <a:gridCol w="1383200">
                  <a:extLst>
                    <a:ext uri="{9D8B030D-6E8A-4147-A177-3AD203B41FA5}">
                      <a16:colId xmlns:a16="http://schemas.microsoft.com/office/drawing/2014/main" val="20001"/>
                    </a:ext>
                  </a:extLst>
                </a:gridCol>
              </a:tblGrid>
              <a:tr h="1364675">
                <a:tc>
                  <a:txBody>
                    <a:bodyPr/>
                    <a:lstStyle/>
                    <a:p>
                      <a:pPr marL="0" lvl="0" indent="0" algn="l" rtl="0">
                        <a:spcBef>
                          <a:spcPts val="0"/>
                        </a:spcBef>
                        <a:spcAft>
                          <a:spcPts val="0"/>
                        </a:spcAft>
                        <a:buNone/>
                        <a:defRPr sz="1600" b="1"/>
                      </a:pPr>
                      <a:r>
                        <a:rPr sz="1400" dirty="0"/>
                        <a:t>Installation et formation</a:t>
                      </a:r>
                      <a:endParaRPr sz="1400" b="1" u="none" strike="noStrike" cap="none" dirty="0"/>
                    </a:p>
                    <a:p>
                      <a:pPr marL="457200" marR="0" lvl="0" indent="-317500" algn="l" rtl="0">
                        <a:lnSpc>
                          <a:spcPct val="100000"/>
                        </a:lnSpc>
                        <a:spcBef>
                          <a:spcPts val="0"/>
                        </a:spcBef>
                        <a:spcAft>
                          <a:spcPts val="0"/>
                        </a:spcAft>
                        <a:buSzPts val="1400"/>
                        <a:buChar char="●"/>
                      </a:pPr>
                      <a:r>
                        <a:rPr sz="1200" dirty="0"/>
                        <a:t>Directives </a:t>
                      </a:r>
                      <a:r>
                        <a:rPr sz="1200" dirty="0" err="1"/>
                        <a:t>d’installation</a:t>
                      </a:r>
                      <a:r>
                        <a:rPr sz="1200" dirty="0"/>
                        <a:t>, </a:t>
                      </a:r>
                      <a:r>
                        <a:rPr sz="1200" dirty="0" err="1"/>
                        <a:t>environnement</a:t>
                      </a:r>
                      <a:r>
                        <a:rPr sz="1200" dirty="0"/>
                        <a:t> </a:t>
                      </a:r>
                      <a:r>
                        <a:rPr sz="1200" dirty="0" err="1"/>
                        <a:t>d’exploitation</a:t>
                      </a:r>
                      <a:r>
                        <a:rPr sz="1200" dirty="0"/>
                        <a:t> du </a:t>
                      </a:r>
                      <a:r>
                        <a:rPr sz="1200" dirty="0" err="1"/>
                        <a:t>logiciel</a:t>
                      </a:r>
                      <a:r>
                        <a:rPr sz="1200" dirty="0"/>
                        <a:t> et configuration du </a:t>
                      </a:r>
                      <a:r>
                        <a:rPr sz="1200" dirty="0" err="1"/>
                        <a:t>serveur</a:t>
                      </a:r>
                      <a:endParaRPr sz="1200" dirty="0"/>
                    </a:p>
                    <a:p>
                      <a:pPr marL="457200" marR="0" lvl="0" indent="-317500" algn="l" rtl="0">
                        <a:lnSpc>
                          <a:spcPct val="100000"/>
                        </a:lnSpc>
                        <a:spcBef>
                          <a:spcPts val="0"/>
                        </a:spcBef>
                        <a:spcAft>
                          <a:spcPts val="0"/>
                        </a:spcAft>
                        <a:buSzPts val="1400"/>
                        <a:buChar char="●"/>
                      </a:pPr>
                      <a:r>
                        <a:rPr sz="1200" dirty="0" err="1"/>
                        <a:t>Étalonnage</a:t>
                      </a:r>
                      <a:r>
                        <a:rPr sz="1200" dirty="0"/>
                        <a:t> du </a:t>
                      </a:r>
                      <a:r>
                        <a:rPr sz="1200" dirty="0" err="1"/>
                        <a:t>seuil</a:t>
                      </a:r>
                      <a:r>
                        <a:rPr sz="1200" dirty="0"/>
                        <a:t> </a:t>
                      </a:r>
                      <a:r>
                        <a:rPr sz="1200" dirty="0" err="1"/>
                        <a:t>selon</a:t>
                      </a:r>
                      <a:r>
                        <a:rPr sz="1200" dirty="0"/>
                        <a:t> le </a:t>
                      </a:r>
                      <a:r>
                        <a:rPr sz="1200" dirty="0" err="1"/>
                        <a:t>protocole</a:t>
                      </a:r>
                      <a:r>
                        <a:rPr sz="1200" dirty="0"/>
                        <a:t> et la </a:t>
                      </a:r>
                      <a:r>
                        <a:rPr sz="1200" dirty="0" err="1"/>
                        <a:t>boîte</a:t>
                      </a:r>
                      <a:r>
                        <a:rPr sz="1200" dirty="0"/>
                        <a:t> à </a:t>
                      </a:r>
                      <a:r>
                        <a:rPr sz="1200" dirty="0" err="1"/>
                        <a:t>outils</a:t>
                      </a:r>
                      <a:r>
                        <a:rPr sz="1200" dirty="0"/>
                        <a:t> </a:t>
                      </a:r>
                      <a:r>
                        <a:rPr sz="1200" dirty="0" err="1"/>
                        <a:t>recommandés</a:t>
                      </a:r>
                      <a:r>
                        <a:rPr sz="1200" dirty="0"/>
                        <a:t> par </a:t>
                      </a:r>
                      <a:r>
                        <a:rPr sz="1200" dirty="0" err="1"/>
                        <a:t>l’OMS</a:t>
                      </a:r>
                      <a:endParaRPr sz="1200" dirty="0"/>
                    </a:p>
                    <a:p>
                      <a:pPr marL="457200" marR="0" lvl="0" indent="-317500" algn="l" rtl="0">
                        <a:lnSpc>
                          <a:spcPct val="100000"/>
                        </a:lnSpc>
                        <a:spcBef>
                          <a:spcPts val="0"/>
                        </a:spcBef>
                        <a:spcAft>
                          <a:spcPts val="0"/>
                        </a:spcAft>
                        <a:buSzPts val="1400"/>
                        <a:buChar char="●"/>
                      </a:pPr>
                      <a:r>
                        <a:rPr sz="1200" dirty="0"/>
                        <a:t>Formation </a:t>
                      </a:r>
                      <a:r>
                        <a:rPr sz="1200" dirty="0" err="1"/>
                        <a:t>en</a:t>
                      </a:r>
                      <a:r>
                        <a:rPr sz="1200" dirty="0"/>
                        <a:t> </a:t>
                      </a:r>
                      <a:r>
                        <a:rPr sz="1200" dirty="0" err="1"/>
                        <a:t>ligne</a:t>
                      </a:r>
                      <a:r>
                        <a:rPr sz="1200" dirty="0"/>
                        <a:t> </a:t>
                      </a:r>
                      <a:r>
                        <a:rPr sz="1200" dirty="0" err="1"/>
                        <a:t>d’une</a:t>
                      </a:r>
                      <a:r>
                        <a:rPr sz="1200" dirty="0"/>
                        <a:t> </a:t>
                      </a:r>
                      <a:r>
                        <a:rPr sz="1200" dirty="0" err="1"/>
                        <a:t>heure</a:t>
                      </a:r>
                      <a:r>
                        <a:rPr sz="1200" dirty="0"/>
                        <a:t> sur </a:t>
                      </a:r>
                      <a:r>
                        <a:rPr sz="1200" dirty="0" err="1"/>
                        <a:t>l’utilisation</a:t>
                      </a:r>
                      <a:r>
                        <a:rPr sz="1200" dirty="0"/>
                        <a:t>, </a:t>
                      </a:r>
                      <a:r>
                        <a:rPr sz="1200" dirty="0" err="1"/>
                        <a:t>l’administration</a:t>
                      </a:r>
                      <a:r>
                        <a:rPr sz="1200" dirty="0"/>
                        <a:t> et </a:t>
                      </a:r>
                      <a:r>
                        <a:rPr sz="1200" dirty="0" err="1"/>
                        <a:t>l’utilisation</a:t>
                      </a:r>
                      <a:r>
                        <a:rPr sz="1200" dirty="0"/>
                        <a:t> des </a:t>
                      </a:r>
                      <a:r>
                        <a:rPr sz="1200" dirty="0" err="1"/>
                        <a:t>logiciels</a:t>
                      </a:r>
                      <a:r>
                        <a:rPr sz="1200" dirty="0"/>
                        <a:t> à un maximum de 20 participants, </a:t>
                      </a:r>
                      <a:r>
                        <a:rPr sz="1200" dirty="0" err="1"/>
                        <a:t>dispensée</a:t>
                      </a:r>
                      <a:r>
                        <a:rPr sz="1200" dirty="0"/>
                        <a:t> par 2 </a:t>
                      </a:r>
                      <a:r>
                        <a:rPr sz="1200" dirty="0" err="1"/>
                        <a:t>formateurs</a:t>
                      </a:r>
                      <a:r>
                        <a:rPr sz="1200" dirty="0"/>
                        <a:t> </a:t>
                      </a:r>
                      <a:r>
                        <a:rPr sz="1200" dirty="0" err="1"/>
                        <a:t>en</a:t>
                      </a:r>
                      <a:r>
                        <a:rPr sz="1200" dirty="0"/>
                        <a:t> </a:t>
                      </a:r>
                      <a:r>
                        <a:rPr sz="1200" dirty="0" err="1"/>
                        <a:t>anglais</a:t>
                      </a:r>
                      <a:r>
                        <a:rPr sz="1200" dirty="0"/>
                        <a:t> </a:t>
                      </a:r>
                      <a:r>
                        <a:rPr sz="1200" dirty="0" err="1"/>
                        <a:t>ou</a:t>
                      </a:r>
                      <a:r>
                        <a:rPr sz="1200" dirty="0"/>
                        <a:t> </a:t>
                      </a:r>
                      <a:r>
                        <a:rPr sz="1200" dirty="0" err="1"/>
                        <a:t>en</a:t>
                      </a:r>
                      <a:r>
                        <a:rPr sz="1200" dirty="0"/>
                        <a:t> </a:t>
                      </a:r>
                      <a:r>
                        <a:rPr sz="1200" dirty="0" err="1"/>
                        <a:t>français</a:t>
                      </a:r>
                      <a:r>
                        <a:rPr sz="1200" dirty="0"/>
                        <a:t>. </a:t>
                      </a:r>
                      <a:r>
                        <a:rPr sz="1200" dirty="0" err="1"/>
                        <a:t>Fourniture</a:t>
                      </a:r>
                      <a:r>
                        <a:rPr sz="1200" dirty="0"/>
                        <a:t> de copies papier et </a:t>
                      </a:r>
                      <a:r>
                        <a:rPr sz="1200" dirty="0" err="1"/>
                        <a:t>numériques</a:t>
                      </a:r>
                      <a:r>
                        <a:rPr sz="1200" dirty="0"/>
                        <a:t> du matériel de formation à </a:t>
                      </a:r>
                      <a:r>
                        <a:rPr sz="1200" dirty="0" err="1"/>
                        <a:t>chaque</a:t>
                      </a:r>
                      <a:r>
                        <a:rPr sz="1200" dirty="0"/>
                        <a:t> </a:t>
                      </a:r>
                      <a:r>
                        <a:rPr sz="1200" dirty="0" err="1"/>
                        <a:t>personne</a:t>
                      </a:r>
                      <a:r>
                        <a:rPr sz="1200" dirty="0"/>
                        <a:t> </a:t>
                      </a:r>
                      <a:r>
                        <a:rPr sz="1200" dirty="0" err="1"/>
                        <a:t>formée</a:t>
                      </a:r>
                      <a:endParaRPr sz="1400" dirty="0"/>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defRPr sz="1600"/>
                      </a:pPr>
                      <a:r>
                        <a:t>248 $</a:t>
                      </a:r>
                      <a:endParaRPr sz="1600" u="none" strike="noStrike" cap="none"/>
                    </a:p>
                  </a:txBody>
                  <a:tcPr marL="91425" marR="91425" marT="91425" marB="91425"/>
                </a:tc>
                <a:extLst>
                  <a:ext uri="{0D108BD9-81ED-4DB2-BD59-A6C34878D82A}">
                    <a16:rowId xmlns:a16="http://schemas.microsoft.com/office/drawing/2014/main" val="10000"/>
                  </a:ext>
                </a:extLst>
              </a:tr>
              <a:tr h="1867925">
                <a:tc>
                  <a:txBody>
                    <a:bodyPr/>
                    <a:lstStyle/>
                    <a:p>
                      <a:pPr marL="0" lvl="0" indent="0" algn="l" rtl="0">
                        <a:spcBef>
                          <a:spcPts val="0"/>
                        </a:spcBef>
                        <a:spcAft>
                          <a:spcPts val="0"/>
                        </a:spcAft>
                        <a:buNone/>
                        <a:defRPr sz="1600" b="1"/>
                      </a:pPr>
                      <a:r>
                        <a:rPr sz="1400" dirty="0"/>
                        <a:t>Extension d’un an de support et de maintenance </a:t>
                      </a:r>
                      <a:r>
                        <a:rPr sz="1400" dirty="0" err="1"/>
                        <a:t>d’InferRead</a:t>
                      </a:r>
                      <a:r>
                        <a:rPr sz="1400" dirty="0"/>
                        <a:t> DR Chest</a:t>
                      </a:r>
                      <a:endParaRPr sz="1400" b="1" dirty="0"/>
                    </a:p>
                    <a:p>
                      <a:pPr marL="457200" lvl="0" indent="-317500" algn="l" rtl="0">
                        <a:spcBef>
                          <a:spcPts val="0"/>
                        </a:spcBef>
                        <a:spcAft>
                          <a:spcPts val="0"/>
                        </a:spcAft>
                        <a:buSzPts val="1400"/>
                        <a:buChar char="●"/>
                      </a:pPr>
                      <a:r>
                        <a:rPr sz="1200" dirty="0"/>
                        <a:t>Mise à </a:t>
                      </a:r>
                      <a:r>
                        <a:rPr sz="1200" dirty="0" err="1"/>
                        <a:t>niveau</a:t>
                      </a:r>
                      <a:r>
                        <a:rPr sz="1200" dirty="0"/>
                        <a:t> </a:t>
                      </a:r>
                      <a:r>
                        <a:rPr sz="1200" dirty="0" err="1"/>
                        <a:t>logicielle</a:t>
                      </a:r>
                      <a:r>
                        <a:rPr sz="1200" dirty="0"/>
                        <a:t>, </a:t>
                      </a:r>
                      <a:r>
                        <a:rPr sz="1200" dirty="0" err="1"/>
                        <a:t>correctifs</a:t>
                      </a:r>
                      <a:r>
                        <a:rPr sz="1200" dirty="0"/>
                        <a:t> et mise à jour </a:t>
                      </a:r>
                      <a:r>
                        <a:rPr sz="1200" dirty="0" err="1"/>
                        <a:t>gratuits</a:t>
                      </a:r>
                      <a:r>
                        <a:rPr sz="1200" dirty="0"/>
                        <a:t> </a:t>
                      </a:r>
                      <a:r>
                        <a:rPr sz="1200" dirty="0" err="1"/>
                        <a:t>effectués</a:t>
                      </a:r>
                      <a:r>
                        <a:rPr sz="1200" dirty="0"/>
                        <a:t> à distance. Assistance à distance pour la </a:t>
                      </a:r>
                      <a:r>
                        <a:rPr sz="1200" dirty="0" err="1"/>
                        <a:t>résolution</a:t>
                      </a:r>
                      <a:r>
                        <a:rPr sz="1200" dirty="0"/>
                        <a:t> des </a:t>
                      </a:r>
                      <a:r>
                        <a:rPr sz="1200" dirty="0" err="1"/>
                        <a:t>problèmes</a:t>
                      </a:r>
                      <a:r>
                        <a:rPr sz="1200" dirty="0"/>
                        <a:t> </a:t>
                      </a:r>
                      <a:r>
                        <a:rPr sz="1200" dirty="0" err="1"/>
                        <a:t>signalés</a:t>
                      </a:r>
                      <a:r>
                        <a:rPr sz="1200" dirty="0"/>
                        <a:t> dans un </a:t>
                      </a:r>
                      <a:r>
                        <a:rPr sz="1200" dirty="0" err="1"/>
                        <a:t>délai</a:t>
                      </a:r>
                      <a:r>
                        <a:rPr sz="1200" dirty="0"/>
                        <a:t> d’un jour </a:t>
                      </a:r>
                      <a:r>
                        <a:rPr sz="1200" dirty="0" err="1"/>
                        <a:t>ouvrable</a:t>
                      </a:r>
                      <a:r>
                        <a:rPr sz="1200" dirty="0"/>
                        <a:t> à </a:t>
                      </a:r>
                      <a:r>
                        <a:rPr sz="1200" dirty="0" err="1"/>
                        <a:t>compter</a:t>
                      </a:r>
                      <a:r>
                        <a:rPr sz="1200" dirty="0"/>
                        <a:t> de la date de notification. Entretien </a:t>
                      </a:r>
                      <a:r>
                        <a:rPr sz="1200" dirty="0" err="1"/>
                        <a:t>correctif</a:t>
                      </a:r>
                      <a:r>
                        <a:rPr sz="1200" dirty="0"/>
                        <a:t> </a:t>
                      </a:r>
                      <a:r>
                        <a:rPr sz="1200" dirty="0" err="1"/>
                        <a:t>si</a:t>
                      </a:r>
                      <a:r>
                        <a:rPr sz="1200" dirty="0"/>
                        <a:t> </a:t>
                      </a:r>
                      <a:r>
                        <a:rPr sz="1200" dirty="0" err="1"/>
                        <a:t>nécessaire</a:t>
                      </a:r>
                      <a:r>
                        <a:rPr sz="1200" dirty="0"/>
                        <a:t>, </a:t>
                      </a:r>
                      <a:r>
                        <a:rPr sz="1200" dirty="0" err="1"/>
                        <a:t>remplacement</a:t>
                      </a:r>
                      <a:r>
                        <a:rPr sz="1200" dirty="0"/>
                        <a:t> du matériel, </a:t>
                      </a:r>
                      <a:r>
                        <a:rPr sz="1200" dirty="0" err="1"/>
                        <a:t>expédition</a:t>
                      </a:r>
                      <a:r>
                        <a:rPr sz="1200" dirty="0"/>
                        <a:t> sur le site, </a:t>
                      </a:r>
                      <a:r>
                        <a:rPr sz="1200" dirty="0" err="1"/>
                        <a:t>élimination</a:t>
                      </a:r>
                      <a:r>
                        <a:rPr sz="1200" dirty="0"/>
                        <a:t> du matériel </a:t>
                      </a:r>
                      <a:r>
                        <a:rPr sz="1200" dirty="0" err="1"/>
                        <a:t>défectueux</a:t>
                      </a:r>
                      <a:r>
                        <a:rPr sz="1200" dirty="0"/>
                        <a:t>, </a:t>
                      </a:r>
                      <a:r>
                        <a:rPr sz="1200" dirty="0" err="1"/>
                        <a:t>coût</a:t>
                      </a:r>
                      <a:r>
                        <a:rPr sz="1200" dirty="0"/>
                        <a:t> des travaux de </a:t>
                      </a:r>
                      <a:r>
                        <a:rPr sz="1200" dirty="0" err="1"/>
                        <a:t>remplacement</a:t>
                      </a:r>
                      <a:r>
                        <a:rPr sz="1200" dirty="0"/>
                        <a:t>, transport et </a:t>
                      </a:r>
                      <a:r>
                        <a:rPr sz="1200" dirty="0" err="1"/>
                        <a:t>organisation</a:t>
                      </a:r>
                      <a:r>
                        <a:rPr sz="1200" dirty="0"/>
                        <a:t> du personnel. </a:t>
                      </a:r>
                    </a:p>
                    <a:p>
                      <a:pPr marL="457200" lvl="0" indent="-317500" algn="l" rtl="0">
                        <a:spcBef>
                          <a:spcPts val="0"/>
                        </a:spcBef>
                        <a:spcAft>
                          <a:spcPts val="0"/>
                        </a:spcAft>
                        <a:buSzPts val="1400"/>
                        <a:buChar char="●"/>
                      </a:pPr>
                      <a:r>
                        <a:rPr sz="1200" dirty="0"/>
                        <a:t>Une séance de formation </a:t>
                      </a:r>
                      <a:r>
                        <a:rPr sz="1200" dirty="0" err="1"/>
                        <a:t>en</a:t>
                      </a:r>
                      <a:r>
                        <a:rPr sz="1200" dirty="0"/>
                        <a:t> </a:t>
                      </a:r>
                      <a:r>
                        <a:rPr sz="1200" dirty="0" err="1"/>
                        <a:t>ligne</a:t>
                      </a:r>
                      <a:r>
                        <a:rPr sz="1200" dirty="0"/>
                        <a:t> </a:t>
                      </a:r>
                      <a:r>
                        <a:rPr sz="1200" dirty="0" err="1"/>
                        <a:t>d’une</a:t>
                      </a:r>
                      <a:r>
                        <a:rPr sz="1200" dirty="0"/>
                        <a:t> </a:t>
                      </a:r>
                      <a:r>
                        <a:rPr sz="1200" dirty="0" err="1"/>
                        <a:t>heure</a:t>
                      </a:r>
                      <a:r>
                        <a:rPr sz="1200" dirty="0"/>
                        <a:t> sur </a:t>
                      </a:r>
                      <a:r>
                        <a:rPr sz="1200" dirty="0" err="1"/>
                        <a:t>l’utilisation</a:t>
                      </a:r>
                      <a:r>
                        <a:rPr sz="1200" dirty="0"/>
                        <a:t>, </a:t>
                      </a:r>
                      <a:r>
                        <a:rPr sz="1200" dirty="0" err="1"/>
                        <a:t>l’administration</a:t>
                      </a:r>
                      <a:r>
                        <a:rPr sz="1200" dirty="0"/>
                        <a:t> et </a:t>
                      </a:r>
                      <a:r>
                        <a:rPr sz="1200" dirty="0" err="1"/>
                        <a:t>l’utilisation</a:t>
                      </a:r>
                      <a:r>
                        <a:rPr sz="1200" dirty="0"/>
                        <a:t> des </a:t>
                      </a:r>
                      <a:r>
                        <a:rPr sz="1200" dirty="0" err="1"/>
                        <a:t>logiciels</a:t>
                      </a:r>
                      <a:r>
                        <a:rPr sz="1200" dirty="0"/>
                        <a:t> à un maximum de 20 participants, </a:t>
                      </a:r>
                      <a:r>
                        <a:rPr sz="1200" dirty="0" err="1"/>
                        <a:t>dispensée</a:t>
                      </a:r>
                      <a:r>
                        <a:rPr sz="1200" dirty="0"/>
                        <a:t> par 2 </a:t>
                      </a:r>
                      <a:r>
                        <a:rPr sz="1200" dirty="0" err="1"/>
                        <a:t>formateurs</a:t>
                      </a:r>
                      <a:r>
                        <a:rPr sz="1200" dirty="0"/>
                        <a:t> </a:t>
                      </a:r>
                      <a:r>
                        <a:rPr sz="1200" dirty="0" err="1"/>
                        <a:t>en</a:t>
                      </a:r>
                      <a:r>
                        <a:rPr sz="1200" dirty="0"/>
                        <a:t> </a:t>
                      </a:r>
                      <a:r>
                        <a:rPr sz="1200" dirty="0" err="1"/>
                        <a:t>anglais</a:t>
                      </a:r>
                      <a:r>
                        <a:rPr sz="1200" dirty="0"/>
                        <a:t> </a:t>
                      </a:r>
                      <a:r>
                        <a:rPr sz="1200" dirty="0" err="1"/>
                        <a:t>ou</a:t>
                      </a:r>
                      <a:r>
                        <a:rPr sz="1200" dirty="0"/>
                        <a:t> </a:t>
                      </a:r>
                      <a:r>
                        <a:rPr sz="1200" dirty="0" err="1"/>
                        <a:t>en</a:t>
                      </a:r>
                      <a:r>
                        <a:rPr sz="1200" dirty="0"/>
                        <a:t> </a:t>
                      </a:r>
                      <a:r>
                        <a:rPr sz="1200" dirty="0" err="1"/>
                        <a:t>français</a:t>
                      </a:r>
                      <a:r>
                        <a:rPr sz="1200" dirty="0"/>
                        <a:t>. </a:t>
                      </a:r>
                      <a:r>
                        <a:rPr sz="1200" dirty="0" err="1"/>
                        <a:t>Fourniture</a:t>
                      </a:r>
                      <a:r>
                        <a:rPr sz="1200" dirty="0"/>
                        <a:t> de copies papier et </a:t>
                      </a:r>
                      <a:r>
                        <a:rPr sz="1200" dirty="0" err="1"/>
                        <a:t>numériques</a:t>
                      </a:r>
                      <a:r>
                        <a:rPr sz="1200" dirty="0"/>
                        <a:t> du matériel de formation à </a:t>
                      </a:r>
                      <a:r>
                        <a:rPr sz="1200" dirty="0" err="1"/>
                        <a:t>chaque</a:t>
                      </a:r>
                      <a:r>
                        <a:rPr sz="1200" dirty="0"/>
                        <a:t> </a:t>
                      </a:r>
                      <a:r>
                        <a:rPr sz="1200" dirty="0" err="1"/>
                        <a:t>personne</a:t>
                      </a:r>
                      <a:r>
                        <a:rPr sz="1200" dirty="0"/>
                        <a:t> </a:t>
                      </a:r>
                      <a:r>
                        <a:rPr sz="1200" dirty="0" err="1"/>
                        <a:t>formée</a:t>
                      </a:r>
                      <a:endParaRPr sz="1200" dirty="0"/>
                    </a:p>
                    <a:p>
                      <a:pPr marL="0" lvl="0" indent="0" algn="l" rtl="0">
                        <a:spcBef>
                          <a:spcPts val="0"/>
                        </a:spcBef>
                        <a:spcAft>
                          <a:spcPts val="0"/>
                        </a:spcAft>
                        <a:buNone/>
                      </a:pPr>
                      <a:r>
                        <a:rPr sz="1100" i="1" dirty="0" err="1"/>
                        <a:t>Cet</a:t>
                      </a:r>
                      <a:r>
                        <a:rPr sz="1100" i="1" dirty="0"/>
                        <a:t> article </a:t>
                      </a:r>
                      <a:r>
                        <a:rPr sz="1100" i="1" dirty="0" err="1"/>
                        <a:t>peut</a:t>
                      </a:r>
                      <a:r>
                        <a:rPr sz="1100" i="1" dirty="0"/>
                        <a:t> </a:t>
                      </a:r>
                      <a:r>
                        <a:rPr sz="1100" i="1" dirty="0" err="1"/>
                        <a:t>être</a:t>
                      </a:r>
                      <a:r>
                        <a:rPr sz="1100" i="1" dirty="0"/>
                        <a:t> </a:t>
                      </a:r>
                      <a:r>
                        <a:rPr sz="1100" i="1" dirty="0" err="1"/>
                        <a:t>acheté</a:t>
                      </a:r>
                      <a:r>
                        <a:rPr sz="1100" i="1" dirty="0"/>
                        <a:t> à tout moment au </a:t>
                      </a:r>
                      <a:r>
                        <a:rPr sz="1100" i="1" dirty="0" err="1"/>
                        <a:t>cours</a:t>
                      </a:r>
                      <a:r>
                        <a:rPr sz="1100" i="1" dirty="0"/>
                        <a:t> du cycle de maintenance/support du </a:t>
                      </a:r>
                      <a:r>
                        <a:rPr sz="1100" i="1" dirty="0" err="1"/>
                        <a:t>produit</a:t>
                      </a:r>
                      <a:r>
                        <a:rPr sz="1100" i="1" dirty="0"/>
                        <a:t> de 10 </a:t>
                      </a:r>
                      <a:r>
                        <a:rPr sz="1100" i="1" dirty="0" err="1"/>
                        <a:t>ans</a:t>
                      </a:r>
                      <a:r>
                        <a:rPr sz="1100" i="1" dirty="0"/>
                        <a:t> de la « </a:t>
                      </a:r>
                      <a:r>
                        <a:rPr sz="1100" i="1" dirty="0" err="1"/>
                        <a:t>licence</a:t>
                      </a:r>
                      <a:r>
                        <a:rPr sz="1100" i="1" dirty="0"/>
                        <a:t> </a:t>
                      </a:r>
                      <a:r>
                        <a:rPr sz="1100" i="1" dirty="0" err="1"/>
                        <a:t>perpétuelle</a:t>
                      </a:r>
                      <a:r>
                        <a:rPr sz="1100" i="1" dirty="0"/>
                        <a:t> du </a:t>
                      </a:r>
                      <a:r>
                        <a:rPr sz="1100" i="1" dirty="0" err="1"/>
                        <a:t>logiciel</a:t>
                      </a:r>
                      <a:r>
                        <a:rPr sz="1100" i="1" dirty="0"/>
                        <a:t> </a:t>
                      </a:r>
                      <a:r>
                        <a:rPr sz="1100" i="1" dirty="0" err="1"/>
                        <a:t>InferRead</a:t>
                      </a:r>
                      <a:r>
                        <a:rPr sz="1100" i="1" dirty="0"/>
                        <a:t> DR Chest »</a:t>
                      </a:r>
                      <a:r>
                        <a:rPr sz="1200" dirty="0">
                          <a:solidFill>
                            <a:srgbClr val="0066CC"/>
                          </a:solidFill>
                        </a:rPr>
                        <a:t> </a:t>
                      </a:r>
                      <a:endParaRPr sz="1200" b="1" dirty="0"/>
                    </a:p>
                  </a:txBody>
                  <a:tcPr marL="91425" marR="91425" marT="91425" marB="91425"/>
                </a:tc>
                <a:tc>
                  <a:txBody>
                    <a:bodyPr/>
                    <a:lstStyle/>
                    <a:p>
                      <a:pPr marL="0" marR="0" lvl="0" indent="0" algn="r" rtl="0">
                        <a:lnSpc>
                          <a:spcPct val="115000"/>
                        </a:lnSpc>
                        <a:spcBef>
                          <a:spcPts val="0"/>
                        </a:spcBef>
                        <a:spcAft>
                          <a:spcPts val="0"/>
                        </a:spcAft>
                        <a:buNone/>
                        <a:defRPr sz="1600"/>
                      </a:pPr>
                      <a:r>
                        <a:t>232 $</a:t>
                      </a:r>
                      <a:endParaRPr sz="1600" u="none" strike="noStrike" cap="none"/>
                    </a:p>
                  </a:txBody>
                  <a:tcPr marL="91425" marR="91425" marT="91425" marB="91425"/>
                </a:tc>
                <a:extLst>
                  <a:ext uri="{0D108BD9-81ED-4DB2-BD59-A6C34878D82A}">
                    <a16:rowId xmlns:a16="http://schemas.microsoft.com/office/drawing/2014/main" val="10001"/>
                  </a:ext>
                </a:extLst>
              </a:tr>
              <a:tr h="2160100">
                <a:tc>
                  <a:txBody>
                    <a:bodyPr/>
                    <a:lstStyle/>
                    <a:p>
                      <a:pPr marL="0" marR="0" lvl="0" indent="0" algn="l" rtl="0">
                        <a:lnSpc>
                          <a:spcPct val="100000"/>
                        </a:lnSpc>
                        <a:spcBef>
                          <a:spcPts val="0"/>
                        </a:spcBef>
                        <a:spcAft>
                          <a:spcPts val="0"/>
                        </a:spcAft>
                        <a:buClr>
                          <a:srgbClr val="000000"/>
                        </a:buClr>
                        <a:buSzPts val="1400"/>
                        <a:buFont typeface="Arial"/>
                        <a:buNone/>
                        <a:defRPr sz="1600" b="1"/>
                      </a:pPr>
                      <a:r>
                        <a:rPr sz="1400" dirty="0"/>
                        <a:t>Assistance </a:t>
                      </a:r>
                      <a:r>
                        <a:rPr sz="1400" dirty="0" err="1"/>
                        <a:t>supplémentaire</a:t>
                      </a:r>
                      <a:r>
                        <a:rPr sz="1400" dirty="0"/>
                        <a:t> et maintenance </a:t>
                      </a:r>
                      <a:r>
                        <a:rPr sz="1400" dirty="0" err="1"/>
                        <a:t>prolongée</a:t>
                      </a:r>
                      <a:r>
                        <a:rPr sz="1400" dirty="0"/>
                        <a:t> de 3 </a:t>
                      </a:r>
                      <a:r>
                        <a:rPr sz="1400" dirty="0" err="1"/>
                        <a:t>ans</a:t>
                      </a:r>
                      <a:endParaRPr sz="1400" b="1" dirty="0"/>
                    </a:p>
                    <a:p>
                      <a:pPr marL="457200" marR="0" lvl="0" indent="-330200" algn="l" rtl="0">
                        <a:lnSpc>
                          <a:spcPct val="100000"/>
                        </a:lnSpc>
                        <a:spcBef>
                          <a:spcPts val="0"/>
                        </a:spcBef>
                        <a:spcAft>
                          <a:spcPts val="0"/>
                        </a:spcAft>
                        <a:buSzPts val="1600"/>
                        <a:buChar char="●"/>
                      </a:pPr>
                      <a:r>
                        <a:rPr sz="1200" dirty="0"/>
                        <a:t>Mise à </a:t>
                      </a:r>
                      <a:r>
                        <a:rPr sz="1200" dirty="0" err="1"/>
                        <a:t>niveau</a:t>
                      </a:r>
                      <a:r>
                        <a:rPr sz="1200" dirty="0"/>
                        <a:t> </a:t>
                      </a:r>
                      <a:r>
                        <a:rPr sz="1200" dirty="0" err="1"/>
                        <a:t>logicielle</a:t>
                      </a:r>
                      <a:r>
                        <a:rPr sz="1200" dirty="0"/>
                        <a:t>, </a:t>
                      </a:r>
                      <a:r>
                        <a:rPr sz="1200" dirty="0" err="1"/>
                        <a:t>correctifs</a:t>
                      </a:r>
                      <a:r>
                        <a:rPr sz="1200" dirty="0"/>
                        <a:t> et mise à jour </a:t>
                      </a:r>
                      <a:r>
                        <a:rPr sz="1200" dirty="0" err="1"/>
                        <a:t>gratuits</a:t>
                      </a:r>
                      <a:r>
                        <a:rPr sz="1200" dirty="0"/>
                        <a:t> </a:t>
                      </a:r>
                      <a:r>
                        <a:rPr sz="1200" dirty="0" err="1"/>
                        <a:t>effectués</a:t>
                      </a:r>
                      <a:r>
                        <a:rPr sz="1200" dirty="0"/>
                        <a:t> à distance. Assistance à distance pour la </a:t>
                      </a:r>
                      <a:r>
                        <a:rPr sz="1200" dirty="0" err="1"/>
                        <a:t>résolution</a:t>
                      </a:r>
                      <a:r>
                        <a:rPr sz="1200" dirty="0"/>
                        <a:t> des </a:t>
                      </a:r>
                      <a:r>
                        <a:rPr sz="1200" dirty="0" err="1"/>
                        <a:t>problèmes</a:t>
                      </a:r>
                      <a:r>
                        <a:rPr sz="1200" dirty="0"/>
                        <a:t> </a:t>
                      </a:r>
                      <a:r>
                        <a:rPr sz="1200" dirty="0" err="1"/>
                        <a:t>signalés</a:t>
                      </a:r>
                      <a:r>
                        <a:rPr sz="1200" dirty="0"/>
                        <a:t> dans un </a:t>
                      </a:r>
                      <a:r>
                        <a:rPr sz="1200" dirty="0" err="1"/>
                        <a:t>délai</a:t>
                      </a:r>
                      <a:r>
                        <a:rPr sz="1200" dirty="0"/>
                        <a:t> d’un jour </a:t>
                      </a:r>
                      <a:r>
                        <a:rPr sz="1200" dirty="0" err="1"/>
                        <a:t>ouvrable</a:t>
                      </a:r>
                      <a:r>
                        <a:rPr sz="1200" dirty="0"/>
                        <a:t> à </a:t>
                      </a:r>
                      <a:r>
                        <a:rPr sz="1200" dirty="0" err="1"/>
                        <a:t>compter</a:t>
                      </a:r>
                      <a:r>
                        <a:rPr sz="1200" dirty="0"/>
                        <a:t> de la date de notification. Entretien </a:t>
                      </a:r>
                      <a:r>
                        <a:rPr sz="1200" dirty="0" err="1"/>
                        <a:t>correctif</a:t>
                      </a:r>
                      <a:r>
                        <a:rPr sz="1200" dirty="0"/>
                        <a:t> </a:t>
                      </a:r>
                      <a:r>
                        <a:rPr sz="1200" dirty="0" err="1"/>
                        <a:t>si</a:t>
                      </a:r>
                      <a:r>
                        <a:rPr sz="1200" dirty="0"/>
                        <a:t> </a:t>
                      </a:r>
                      <a:r>
                        <a:rPr sz="1200" dirty="0" err="1"/>
                        <a:t>nécessaire</a:t>
                      </a:r>
                      <a:r>
                        <a:rPr sz="1200" dirty="0"/>
                        <a:t>, </a:t>
                      </a:r>
                      <a:r>
                        <a:rPr sz="1200" dirty="0" err="1"/>
                        <a:t>remplacement</a:t>
                      </a:r>
                      <a:r>
                        <a:rPr sz="1200" dirty="0"/>
                        <a:t> du matériel, </a:t>
                      </a:r>
                      <a:r>
                        <a:rPr sz="1200" dirty="0" err="1"/>
                        <a:t>expédition</a:t>
                      </a:r>
                      <a:r>
                        <a:rPr sz="1200" dirty="0"/>
                        <a:t> sur le site, </a:t>
                      </a:r>
                      <a:r>
                        <a:rPr sz="1200" dirty="0" err="1"/>
                        <a:t>élimination</a:t>
                      </a:r>
                      <a:r>
                        <a:rPr sz="1200" dirty="0"/>
                        <a:t> du matériel </a:t>
                      </a:r>
                      <a:r>
                        <a:rPr sz="1200" dirty="0" err="1"/>
                        <a:t>défectueux</a:t>
                      </a:r>
                      <a:r>
                        <a:rPr sz="1200" dirty="0"/>
                        <a:t>, </a:t>
                      </a:r>
                      <a:r>
                        <a:rPr sz="1200" dirty="0" err="1"/>
                        <a:t>coût</a:t>
                      </a:r>
                      <a:r>
                        <a:rPr sz="1200" dirty="0"/>
                        <a:t> des travaux de </a:t>
                      </a:r>
                      <a:r>
                        <a:rPr sz="1200" dirty="0" err="1"/>
                        <a:t>remplacement</a:t>
                      </a:r>
                      <a:r>
                        <a:rPr sz="1200" dirty="0"/>
                        <a:t>, transport et </a:t>
                      </a:r>
                      <a:r>
                        <a:rPr sz="1200" dirty="0" err="1"/>
                        <a:t>organisation</a:t>
                      </a:r>
                      <a:r>
                        <a:rPr sz="1200" dirty="0"/>
                        <a:t> du personnel. </a:t>
                      </a:r>
                    </a:p>
                    <a:p>
                      <a:pPr marL="457200" marR="0" lvl="0" indent="-317500" algn="l" rtl="0">
                        <a:lnSpc>
                          <a:spcPct val="100000"/>
                        </a:lnSpc>
                        <a:spcBef>
                          <a:spcPts val="0"/>
                        </a:spcBef>
                        <a:spcAft>
                          <a:spcPts val="0"/>
                        </a:spcAft>
                        <a:buSzPts val="1400"/>
                        <a:buChar char="●"/>
                      </a:pPr>
                      <a:r>
                        <a:rPr sz="1200" dirty="0"/>
                        <a:t>Une séance par an de formation </a:t>
                      </a:r>
                      <a:r>
                        <a:rPr sz="1200" dirty="0" err="1"/>
                        <a:t>en</a:t>
                      </a:r>
                      <a:r>
                        <a:rPr sz="1200" dirty="0"/>
                        <a:t> </a:t>
                      </a:r>
                      <a:r>
                        <a:rPr sz="1200" dirty="0" err="1"/>
                        <a:t>ligne</a:t>
                      </a:r>
                      <a:r>
                        <a:rPr sz="1200" dirty="0"/>
                        <a:t> </a:t>
                      </a:r>
                      <a:r>
                        <a:rPr sz="1200" dirty="0" err="1"/>
                        <a:t>d’une</a:t>
                      </a:r>
                      <a:r>
                        <a:rPr sz="1200" dirty="0"/>
                        <a:t> </a:t>
                      </a:r>
                      <a:r>
                        <a:rPr sz="1200" dirty="0" err="1"/>
                        <a:t>heure</a:t>
                      </a:r>
                      <a:r>
                        <a:rPr sz="1200" dirty="0"/>
                        <a:t> sur </a:t>
                      </a:r>
                      <a:r>
                        <a:rPr sz="1200" dirty="0" err="1"/>
                        <a:t>l’utilisation</a:t>
                      </a:r>
                      <a:r>
                        <a:rPr sz="1200" dirty="0"/>
                        <a:t>, </a:t>
                      </a:r>
                      <a:r>
                        <a:rPr sz="1200" dirty="0" err="1"/>
                        <a:t>l’administration</a:t>
                      </a:r>
                      <a:r>
                        <a:rPr sz="1200" dirty="0"/>
                        <a:t> et </a:t>
                      </a:r>
                      <a:r>
                        <a:rPr sz="1200" dirty="0" err="1"/>
                        <a:t>l’utilisation</a:t>
                      </a:r>
                      <a:r>
                        <a:rPr sz="1200" dirty="0"/>
                        <a:t> des </a:t>
                      </a:r>
                      <a:r>
                        <a:rPr sz="1200" dirty="0" err="1"/>
                        <a:t>logiciels</a:t>
                      </a:r>
                      <a:r>
                        <a:rPr sz="1200" dirty="0"/>
                        <a:t> à un maximum de 20 participants, </a:t>
                      </a:r>
                      <a:r>
                        <a:rPr sz="1200" dirty="0" err="1"/>
                        <a:t>dispensée</a:t>
                      </a:r>
                      <a:r>
                        <a:rPr sz="1200" dirty="0"/>
                        <a:t> par 2 </a:t>
                      </a:r>
                      <a:r>
                        <a:rPr sz="1200" dirty="0" err="1"/>
                        <a:t>formateurs</a:t>
                      </a:r>
                      <a:r>
                        <a:rPr sz="1200" dirty="0"/>
                        <a:t> </a:t>
                      </a:r>
                      <a:r>
                        <a:rPr sz="1200" dirty="0" err="1"/>
                        <a:t>en</a:t>
                      </a:r>
                      <a:r>
                        <a:rPr sz="1200" dirty="0"/>
                        <a:t> </a:t>
                      </a:r>
                      <a:r>
                        <a:rPr sz="1200" dirty="0" err="1"/>
                        <a:t>anglais</a:t>
                      </a:r>
                      <a:r>
                        <a:rPr sz="1200" dirty="0"/>
                        <a:t> </a:t>
                      </a:r>
                      <a:r>
                        <a:rPr sz="1200" dirty="0" err="1"/>
                        <a:t>ou</a:t>
                      </a:r>
                      <a:r>
                        <a:rPr sz="1200" dirty="0"/>
                        <a:t> </a:t>
                      </a:r>
                      <a:r>
                        <a:rPr sz="1200" dirty="0" err="1"/>
                        <a:t>en</a:t>
                      </a:r>
                      <a:r>
                        <a:rPr sz="1200" dirty="0"/>
                        <a:t> </a:t>
                      </a:r>
                      <a:r>
                        <a:rPr sz="1200" dirty="0" err="1"/>
                        <a:t>français</a:t>
                      </a:r>
                      <a:r>
                        <a:rPr sz="1200" dirty="0"/>
                        <a:t>. </a:t>
                      </a:r>
                      <a:r>
                        <a:rPr sz="1200" dirty="0" err="1"/>
                        <a:t>Fourniture</a:t>
                      </a:r>
                      <a:r>
                        <a:rPr sz="1200" dirty="0"/>
                        <a:t> de copies papier et </a:t>
                      </a:r>
                      <a:r>
                        <a:rPr sz="1200" dirty="0" err="1"/>
                        <a:t>numériques</a:t>
                      </a:r>
                      <a:r>
                        <a:rPr sz="1200" dirty="0"/>
                        <a:t> du matériel de formation à </a:t>
                      </a:r>
                      <a:r>
                        <a:rPr sz="1200" dirty="0" err="1"/>
                        <a:t>chaque</a:t>
                      </a:r>
                      <a:r>
                        <a:rPr sz="1200" dirty="0"/>
                        <a:t> </a:t>
                      </a:r>
                      <a:r>
                        <a:rPr sz="1200" dirty="0" err="1"/>
                        <a:t>personne</a:t>
                      </a:r>
                      <a:r>
                        <a:rPr sz="1200" dirty="0"/>
                        <a:t> </a:t>
                      </a:r>
                      <a:r>
                        <a:rPr sz="1200" dirty="0" err="1"/>
                        <a:t>formée</a:t>
                      </a:r>
                      <a:r>
                        <a:rPr sz="1200" dirty="0"/>
                        <a:t>.</a:t>
                      </a:r>
                    </a:p>
                    <a:p>
                      <a:pPr marL="0" marR="0" lvl="0" indent="0" algn="l" rtl="0">
                        <a:lnSpc>
                          <a:spcPct val="100000"/>
                        </a:lnSpc>
                        <a:spcBef>
                          <a:spcPts val="0"/>
                        </a:spcBef>
                        <a:spcAft>
                          <a:spcPts val="0"/>
                        </a:spcAft>
                        <a:buNone/>
                        <a:defRPr sz="1200" i="1"/>
                      </a:pPr>
                      <a:r>
                        <a:rPr sz="1100" dirty="0" err="1"/>
                        <a:t>Cet</a:t>
                      </a:r>
                      <a:r>
                        <a:rPr sz="1100" dirty="0"/>
                        <a:t> article </a:t>
                      </a:r>
                      <a:r>
                        <a:rPr sz="1100" dirty="0" err="1"/>
                        <a:t>peut</a:t>
                      </a:r>
                      <a:r>
                        <a:rPr sz="1100" dirty="0"/>
                        <a:t> </a:t>
                      </a:r>
                      <a:r>
                        <a:rPr sz="1100" dirty="0" err="1"/>
                        <a:t>être</a:t>
                      </a:r>
                      <a:r>
                        <a:rPr sz="1100" dirty="0"/>
                        <a:t> </a:t>
                      </a:r>
                      <a:r>
                        <a:rPr sz="1100" dirty="0" err="1"/>
                        <a:t>acheté</a:t>
                      </a:r>
                      <a:r>
                        <a:rPr sz="1100" dirty="0"/>
                        <a:t> à tout moment au </a:t>
                      </a:r>
                      <a:r>
                        <a:rPr sz="1100" dirty="0" err="1"/>
                        <a:t>cours</a:t>
                      </a:r>
                      <a:r>
                        <a:rPr sz="1100" dirty="0"/>
                        <a:t> du cycle de maintenance/support du </a:t>
                      </a:r>
                      <a:r>
                        <a:rPr sz="1100" dirty="0" err="1"/>
                        <a:t>produit</a:t>
                      </a:r>
                      <a:r>
                        <a:rPr sz="1100" dirty="0"/>
                        <a:t> de 10 </a:t>
                      </a:r>
                      <a:r>
                        <a:rPr sz="1100" dirty="0" err="1"/>
                        <a:t>ans</a:t>
                      </a:r>
                      <a:r>
                        <a:rPr sz="1100" dirty="0"/>
                        <a:t> de la « </a:t>
                      </a:r>
                      <a:r>
                        <a:rPr sz="1100" dirty="0" err="1"/>
                        <a:t>licence</a:t>
                      </a:r>
                      <a:r>
                        <a:rPr sz="1100" dirty="0"/>
                        <a:t> </a:t>
                      </a:r>
                      <a:r>
                        <a:rPr sz="1100" dirty="0" err="1"/>
                        <a:t>perpétuelle</a:t>
                      </a:r>
                      <a:r>
                        <a:rPr sz="1100" dirty="0"/>
                        <a:t> du </a:t>
                      </a:r>
                      <a:r>
                        <a:rPr sz="1100" dirty="0" err="1"/>
                        <a:t>logiciel</a:t>
                      </a:r>
                      <a:r>
                        <a:rPr sz="1100" dirty="0"/>
                        <a:t> </a:t>
                      </a:r>
                      <a:r>
                        <a:rPr sz="1100" dirty="0" err="1"/>
                        <a:t>InferRead</a:t>
                      </a:r>
                      <a:r>
                        <a:rPr sz="1100" dirty="0"/>
                        <a:t> DR Chest » </a:t>
                      </a:r>
                      <a:endParaRPr sz="1400" b="1" dirty="0"/>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defRPr sz="1600"/>
                      </a:pPr>
                      <a:r>
                        <a:rPr dirty="0"/>
                        <a:t>522 $</a:t>
                      </a:r>
                      <a:endParaRPr sz="1600" u="none" strike="noStrike" cap="none"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2030" name="Google Shape;2030;gf1773862d2_0_153"/>
          <p:cNvSpPr txBox="1">
            <a:spLocks noGrp="1"/>
          </p:cNvSpPr>
          <p:nvPr>
            <p:ph type="title"/>
          </p:nvPr>
        </p:nvSpPr>
        <p:spPr>
          <a:xfrm>
            <a:off x="747375"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rPr sz="3200"/>
              <a:t>CAD4TB</a:t>
            </a:r>
          </a:p>
        </p:txBody>
      </p:sp>
      <p:pic>
        <p:nvPicPr>
          <p:cNvPr id="2031" name="Google Shape;2031;gf1773862d2_0_153"/>
          <p:cNvPicPr preferRelativeResize="0"/>
          <p:nvPr/>
        </p:nvPicPr>
        <p:blipFill rotWithShape="1">
          <a:blip r:embed="rId3">
            <a:alphaModFix/>
          </a:blip>
          <a:srcRect/>
          <a:stretch/>
        </p:blipFill>
        <p:spPr>
          <a:xfrm>
            <a:off x="7963469" y="857251"/>
            <a:ext cx="3642406" cy="1349100"/>
          </a:xfrm>
          <a:prstGeom prst="rect">
            <a:avLst/>
          </a:prstGeom>
          <a:noFill/>
          <a:ln>
            <a:noFill/>
          </a:ln>
        </p:spPr>
      </p:pic>
      <p:sp>
        <p:nvSpPr>
          <p:cNvPr id="2032" name="Google Shape;2032;gf1773862d2_0_153"/>
          <p:cNvSpPr txBox="1"/>
          <p:nvPr/>
        </p:nvSpPr>
        <p:spPr>
          <a:xfrm>
            <a:off x="1060103" y="1176523"/>
            <a:ext cx="6903366" cy="750945"/>
          </a:xfrm>
          <a:prstGeom prst="rect">
            <a:avLst/>
          </a:prstGeom>
          <a:solidFill>
            <a:schemeClr val="accent5">
              <a:alpha val="49019"/>
            </a:schemeClr>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400"/>
              <a:buFont typeface="Arial"/>
              <a:buNone/>
              <a:defRPr sz="1700">
                <a:solidFill>
                  <a:schemeClr val="dk1"/>
                </a:solidFill>
                <a:latin typeface="Arial"/>
                <a:ea typeface="Arial"/>
                <a:cs typeface="Arial"/>
                <a:sym typeface="Arial"/>
              </a:defRPr>
            </a:pPr>
            <a:r>
              <a:rPr sz="1600" b="1"/>
              <a:t>Dernière version :</a:t>
            </a:r>
            <a:r>
              <a:rPr sz="1600"/>
              <a:t> version 7</a:t>
            </a:r>
            <a:endParaRPr sz="16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400"/>
              <a:buFont typeface="Arial"/>
              <a:buNone/>
              <a:defRPr sz="1700">
                <a:solidFill>
                  <a:schemeClr val="dk1"/>
                </a:solidFill>
                <a:latin typeface="Arial"/>
                <a:ea typeface="Arial"/>
                <a:cs typeface="Arial"/>
                <a:sym typeface="Arial"/>
              </a:defRPr>
            </a:pPr>
            <a:r>
              <a:rPr sz="1600" b="1"/>
              <a:t>Certification :</a:t>
            </a:r>
            <a:r>
              <a:rPr sz="1600"/>
              <a:t> </a:t>
            </a:r>
            <a:r>
              <a:rPr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marquage</a:t>
            </a:r>
            <a:r>
              <a:rPr sz="1600"/>
              <a:t> CE, classe IIb</a:t>
            </a:r>
            <a:endParaRPr sz="1600" b="0" i="0" u="none" strike="noStrike" cap="none">
              <a:solidFill>
                <a:schemeClr val="dk1"/>
              </a:solidFill>
              <a:latin typeface="Arial"/>
              <a:ea typeface="Arial"/>
              <a:cs typeface="Arial"/>
              <a:sym typeface="Arial"/>
            </a:endParaRPr>
          </a:p>
        </p:txBody>
      </p:sp>
      <p:sp>
        <p:nvSpPr>
          <p:cNvPr id="2033" name="Google Shape;2033;gf1773862d2_0_153"/>
          <p:cNvSpPr txBox="1"/>
          <p:nvPr/>
        </p:nvSpPr>
        <p:spPr>
          <a:xfrm>
            <a:off x="1060103" y="2243095"/>
            <a:ext cx="3363415" cy="3865643"/>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defRPr sz="1700" b="1">
                <a:solidFill>
                  <a:schemeClr val="dk1"/>
                </a:solidFill>
                <a:latin typeface="Arial"/>
                <a:ea typeface="Arial"/>
                <a:cs typeface="Arial"/>
                <a:sym typeface="Arial"/>
              </a:defRPr>
            </a:pPr>
            <a:r>
              <a:rPr sz="1300"/>
              <a:t>Intrant</a:t>
            </a:r>
            <a:endParaRPr sz="1300" b="1"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rPr sz="1300"/>
              <a:t>Radiographies thoraciques numériques postéro-antérieures (PA)</a:t>
            </a:r>
            <a:br>
              <a:rPr lang="en-US" sz="1300" b="0" i="0" u="none" strike="noStrike" cap="none">
                <a:solidFill>
                  <a:schemeClr val="dk1"/>
                </a:solidFill>
                <a:latin typeface="Arial"/>
                <a:ea typeface="Arial"/>
                <a:cs typeface="Arial"/>
                <a:sym typeface="Arial"/>
              </a:rPr>
            </a:br>
            <a:endParaRPr sz="13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rPr sz="1300"/>
              <a:t>Peut être utilisé pour lire les images de tout type de machine de radiographie du thorax</a:t>
            </a:r>
            <a:br>
              <a:rPr lang="en-US" sz="1300" b="0" i="0" u="none" strike="noStrike" cap="none">
                <a:solidFill>
                  <a:schemeClr val="dk1"/>
                </a:solidFill>
                <a:latin typeface="Arial"/>
                <a:ea typeface="Arial"/>
                <a:cs typeface="Arial"/>
                <a:sym typeface="Arial"/>
              </a:rPr>
            </a:br>
            <a:endParaRPr sz="13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rPr sz="1300"/>
              <a:t>Format d’image radiologique du thorax : DICOM, PNG, JPEG</a:t>
            </a:r>
            <a:br>
              <a:rPr lang="en-US" sz="1300" b="0" i="0" u="none" strike="noStrike" cap="none">
                <a:solidFill>
                  <a:schemeClr val="dk1"/>
                </a:solidFill>
                <a:latin typeface="Arial"/>
                <a:ea typeface="Arial"/>
                <a:cs typeface="Arial"/>
                <a:sym typeface="Arial"/>
              </a:rPr>
            </a:br>
            <a:endParaRPr sz="1300" b="0" i="0" u="none" strike="noStrike" cap="none">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rPr sz="1300"/>
              <a:t>Grâce à une application (SNAP4CAD), il est également possible d’utiliser des images radiologiques analogiques</a:t>
            </a:r>
            <a:endParaRPr sz="1300" b="0" i="0" u="none" strike="noStrike" cap="none">
              <a:solidFill>
                <a:schemeClr val="dk1"/>
              </a:solidFill>
              <a:latin typeface="Arial"/>
              <a:ea typeface="Arial"/>
              <a:cs typeface="Arial"/>
              <a:sym typeface="Arial"/>
            </a:endParaRPr>
          </a:p>
        </p:txBody>
      </p:sp>
      <p:sp>
        <p:nvSpPr>
          <p:cNvPr id="2034" name="Google Shape;2034;gf1773862d2_0_153"/>
          <p:cNvSpPr txBox="1"/>
          <p:nvPr/>
        </p:nvSpPr>
        <p:spPr>
          <a:xfrm>
            <a:off x="4612942" y="2243094"/>
            <a:ext cx="3642407" cy="3635580"/>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defRPr sz="1700" b="1">
                <a:solidFill>
                  <a:schemeClr val="dk1"/>
                </a:solidFill>
                <a:latin typeface="Arial"/>
                <a:ea typeface="Arial"/>
                <a:cs typeface="Arial"/>
                <a:sym typeface="Arial"/>
              </a:defRPr>
            </a:pPr>
            <a:r>
              <a:rPr sz="1300" dirty="0" err="1"/>
              <a:t>Résultat</a:t>
            </a:r>
            <a:endParaRPr sz="1300" b="1"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defRPr sz="1500">
                <a:solidFill>
                  <a:schemeClr val="dk1"/>
                </a:solidFill>
                <a:latin typeface="Arial"/>
                <a:ea typeface="Arial"/>
                <a:cs typeface="Arial"/>
                <a:sym typeface="Arial"/>
              </a:defRPr>
            </a:pPr>
            <a:r>
              <a:rPr sz="1300" dirty="0"/>
              <a:t>Pour </a:t>
            </a:r>
            <a:r>
              <a:rPr sz="1300" dirty="0" err="1"/>
              <a:t>chaque</a:t>
            </a:r>
            <a:r>
              <a:rPr sz="1300" dirty="0"/>
              <a:t> lecture de rayons X, CAD4TB </a:t>
            </a:r>
            <a:r>
              <a:rPr sz="1300" dirty="0" err="1"/>
              <a:t>fournit</a:t>
            </a:r>
            <a:r>
              <a:rPr sz="1300" dirty="0"/>
              <a:t> :</a:t>
            </a:r>
            <a:endParaRPr sz="1300" b="0" i="0" u="none" strike="noStrike" cap="none" dirty="0">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rPr sz="1300" dirty="0"/>
              <a:t>Un score </a:t>
            </a:r>
            <a:r>
              <a:rPr sz="1300" dirty="0" err="1"/>
              <a:t>d’anomalie</a:t>
            </a:r>
            <a:r>
              <a:rPr sz="1300" dirty="0"/>
              <a:t> pour la </a:t>
            </a:r>
            <a:r>
              <a:rPr sz="1300" dirty="0" err="1"/>
              <a:t>tuberculose</a:t>
            </a:r>
            <a:r>
              <a:rPr sz="1300" dirty="0"/>
              <a:t> </a:t>
            </a:r>
            <a:endParaRPr sz="1300" b="0" i="0" u="none" strike="noStrike" cap="none" dirty="0">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rPr sz="1300" dirty="0"/>
              <a:t>Une classification </a:t>
            </a:r>
            <a:r>
              <a:rPr sz="1300" dirty="0" err="1"/>
              <a:t>binaire</a:t>
            </a:r>
            <a:r>
              <a:rPr sz="1300" dirty="0"/>
              <a:t> « TB » </a:t>
            </a:r>
            <a:r>
              <a:rPr sz="1300" dirty="0" err="1"/>
              <a:t>ou</a:t>
            </a:r>
            <a:r>
              <a:rPr sz="1300" dirty="0"/>
              <a:t> « Non TB »</a:t>
            </a:r>
            <a:endParaRPr sz="1300" b="0" i="0" u="none" strike="noStrike" cap="none" dirty="0">
              <a:solidFill>
                <a:schemeClr val="dk1"/>
              </a:solidFill>
              <a:latin typeface="Arial"/>
              <a:ea typeface="Arial"/>
              <a:cs typeface="Arial"/>
              <a:sym typeface="Arial"/>
            </a:endParaRPr>
          </a:p>
          <a:p>
            <a:pPr marL="9144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rPr sz="1300" dirty="0"/>
              <a:t>Un score de </a:t>
            </a:r>
            <a:r>
              <a:rPr sz="1300" dirty="0" err="1"/>
              <a:t>seuil</a:t>
            </a:r>
            <a:r>
              <a:rPr sz="1300" dirty="0"/>
              <a:t> par </a:t>
            </a:r>
            <a:r>
              <a:rPr sz="1300" dirty="0" err="1"/>
              <a:t>défaut</a:t>
            </a:r>
            <a:r>
              <a:rPr sz="1300" dirty="0"/>
              <a:t> </a:t>
            </a:r>
            <a:r>
              <a:rPr sz="1300" dirty="0" err="1"/>
              <a:t>personnalisable</a:t>
            </a:r>
            <a:r>
              <a:rPr sz="1300" dirty="0"/>
              <a:t> : 60</a:t>
            </a:r>
            <a:endParaRPr sz="1300" b="0" i="0" u="none" strike="noStrike" cap="none" dirty="0">
              <a:solidFill>
                <a:schemeClr val="dk1"/>
              </a:solidFill>
              <a:latin typeface="Arial"/>
              <a:ea typeface="Arial"/>
              <a:cs typeface="Arial"/>
              <a:sym typeface="Arial"/>
            </a:endParaRPr>
          </a:p>
          <a:p>
            <a:pPr marL="457200" marR="0" lvl="0" indent="-323850" algn="l" rtl="0">
              <a:lnSpc>
                <a:spcPct val="115000"/>
              </a:lnSpc>
              <a:spcBef>
                <a:spcPts val="0"/>
              </a:spcBef>
              <a:spcAft>
                <a:spcPts val="0"/>
              </a:spcAft>
              <a:buClr>
                <a:schemeClr val="dk1"/>
              </a:buClr>
              <a:buSzPts val="1500"/>
              <a:buFont typeface="Arial"/>
              <a:buChar char="●"/>
              <a:defRPr sz="1500">
                <a:solidFill>
                  <a:schemeClr val="dk1"/>
                </a:solidFill>
                <a:latin typeface="Arial"/>
                <a:ea typeface="Arial"/>
                <a:cs typeface="Arial"/>
                <a:sym typeface="Arial"/>
              </a:defRPr>
            </a:pPr>
            <a:r>
              <a:rPr sz="1300" dirty="0"/>
              <a:t>Une carte </a:t>
            </a:r>
            <a:r>
              <a:rPr sz="1300" dirty="0" err="1"/>
              <a:t>thermique</a:t>
            </a:r>
            <a:endParaRPr sz="13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endParaRPr sz="13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defRPr sz="1500">
                <a:solidFill>
                  <a:schemeClr val="dk1"/>
                </a:solidFill>
                <a:latin typeface="Arial"/>
                <a:ea typeface="Arial"/>
                <a:cs typeface="Arial"/>
                <a:sym typeface="Arial"/>
              </a:defRPr>
            </a:pPr>
            <a:r>
              <a:rPr sz="1300" dirty="0"/>
              <a:t>Pour le </a:t>
            </a:r>
            <a:r>
              <a:rPr sz="1300" dirty="0" err="1"/>
              <a:t>programme</a:t>
            </a:r>
            <a:r>
              <a:rPr sz="1300" dirty="0"/>
              <a:t> de </a:t>
            </a:r>
            <a:r>
              <a:rPr sz="1300" dirty="0" err="1"/>
              <a:t>dépistage</a:t>
            </a:r>
            <a:r>
              <a:rPr sz="1300" dirty="0"/>
              <a:t>, CAD4TB </a:t>
            </a:r>
            <a:r>
              <a:rPr sz="1300" dirty="0" err="1"/>
              <a:t>fournit</a:t>
            </a:r>
            <a:r>
              <a:rPr sz="1300" dirty="0"/>
              <a:t> un rapport </a:t>
            </a:r>
            <a:r>
              <a:rPr sz="1300" dirty="0" err="1"/>
              <a:t>complet</a:t>
            </a:r>
            <a:r>
              <a:rPr sz="1300" dirty="0"/>
              <a:t> avec les </a:t>
            </a:r>
            <a:r>
              <a:rPr sz="1300" dirty="0" err="1"/>
              <a:t>résultats</a:t>
            </a:r>
            <a:r>
              <a:rPr sz="1300" dirty="0"/>
              <a:t> du </a:t>
            </a:r>
            <a:r>
              <a:rPr sz="1300" dirty="0" err="1"/>
              <a:t>dépistage</a:t>
            </a:r>
            <a:r>
              <a:rPr sz="1300" dirty="0"/>
              <a:t>. Un tableau de bord de gestion </a:t>
            </a:r>
            <a:r>
              <a:rPr sz="1300" dirty="0" err="1"/>
              <a:t>avancé</a:t>
            </a:r>
            <a:r>
              <a:rPr sz="1300" dirty="0"/>
              <a:t> pour </a:t>
            </a:r>
            <a:r>
              <a:rPr sz="1300" dirty="0" err="1"/>
              <a:t>suivre</a:t>
            </a:r>
            <a:r>
              <a:rPr sz="1300" dirty="0"/>
              <a:t> </a:t>
            </a:r>
            <a:r>
              <a:rPr sz="1300" dirty="0" err="1"/>
              <a:t>l’évolution</a:t>
            </a:r>
            <a:r>
              <a:rPr sz="1300" dirty="0"/>
              <a:t> du </a:t>
            </a:r>
            <a:r>
              <a:rPr sz="1300" dirty="0" err="1"/>
              <a:t>dépistage</a:t>
            </a:r>
            <a:r>
              <a:rPr sz="1300" dirty="0"/>
              <a:t> </a:t>
            </a:r>
            <a:r>
              <a:rPr sz="1300" dirty="0" err="1"/>
              <a:t>est</a:t>
            </a:r>
            <a:r>
              <a:rPr sz="1300" dirty="0"/>
              <a:t> </a:t>
            </a:r>
            <a:r>
              <a:rPr sz="1300" dirty="0" err="1"/>
              <a:t>également</a:t>
            </a:r>
            <a:r>
              <a:rPr sz="1300" dirty="0"/>
              <a:t> disponible.</a:t>
            </a:r>
            <a:endParaRPr sz="1300" b="0" i="0" u="none" strike="noStrike" cap="none" dirty="0">
              <a:solidFill>
                <a:schemeClr val="dk1"/>
              </a:solidFill>
              <a:latin typeface="Arial"/>
              <a:ea typeface="Arial"/>
              <a:cs typeface="Arial"/>
              <a:sym typeface="Arial"/>
            </a:endParaRPr>
          </a:p>
        </p:txBody>
      </p:sp>
      <p:sp>
        <p:nvSpPr>
          <p:cNvPr id="2035" name="Google Shape;2035;gf1773862d2_0_153"/>
          <p:cNvSpPr txBox="1"/>
          <p:nvPr/>
        </p:nvSpPr>
        <p:spPr>
          <a:xfrm>
            <a:off x="8516475" y="2243095"/>
            <a:ext cx="2968116" cy="1104888"/>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defRPr sz="1700" b="1">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defRPr>
            </a:pPr>
            <a:r>
              <a:rPr sz="1300" dirty="0" err="1"/>
              <a:t>Déploiement</a:t>
            </a:r>
            <a:endParaRPr sz="13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defRPr sz="1500">
                <a:solidFill>
                  <a:schemeClr val="dk1"/>
                </a:solidFill>
                <a:latin typeface="Arial"/>
                <a:ea typeface="Arial"/>
                <a:cs typeface="Arial"/>
                <a:sym typeface="Arial"/>
              </a:defRPr>
            </a:pPr>
            <a:r>
              <a:rPr sz="1300" dirty="0"/>
              <a:t>En </a:t>
            </a:r>
            <a:r>
              <a:rPr sz="1300" dirty="0" err="1"/>
              <a:t>ligne</a:t>
            </a:r>
            <a:r>
              <a:rPr sz="1300" dirty="0"/>
              <a:t>, hors </a:t>
            </a:r>
            <a:r>
              <a:rPr sz="1300" dirty="0" err="1"/>
              <a:t>ligne</a:t>
            </a:r>
            <a:r>
              <a:rPr sz="1300" dirty="0"/>
              <a:t>, </a:t>
            </a:r>
            <a:r>
              <a:rPr sz="1300" dirty="0" err="1"/>
              <a:t>hybride</a:t>
            </a:r>
            <a:r>
              <a:rPr sz="1300" dirty="0"/>
              <a:t> (</a:t>
            </a:r>
            <a:r>
              <a:rPr sz="1300" dirty="0" err="1"/>
              <a:t>utilisation</a:t>
            </a:r>
            <a:r>
              <a:rPr sz="1300" dirty="0"/>
              <a:t> hors </a:t>
            </a:r>
            <a:r>
              <a:rPr sz="1300" dirty="0" err="1"/>
              <a:t>ligne</a:t>
            </a:r>
            <a:r>
              <a:rPr sz="1300" dirty="0"/>
              <a:t> avec </a:t>
            </a:r>
            <a:r>
              <a:rPr sz="1300" dirty="0" err="1"/>
              <a:t>synchronisation</a:t>
            </a:r>
            <a:r>
              <a:rPr sz="1300" dirty="0"/>
              <a:t> </a:t>
            </a:r>
            <a:r>
              <a:rPr sz="1300" dirty="0" err="1"/>
              <a:t>en</a:t>
            </a:r>
            <a:r>
              <a:rPr sz="1300" dirty="0"/>
              <a:t> </a:t>
            </a:r>
            <a:r>
              <a:rPr sz="1300" dirty="0" err="1"/>
              <a:t>ligne</a:t>
            </a:r>
            <a:r>
              <a:rPr sz="1300" dirty="0"/>
              <a:t>)</a:t>
            </a:r>
            <a:endParaRPr sz="1300" b="0" i="0" u="none" strike="noStrike" cap="none" dirty="0">
              <a:solidFill>
                <a:schemeClr val="dk1"/>
              </a:solidFill>
              <a:latin typeface="Arial"/>
              <a:ea typeface="Arial"/>
              <a:cs typeface="Arial"/>
              <a:sym typeface="Arial"/>
            </a:endParaRPr>
          </a:p>
        </p:txBody>
      </p:sp>
      <p:sp>
        <p:nvSpPr>
          <p:cNvPr id="2036" name="Google Shape;2036;gf1773862d2_0_153"/>
          <p:cNvSpPr txBox="1"/>
          <p:nvPr/>
        </p:nvSpPr>
        <p:spPr>
          <a:xfrm>
            <a:off x="8516475" y="3446501"/>
            <a:ext cx="2968116" cy="2025139"/>
          </a:xfrm>
          <a:prstGeom prst="rect">
            <a:avLst/>
          </a:prstGeom>
          <a:solidFill>
            <a:srgbClr val="DCF4FD"/>
          </a:solidFill>
          <a:ln>
            <a:noFill/>
          </a:ln>
          <a:effectLst>
            <a:outerShdw blurRad="50800" dist="38100" dir="2700000" algn="tl" rotWithShape="0">
              <a:srgbClr val="000000">
                <a:alpha val="40000"/>
              </a:srgbClr>
            </a:outerShdw>
          </a:effectLst>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defRPr sz="1600">
                <a:solidFill>
                  <a:schemeClr val="dk1"/>
                </a:solidFill>
                <a:latin typeface="Arial"/>
                <a:ea typeface="Arial"/>
                <a:cs typeface="Arial"/>
                <a:sym typeface="Arial"/>
              </a:defRPr>
            </a:pPr>
            <a:r>
              <a:rPr sz="1300" b="1" dirty="0"/>
              <a:t>PACS : </a:t>
            </a:r>
            <a:r>
              <a:rPr sz="1300" dirty="0"/>
              <a:t>CAD4TB </a:t>
            </a:r>
            <a:r>
              <a:rPr sz="1300" dirty="0" err="1"/>
              <a:t>est</a:t>
            </a:r>
            <a:r>
              <a:rPr sz="1300" dirty="0"/>
              <a:t> un mini </a:t>
            </a:r>
            <a:r>
              <a:rPr sz="1300" dirty="0" err="1"/>
              <a:t>système</a:t>
            </a:r>
            <a:r>
              <a:rPr sz="1300" dirty="0"/>
              <a:t> PACS capable de stocker </a:t>
            </a:r>
            <a:r>
              <a:rPr sz="1300" dirty="0" err="1"/>
              <a:t>jusqu’à</a:t>
            </a:r>
            <a:r>
              <a:rPr sz="1300" dirty="0"/>
              <a:t> 30 000 images </a:t>
            </a:r>
            <a:r>
              <a:rPr sz="1300" dirty="0" err="1"/>
              <a:t>radiologiques</a:t>
            </a:r>
            <a:r>
              <a:rPr sz="1300" dirty="0"/>
              <a:t>.</a:t>
            </a:r>
            <a:endParaRPr sz="1300" b="0" i="0" u="none" strike="noStrike" cap="none" dirty="0">
              <a:solidFill>
                <a:srgbClr val="000000"/>
              </a:solidFill>
              <a:latin typeface="Arial"/>
              <a:ea typeface="Arial"/>
              <a:cs typeface="Arial"/>
              <a:sym typeface="Arial"/>
            </a:endParaRPr>
          </a:p>
          <a:p>
            <a:pPr marL="0" marR="0" lvl="0" indent="0" algn="l" rtl="0">
              <a:lnSpc>
                <a:spcPct val="114999"/>
              </a:lnSpc>
              <a:spcBef>
                <a:spcPts val="0"/>
              </a:spcBef>
              <a:spcAft>
                <a:spcPts val="0"/>
              </a:spcAft>
              <a:buClr>
                <a:srgbClr val="000000"/>
              </a:buClr>
              <a:buSzPts val="1600"/>
              <a:buFont typeface="Arial"/>
              <a:buNone/>
            </a:pPr>
            <a:endParaRPr sz="1300" b="0" i="0" u="none" strike="noStrike" cap="none" dirty="0">
              <a:solidFill>
                <a:schemeClr val="dk1"/>
              </a:solidFill>
              <a:latin typeface="Arial"/>
              <a:ea typeface="Arial"/>
              <a:cs typeface="Arial"/>
              <a:sym typeface="Arial"/>
            </a:endParaRPr>
          </a:p>
          <a:p>
            <a:pPr marL="0" marR="0" lvl="0" indent="0" algn="l" rtl="0">
              <a:lnSpc>
                <a:spcPct val="114999"/>
              </a:lnSpc>
              <a:spcBef>
                <a:spcPts val="0"/>
              </a:spcBef>
              <a:spcAft>
                <a:spcPts val="0"/>
              </a:spcAft>
              <a:buClr>
                <a:srgbClr val="000000"/>
              </a:buClr>
              <a:buSzPts val="1600"/>
              <a:buFont typeface="Arial"/>
              <a:buNone/>
              <a:defRPr sz="1600">
                <a:solidFill>
                  <a:schemeClr val="dk1"/>
                </a:solidFill>
                <a:latin typeface="Arial"/>
                <a:ea typeface="Arial"/>
                <a:cs typeface="Arial"/>
                <a:sym typeface="Arial"/>
              </a:defRPr>
            </a:pPr>
            <a:r>
              <a:rPr sz="1300" dirty="0"/>
              <a:t>Si </a:t>
            </a:r>
            <a:r>
              <a:rPr sz="1300" dirty="0" err="1"/>
              <a:t>l’utilisateur</a:t>
            </a:r>
            <a:r>
              <a:rPr sz="1300" dirty="0"/>
              <a:t> a son propre </a:t>
            </a:r>
            <a:r>
              <a:rPr sz="1300" dirty="0" err="1"/>
              <a:t>système</a:t>
            </a:r>
            <a:r>
              <a:rPr sz="1300" dirty="0"/>
              <a:t> PACS, le </a:t>
            </a:r>
            <a:r>
              <a:rPr sz="1300" dirty="0" err="1"/>
              <a:t>résultat</a:t>
            </a:r>
            <a:r>
              <a:rPr sz="1300" dirty="0"/>
              <a:t> sur CAD4TB (score, rapport et carte </a:t>
            </a:r>
            <a:r>
              <a:rPr sz="1300" dirty="0" err="1"/>
              <a:t>thermique</a:t>
            </a:r>
            <a:r>
              <a:rPr sz="1300" dirty="0"/>
              <a:t>) </a:t>
            </a:r>
            <a:r>
              <a:rPr sz="1300" dirty="0" err="1"/>
              <a:t>peut</a:t>
            </a:r>
            <a:r>
              <a:rPr sz="1300" dirty="0"/>
              <a:t> </a:t>
            </a:r>
            <a:r>
              <a:rPr sz="1300" dirty="0" err="1"/>
              <a:t>être</a:t>
            </a:r>
            <a:r>
              <a:rPr sz="1300" dirty="0"/>
              <a:t> </a:t>
            </a:r>
            <a:r>
              <a:rPr sz="1300" dirty="0" err="1"/>
              <a:t>envoyée</a:t>
            </a:r>
            <a:r>
              <a:rPr sz="1300" dirty="0"/>
              <a:t> au </a:t>
            </a:r>
            <a:r>
              <a:rPr sz="1300" dirty="0" err="1"/>
              <a:t>système</a:t>
            </a:r>
            <a:r>
              <a:rPr sz="1300" dirty="0"/>
              <a:t> PACS.</a:t>
            </a:r>
            <a:endParaRPr sz="13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pic>
        <p:nvPicPr>
          <p:cNvPr id="2042" name="Google Shape;2042;gf6a162d8cd_0_1658"/>
          <p:cNvPicPr preferRelativeResize="0"/>
          <p:nvPr/>
        </p:nvPicPr>
        <p:blipFill rotWithShape="1">
          <a:blip r:embed="rId3">
            <a:alphaModFix/>
          </a:blip>
          <a:srcRect/>
          <a:stretch/>
        </p:blipFill>
        <p:spPr>
          <a:xfrm>
            <a:off x="797169" y="958614"/>
            <a:ext cx="10597661" cy="5417018"/>
          </a:xfrm>
          <a:prstGeom prst="rect">
            <a:avLst/>
          </a:prstGeom>
          <a:noFill/>
          <a:ln>
            <a:noFill/>
          </a:ln>
          <a:effectLst>
            <a:outerShdw blurRad="292100" dist="139700" dir="2700000" algn="tl" rotWithShape="0">
              <a:srgbClr val="333333">
                <a:alpha val="63921"/>
              </a:srgbClr>
            </a:outerShdw>
          </a:effectLst>
        </p:spPr>
      </p:pic>
      <p:sp>
        <p:nvSpPr>
          <p:cNvPr id="2043" name="Google Shape;2043;gf6a162d8cd_0_1658"/>
          <p:cNvSpPr txBox="1">
            <a:spLocks noGrp="1"/>
          </p:cNvSpPr>
          <p:nvPr>
            <p:ph type="title"/>
          </p:nvPr>
        </p:nvSpPr>
        <p:spPr>
          <a:xfrm>
            <a:off x="666750" y="99228"/>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defRPr sz="2400"/>
            </a:pPr>
            <a:r>
              <a:t>Fenêtre de visualisation CAD4TB montrant la carte thermique et le score - </a:t>
            </a:r>
            <a:r>
              <a:rPr>
                <a:solidFill>
                  <a:srgbClr val="FFB017"/>
                </a:solidFill>
              </a:rPr>
              <a:t>TB possible</a:t>
            </a:r>
          </a:p>
        </p:txBody>
      </p:sp>
      <p:cxnSp>
        <p:nvCxnSpPr>
          <p:cNvPr id="2044" name="Google Shape;2044;gf6a162d8cd_0_1658"/>
          <p:cNvCxnSpPr/>
          <p:nvPr/>
        </p:nvCxnSpPr>
        <p:spPr>
          <a:xfrm rot="10800000" flipH="1">
            <a:off x="1477841" y="2018039"/>
            <a:ext cx="35100" cy="572100"/>
          </a:xfrm>
          <a:prstGeom prst="straightConnector1">
            <a:avLst/>
          </a:prstGeom>
          <a:noFill/>
          <a:ln w="57150" cap="flat" cmpd="sng">
            <a:solidFill>
              <a:srgbClr val="FF0000"/>
            </a:solidFill>
            <a:prstDash val="solid"/>
            <a:round/>
            <a:headEnd type="none" w="sm" len="sm"/>
            <a:tailEnd type="triangle" w="med" len="med"/>
          </a:ln>
        </p:spPr>
      </p:cxnSp>
      <p:cxnSp>
        <p:nvCxnSpPr>
          <p:cNvPr id="2045" name="Google Shape;2045;gf6a162d8cd_0_1658"/>
          <p:cNvCxnSpPr/>
          <p:nvPr/>
        </p:nvCxnSpPr>
        <p:spPr>
          <a:xfrm flipH="1">
            <a:off x="6886575" y="2009959"/>
            <a:ext cx="2492062" cy="505269"/>
          </a:xfrm>
          <a:prstGeom prst="straightConnector1">
            <a:avLst/>
          </a:prstGeom>
          <a:noFill/>
          <a:ln w="57150" cap="flat" cmpd="sng">
            <a:solidFill>
              <a:srgbClr val="FF0000"/>
            </a:solidFill>
            <a:prstDash val="solid"/>
            <a:round/>
            <a:headEnd type="none" w="sm" len="sm"/>
            <a:tailEnd type="triangle" w="med" len="med"/>
          </a:ln>
        </p:spPr>
      </p:cxnSp>
      <p:sp>
        <p:nvSpPr>
          <p:cNvPr id="2046" name="Google Shape;2046;gf6a162d8cd_0_1658"/>
          <p:cNvSpPr txBox="1"/>
          <p:nvPr/>
        </p:nvSpPr>
        <p:spPr>
          <a:xfrm>
            <a:off x="909626" y="2687525"/>
            <a:ext cx="22368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b="1">
                <a:solidFill>
                  <a:srgbClr val="FF0000"/>
                </a:solidFill>
                <a:latin typeface="Arial"/>
                <a:ea typeface="Arial"/>
                <a:cs typeface="Arial"/>
                <a:sym typeface="Arial"/>
              </a:defRPr>
            </a:pPr>
            <a:r>
              <a:t>Score d’anomalie et classification dichotomique</a:t>
            </a:r>
            <a:endParaRPr sz="1400" b="0" i="0" u="none" strike="noStrike" cap="none">
              <a:solidFill>
                <a:srgbClr val="000000"/>
              </a:solidFill>
              <a:latin typeface="Arial"/>
              <a:ea typeface="Arial"/>
              <a:cs typeface="Arial"/>
              <a:sym typeface="Arial"/>
            </a:endParaRPr>
          </a:p>
        </p:txBody>
      </p:sp>
      <p:sp>
        <p:nvSpPr>
          <p:cNvPr id="2047" name="Google Shape;2047;gf6a162d8cd_0_1658"/>
          <p:cNvSpPr txBox="1"/>
          <p:nvPr/>
        </p:nvSpPr>
        <p:spPr>
          <a:xfrm>
            <a:off x="8914344" y="1575848"/>
            <a:ext cx="1997700" cy="92340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000000"/>
              </a:buClr>
              <a:buSzPts val="1800"/>
              <a:buFont typeface="Arial"/>
              <a:buNone/>
              <a:defRPr sz="1800" b="1">
                <a:solidFill>
                  <a:srgbClr val="FF0000"/>
                </a:solidFill>
                <a:latin typeface="Arial"/>
                <a:ea typeface="Arial"/>
                <a:cs typeface="Arial"/>
                <a:sym typeface="Arial"/>
              </a:defRPr>
            </a:pPr>
            <a:r>
              <a:t>Carte thermique indiquant la tuberculose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sp>
        <p:nvSpPr>
          <p:cNvPr id="2052" name="Google Shape;2052;p5"/>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p>
            <a:pPr marL="457200" lvl="0" indent="-228600" algn="l" rtl="0">
              <a:lnSpc>
                <a:spcPct val="110000"/>
              </a:lnSpc>
              <a:spcBef>
                <a:spcPts val="500"/>
              </a:spcBef>
              <a:spcAft>
                <a:spcPts val="0"/>
              </a:spcAft>
              <a:buClr>
                <a:srgbClr val="5C5F61"/>
              </a:buClr>
              <a:buSzPts val="3200"/>
              <a:buNone/>
            </a:pPr>
            <a:endParaRPr/>
          </a:p>
        </p:txBody>
      </p:sp>
      <p:sp>
        <p:nvSpPr>
          <p:cNvPr id="2053" name="Google Shape;2053;p5"/>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3600"/>
              <a:buFont typeface="DM Sans"/>
              <a:buNone/>
            </a:pPr>
            <a:r>
              <a:t>Symptôme CAD4TB et rapport GXP</a:t>
            </a:r>
          </a:p>
        </p:txBody>
      </p:sp>
      <p:pic>
        <p:nvPicPr>
          <p:cNvPr id="2054" name="Google Shape;2054;p5"/>
          <p:cNvPicPr preferRelativeResize="0"/>
          <p:nvPr/>
        </p:nvPicPr>
        <p:blipFill rotWithShape="1">
          <a:blip r:embed="rId3">
            <a:alphaModFix/>
          </a:blip>
          <a:srcRect/>
          <a:stretch/>
        </p:blipFill>
        <p:spPr>
          <a:xfrm>
            <a:off x="1086337" y="777351"/>
            <a:ext cx="10591468" cy="5657183"/>
          </a:xfrm>
          <a:prstGeom prst="rect">
            <a:avLst/>
          </a:prstGeom>
          <a:noFill/>
          <a:ln>
            <a:noFill/>
          </a:ln>
          <a:effectLst>
            <a:outerShdw blurRad="292100" dist="139700" dir="2700000" algn="tl" rotWithShape="0">
              <a:srgbClr val="333333">
                <a:alpha val="63921"/>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3600"/>
              <a:buFont typeface="DM Sans"/>
              <a:buNone/>
              <a:defRPr sz="2000"/>
            </a:pPr>
            <a:r>
              <a:t>Module d’informations CAD4TB montrant la répartition du sexe, de l’âge et du score</a:t>
            </a:r>
          </a:p>
        </p:txBody>
      </p:sp>
      <p:pic>
        <p:nvPicPr>
          <p:cNvPr id="2060" name="Google Shape;2060;p6"/>
          <p:cNvPicPr preferRelativeResize="0"/>
          <p:nvPr/>
        </p:nvPicPr>
        <p:blipFill rotWithShape="1">
          <a:blip r:embed="rId3">
            <a:alphaModFix/>
          </a:blip>
          <a:srcRect/>
          <a:stretch/>
        </p:blipFill>
        <p:spPr>
          <a:xfrm>
            <a:off x="1086119" y="1026699"/>
            <a:ext cx="10502720" cy="5040716"/>
          </a:xfrm>
          <a:prstGeom prst="rect">
            <a:avLst/>
          </a:prstGeom>
          <a:noFill/>
          <a:ln>
            <a:noFill/>
          </a:ln>
          <a:effectLst>
            <a:outerShdw blurRad="292100" dist="139700" dir="2700000" algn="tl" rotWithShape="0">
              <a:srgbClr val="333333">
                <a:alpha val="63921"/>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g11a3d6b8d44_0_0"/>
          <p:cNvSpPr/>
          <p:nvPr/>
        </p:nvSpPr>
        <p:spPr>
          <a:xfrm>
            <a:off x="8550675" y="1418132"/>
            <a:ext cx="3143100" cy="4166100"/>
          </a:xfrm>
          <a:prstGeom prst="rect">
            <a:avLst/>
          </a:prstGeom>
          <a:solidFill>
            <a:srgbClr val="DCF4FD"/>
          </a:solidFill>
          <a:ln w="9525" cap="flat" cmpd="sng">
            <a:solidFill>
              <a:schemeClr val="dk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7" name="Google Shape;2067;g11a3d6b8d44_0_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t>Forfait et prix de CAD4TB V7</a:t>
            </a:r>
          </a:p>
        </p:txBody>
      </p:sp>
      <p:graphicFrame>
        <p:nvGraphicFramePr>
          <p:cNvPr id="2068" name="Google Shape;2068;g11a3d6b8d44_0_0"/>
          <p:cNvGraphicFramePr/>
          <p:nvPr>
            <p:extLst>
              <p:ext uri="{D42A27DB-BD31-4B8C-83A1-F6EECF244321}">
                <p14:modId xmlns:p14="http://schemas.microsoft.com/office/powerpoint/2010/main" val="976987760"/>
              </p:ext>
            </p:extLst>
          </p:nvPr>
        </p:nvGraphicFramePr>
        <p:xfrm>
          <a:off x="1033223" y="1129140"/>
          <a:ext cx="7377850" cy="5096030"/>
        </p:xfrm>
        <a:graphic>
          <a:graphicData uri="http://schemas.openxmlformats.org/drawingml/2006/table">
            <a:tbl>
              <a:tblPr>
                <a:noFill/>
                <a:tableStyleId>{B6DDC587-2650-4B45-8BD6-E76C70C64434}</a:tableStyleId>
              </a:tblPr>
              <a:tblGrid>
                <a:gridCol w="6344925">
                  <a:extLst>
                    <a:ext uri="{9D8B030D-6E8A-4147-A177-3AD203B41FA5}">
                      <a16:colId xmlns:a16="http://schemas.microsoft.com/office/drawing/2014/main" val="20000"/>
                    </a:ext>
                  </a:extLst>
                </a:gridCol>
                <a:gridCol w="1032925">
                  <a:extLst>
                    <a:ext uri="{9D8B030D-6E8A-4147-A177-3AD203B41FA5}">
                      <a16:colId xmlns:a16="http://schemas.microsoft.com/office/drawing/2014/main" val="20001"/>
                    </a:ext>
                  </a:extLst>
                </a:gridCol>
              </a:tblGrid>
              <a:tr h="2926275">
                <a:tc>
                  <a:txBody>
                    <a:bodyPr/>
                    <a:lstStyle/>
                    <a:p>
                      <a:pPr marL="0" marR="0" lvl="0" indent="0" algn="l" rtl="0">
                        <a:lnSpc>
                          <a:spcPct val="100000"/>
                        </a:lnSpc>
                        <a:spcBef>
                          <a:spcPts val="0"/>
                        </a:spcBef>
                        <a:spcAft>
                          <a:spcPts val="0"/>
                        </a:spcAft>
                        <a:buClr>
                          <a:srgbClr val="000000"/>
                        </a:buClr>
                        <a:buSzPts val="1400"/>
                        <a:buFont typeface="Arial"/>
                        <a:buNone/>
                        <a:defRPr sz="1600"/>
                      </a:pPr>
                      <a:r>
                        <a:rPr sz="1400" b="1" dirty="0">
                          <a:solidFill>
                            <a:schemeClr val="dk1"/>
                          </a:solidFill>
                        </a:rPr>
                        <a:t>Une </a:t>
                      </a:r>
                      <a:r>
                        <a:rPr sz="1400" b="1" dirty="0" err="1"/>
                        <a:t>licence</a:t>
                      </a:r>
                      <a:r>
                        <a:rPr sz="1400" b="1" dirty="0"/>
                        <a:t> </a:t>
                      </a:r>
                      <a:r>
                        <a:rPr sz="1400" b="1" dirty="0" err="1"/>
                        <a:t>perpétuelle</a:t>
                      </a:r>
                      <a:r>
                        <a:rPr sz="1400" b="1" dirty="0"/>
                        <a:t> </a:t>
                      </a:r>
                      <a:r>
                        <a:rPr sz="1400" b="1" dirty="0" err="1"/>
                        <a:t>logicielle</a:t>
                      </a:r>
                      <a:r>
                        <a:rPr sz="1400" b="1" dirty="0"/>
                        <a:t> CAD4TB avec 12 </a:t>
                      </a:r>
                      <a:r>
                        <a:rPr sz="1400" b="1" dirty="0" err="1"/>
                        <a:t>mois</a:t>
                      </a:r>
                      <a:r>
                        <a:rPr sz="1400" b="1" dirty="0"/>
                        <a:t> </a:t>
                      </a:r>
                      <a:r>
                        <a:rPr sz="1400" b="1" dirty="0" err="1"/>
                        <a:t>d’assistance</a:t>
                      </a:r>
                      <a:r>
                        <a:rPr sz="1400" b="1" dirty="0"/>
                        <a:t> et de maintenance</a:t>
                      </a:r>
                      <a:r>
                        <a:rPr sz="1400" dirty="0"/>
                        <a:t> </a:t>
                      </a:r>
                      <a:endParaRPr sz="1400"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dirty="0"/>
                        <a:t>Cinq </a:t>
                      </a:r>
                      <a:r>
                        <a:rPr sz="1400" b="1" dirty="0" err="1">
                          <a:solidFill>
                            <a:srgbClr val="0785F2"/>
                          </a:solidFill>
                        </a:rPr>
                        <a:t>licences</a:t>
                      </a:r>
                      <a:r>
                        <a:rPr sz="1400" b="1" dirty="0">
                          <a:solidFill>
                            <a:srgbClr val="0785F2"/>
                          </a:solidFill>
                        </a:rPr>
                        <a:t> de </a:t>
                      </a:r>
                      <a:r>
                        <a:rPr sz="1400" b="1" dirty="0" err="1">
                          <a:solidFill>
                            <a:srgbClr val="0785F2"/>
                          </a:solidFill>
                        </a:rPr>
                        <a:t>visualisation</a:t>
                      </a:r>
                      <a:r>
                        <a:rPr sz="1400" b="1" dirty="0">
                          <a:solidFill>
                            <a:srgbClr val="0785F2"/>
                          </a:solidFill>
                        </a:rPr>
                        <a:t> </a:t>
                      </a:r>
                      <a:r>
                        <a:rPr sz="1400" dirty="0"/>
                        <a:t>(cinq </a:t>
                      </a:r>
                      <a:r>
                        <a:rPr sz="1400" dirty="0" err="1"/>
                        <a:t>ordinateurs</a:t>
                      </a:r>
                      <a:r>
                        <a:rPr sz="1400" dirty="0"/>
                        <a:t> </a:t>
                      </a:r>
                      <a:r>
                        <a:rPr sz="1400" dirty="0" err="1"/>
                        <a:t>supplémentaires</a:t>
                      </a:r>
                      <a:r>
                        <a:rPr sz="1400" dirty="0"/>
                        <a:t> </a:t>
                      </a:r>
                      <a:r>
                        <a:rPr sz="1400" dirty="0" err="1"/>
                        <a:t>peuvent</a:t>
                      </a:r>
                      <a:r>
                        <a:rPr sz="1400" dirty="0"/>
                        <a:t> </a:t>
                      </a:r>
                      <a:r>
                        <a:rPr sz="1400" dirty="0" err="1"/>
                        <a:t>visualiser</a:t>
                      </a:r>
                      <a:r>
                        <a:rPr sz="1400" dirty="0"/>
                        <a:t> des images sur le </a:t>
                      </a:r>
                      <a:r>
                        <a:rPr sz="1400" dirty="0" err="1"/>
                        <a:t>serveur</a:t>
                      </a:r>
                      <a:r>
                        <a:rPr sz="1400" dirty="0"/>
                        <a:t> CAD4TB)</a:t>
                      </a:r>
                      <a:endParaRPr sz="1400"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dirty="0"/>
                        <a:t>Le client </a:t>
                      </a:r>
                      <a:r>
                        <a:rPr sz="1400" dirty="0" err="1"/>
                        <a:t>peut</a:t>
                      </a:r>
                      <a:r>
                        <a:rPr sz="1400" dirty="0"/>
                        <a:t> </a:t>
                      </a:r>
                      <a:r>
                        <a:rPr sz="1400" b="1" dirty="0" err="1">
                          <a:solidFill>
                            <a:schemeClr val="accent5"/>
                          </a:solidFill>
                        </a:rPr>
                        <a:t>choisir</a:t>
                      </a:r>
                      <a:r>
                        <a:rPr sz="1400" dirty="0"/>
                        <a:t> :</a:t>
                      </a:r>
                      <a:endParaRPr sz="1400" u="none" strike="noStrike" cap="none" dirty="0"/>
                    </a:p>
                    <a:p>
                      <a:pPr marL="914400" marR="0" lvl="1" indent="-330200" algn="l" rtl="0">
                        <a:lnSpc>
                          <a:spcPct val="100000"/>
                        </a:lnSpc>
                        <a:spcBef>
                          <a:spcPts val="0"/>
                        </a:spcBef>
                        <a:spcAft>
                          <a:spcPts val="0"/>
                        </a:spcAft>
                        <a:buClr>
                          <a:srgbClr val="000000"/>
                        </a:buClr>
                        <a:buSzPts val="1600"/>
                        <a:buFont typeface="Arial"/>
                        <a:buChar char="○"/>
                        <a:defRPr sz="1600"/>
                      </a:pPr>
                      <a:r>
                        <a:rPr sz="1400" dirty="0" err="1"/>
                        <a:t>Où</a:t>
                      </a:r>
                      <a:r>
                        <a:rPr sz="1400" dirty="0"/>
                        <a:t> </a:t>
                      </a:r>
                      <a:r>
                        <a:rPr sz="1400" b="1" dirty="0">
                          <a:solidFill>
                            <a:schemeClr val="accent5"/>
                          </a:solidFill>
                        </a:rPr>
                        <a:t>stocker les radiographies</a:t>
                      </a:r>
                      <a:r>
                        <a:rPr sz="1400" dirty="0"/>
                        <a:t> : sur le </a:t>
                      </a:r>
                      <a:r>
                        <a:rPr sz="1400" dirty="0" err="1"/>
                        <a:t>serveur</a:t>
                      </a:r>
                      <a:r>
                        <a:rPr sz="1400" dirty="0"/>
                        <a:t> local, le cloud local </a:t>
                      </a:r>
                      <a:r>
                        <a:rPr sz="1400" dirty="0" err="1"/>
                        <a:t>ou</a:t>
                      </a:r>
                      <a:r>
                        <a:rPr sz="1400" dirty="0"/>
                        <a:t> le </a:t>
                      </a:r>
                      <a:r>
                        <a:rPr sz="1400" dirty="0" err="1"/>
                        <a:t>serveur</a:t>
                      </a:r>
                      <a:r>
                        <a:rPr sz="1400" dirty="0"/>
                        <a:t> du </a:t>
                      </a:r>
                      <a:r>
                        <a:rPr sz="1400" dirty="0" err="1"/>
                        <a:t>fournisseur</a:t>
                      </a:r>
                      <a:r>
                        <a:rPr sz="1400" dirty="0"/>
                        <a:t>. </a:t>
                      </a:r>
                      <a:endParaRPr sz="1400" u="none" strike="noStrike" cap="none" dirty="0"/>
                    </a:p>
                    <a:p>
                      <a:pPr marL="1371600" marR="0" lvl="2" indent="-330200" algn="l" rtl="0">
                        <a:lnSpc>
                          <a:spcPct val="100000"/>
                        </a:lnSpc>
                        <a:spcBef>
                          <a:spcPts val="0"/>
                        </a:spcBef>
                        <a:spcAft>
                          <a:spcPts val="0"/>
                        </a:spcAft>
                        <a:buClr>
                          <a:srgbClr val="000000"/>
                        </a:buClr>
                        <a:buSzPts val="1600"/>
                        <a:buFont typeface="Arial"/>
                        <a:buChar char="■"/>
                        <a:defRPr sz="1600"/>
                      </a:pPr>
                      <a:r>
                        <a:rPr sz="1400" dirty="0" err="1"/>
                        <a:t>Jusqu’à</a:t>
                      </a:r>
                      <a:r>
                        <a:rPr sz="1400" dirty="0"/>
                        <a:t> 300 images par </a:t>
                      </a:r>
                      <a:r>
                        <a:rPr sz="1400" dirty="0" err="1"/>
                        <a:t>licence</a:t>
                      </a:r>
                      <a:r>
                        <a:rPr sz="1400" dirty="0"/>
                        <a:t> et par jour </a:t>
                      </a:r>
                      <a:r>
                        <a:rPr sz="1400" dirty="0" err="1"/>
                        <a:t>peuvent</a:t>
                      </a:r>
                      <a:r>
                        <a:rPr sz="1400" dirty="0"/>
                        <a:t> </a:t>
                      </a:r>
                      <a:r>
                        <a:rPr sz="1400" dirty="0" err="1"/>
                        <a:t>être</a:t>
                      </a:r>
                      <a:r>
                        <a:rPr sz="1400" dirty="0"/>
                        <a:t> </a:t>
                      </a:r>
                      <a:r>
                        <a:rPr sz="1400" dirty="0" err="1"/>
                        <a:t>stockées</a:t>
                      </a:r>
                      <a:r>
                        <a:rPr sz="1400" dirty="0"/>
                        <a:t> sur le </a:t>
                      </a:r>
                      <a:r>
                        <a:rPr sz="1400" dirty="0" err="1"/>
                        <a:t>serveur</a:t>
                      </a:r>
                      <a:r>
                        <a:rPr sz="1400" dirty="0"/>
                        <a:t> Delft (à </a:t>
                      </a:r>
                      <a:r>
                        <a:rPr sz="1400" dirty="0" err="1"/>
                        <a:t>l’aide</a:t>
                      </a:r>
                      <a:r>
                        <a:rPr sz="1400" dirty="0"/>
                        <a:t> </a:t>
                      </a:r>
                      <a:r>
                        <a:rPr sz="1400" dirty="0" err="1"/>
                        <a:t>d’Amazon</a:t>
                      </a:r>
                      <a:r>
                        <a:rPr sz="1400" dirty="0"/>
                        <a:t> Web Services).</a:t>
                      </a:r>
                      <a:endParaRPr sz="1400" u="none" strike="noStrike" cap="none" dirty="0"/>
                    </a:p>
                    <a:p>
                      <a:pPr marL="914400" marR="0" lvl="1" indent="-330200" algn="l" rtl="0">
                        <a:lnSpc>
                          <a:spcPct val="100000"/>
                        </a:lnSpc>
                        <a:spcBef>
                          <a:spcPts val="0"/>
                        </a:spcBef>
                        <a:spcAft>
                          <a:spcPts val="0"/>
                        </a:spcAft>
                        <a:buClr>
                          <a:srgbClr val="000000"/>
                        </a:buClr>
                        <a:buSzPts val="1600"/>
                        <a:buFont typeface="Arial"/>
                        <a:buChar char="○"/>
                        <a:defRPr sz="1600"/>
                      </a:pPr>
                      <a:r>
                        <a:rPr sz="1400" dirty="0"/>
                        <a:t>De </a:t>
                      </a:r>
                      <a:r>
                        <a:rPr sz="1400" b="1" dirty="0" err="1">
                          <a:solidFill>
                            <a:schemeClr val="accent5"/>
                          </a:solidFill>
                        </a:rPr>
                        <a:t>dépersonnaliser</a:t>
                      </a:r>
                      <a:r>
                        <a:rPr sz="1400" b="1" dirty="0">
                          <a:solidFill>
                            <a:schemeClr val="accent5"/>
                          </a:solidFill>
                        </a:rPr>
                        <a:t> </a:t>
                      </a:r>
                      <a:r>
                        <a:rPr sz="1400" b="1" dirty="0" err="1">
                          <a:solidFill>
                            <a:schemeClr val="accent5"/>
                          </a:solidFill>
                        </a:rPr>
                        <a:t>automatiquement</a:t>
                      </a:r>
                      <a:r>
                        <a:rPr sz="1400" b="1" dirty="0">
                          <a:solidFill>
                            <a:schemeClr val="accent5"/>
                          </a:solidFill>
                        </a:rPr>
                        <a:t> les</a:t>
                      </a:r>
                      <a:r>
                        <a:rPr sz="1400" dirty="0"/>
                        <a:t> données</a:t>
                      </a:r>
                      <a:endParaRPr sz="1400"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dirty="0"/>
                        <a:t>Un an </a:t>
                      </a:r>
                      <a:r>
                        <a:rPr sz="1400" dirty="0" err="1"/>
                        <a:t>d’assistance</a:t>
                      </a:r>
                      <a:r>
                        <a:rPr sz="1400" dirty="0"/>
                        <a:t> et de maintenance, </a:t>
                      </a:r>
                      <a:r>
                        <a:rPr sz="1400" b="1" dirty="0">
                          <a:solidFill>
                            <a:schemeClr val="accent5"/>
                          </a:solidFill>
                        </a:rPr>
                        <a:t>à </a:t>
                      </a:r>
                      <a:r>
                        <a:rPr sz="1400" b="1" dirty="0" err="1">
                          <a:solidFill>
                            <a:schemeClr val="accent5"/>
                          </a:solidFill>
                        </a:rPr>
                        <a:t>compter</a:t>
                      </a:r>
                      <a:r>
                        <a:rPr sz="1400" b="1" dirty="0">
                          <a:solidFill>
                            <a:schemeClr val="accent5"/>
                          </a:solidFill>
                        </a:rPr>
                        <a:t> du jour de </a:t>
                      </a:r>
                      <a:r>
                        <a:rPr sz="1400" b="1" dirty="0" err="1">
                          <a:solidFill>
                            <a:schemeClr val="accent5"/>
                          </a:solidFill>
                        </a:rPr>
                        <a:t>l’installation</a:t>
                      </a:r>
                      <a:r>
                        <a:rPr sz="1400" b="1" dirty="0">
                          <a:solidFill>
                            <a:schemeClr val="accent5"/>
                          </a:solidFill>
                        </a:rPr>
                        <a:t> </a:t>
                      </a:r>
                      <a:r>
                        <a:rPr sz="1400" b="1" dirty="0" err="1">
                          <a:solidFill>
                            <a:schemeClr val="accent5"/>
                          </a:solidFill>
                        </a:rPr>
                        <a:t>réussie</a:t>
                      </a:r>
                      <a:r>
                        <a:rPr sz="1400" b="1" dirty="0">
                          <a:solidFill>
                            <a:schemeClr val="accent5"/>
                          </a:solidFill>
                        </a:rPr>
                        <a:t> et de</a:t>
                      </a:r>
                      <a:r>
                        <a:rPr sz="1400" dirty="0"/>
                        <a:t> </a:t>
                      </a:r>
                      <a:r>
                        <a:rPr sz="1400" dirty="0" err="1"/>
                        <a:t>l’acceptation</a:t>
                      </a:r>
                      <a:r>
                        <a:rPr sz="1400" dirty="0"/>
                        <a:t> par </a:t>
                      </a:r>
                      <a:r>
                        <a:rPr sz="1400" dirty="0" err="1"/>
                        <a:t>l’utilisateur</a:t>
                      </a:r>
                      <a:endParaRPr sz="1400" u="none" strike="noStrike" cap="none" dirty="0"/>
                    </a:p>
                  </a:txBody>
                  <a:tcPr marL="91425" marR="91425" marT="91425" marB="91425"/>
                </a:tc>
                <a:tc>
                  <a:txBody>
                    <a:bodyPr/>
                    <a:lstStyle/>
                    <a:p>
                      <a:pPr marL="0" marR="0" lvl="0" indent="0" algn="r" rtl="0">
                        <a:lnSpc>
                          <a:spcPct val="100000"/>
                        </a:lnSpc>
                        <a:spcBef>
                          <a:spcPts val="0"/>
                        </a:spcBef>
                        <a:spcAft>
                          <a:spcPts val="0"/>
                        </a:spcAft>
                        <a:buClr>
                          <a:srgbClr val="000000"/>
                        </a:buClr>
                        <a:buSzPts val="1400"/>
                        <a:buFont typeface="Arial"/>
                        <a:buNone/>
                        <a:defRPr sz="1600"/>
                      </a:pPr>
                      <a:r>
                        <a:t>12 750 $</a:t>
                      </a:r>
                      <a:endParaRPr sz="1600" u="none" strike="noStrike" cap="none"/>
                    </a:p>
                  </a:txBody>
                  <a:tcPr marL="91425" marR="91425" marT="91425" marB="91425"/>
                </a:tc>
                <a:extLst>
                  <a:ext uri="{0D108BD9-81ED-4DB2-BD59-A6C34878D82A}">
                    <a16:rowId xmlns:a16="http://schemas.microsoft.com/office/drawing/2014/main" val="10000"/>
                  </a:ext>
                </a:extLst>
              </a:tr>
              <a:tr h="2139500">
                <a:tc>
                  <a:txBody>
                    <a:bodyPr/>
                    <a:lstStyle/>
                    <a:p>
                      <a:pPr marL="0" marR="0" lvl="0" indent="0" algn="l" rtl="0">
                        <a:lnSpc>
                          <a:spcPct val="100000"/>
                        </a:lnSpc>
                        <a:spcBef>
                          <a:spcPts val="0"/>
                        </a:spcBef>
                        <a:spcAft>
                          <a:spcPts val="0"/>
                        </a:spcAft>
                        <a:buClr>
                          <a:srgbClr val="000000"/>
                        </a:buClr>
                        <a:buSzPts val="1400"/>
                        <a:buFont typeface="Arial"/>
                        <a:buNone/>
                        <a:defRPr sz="1600" b="1"/>
                      </a:pPr>
                      <a:r>
                        <a:rPr sz="1400" dirty="0">
                          <a:solidFill>
                            <a:schemeClr val="dk1"/>
                          </a:solidFill>
                        </a:rPr>
                        <a:t>Un </a:t>
                      </a:r>
                      <a:r>
                        <a:rPr sz="1400" dirty="0" err="1"/>
                        <a:t>boîtier</a:t>
                      </a:r>
                      <a:r>
                        <a:rPr sz="1400" dirty="0"/>
                        <a:t> CAD4TB + </a:t>
                      </a:r>
                      <a:r>
                        <a:rPr sz="1400" dirty="0" err="1"/>
                        <a:t>une</a:t>
                      </a:r>
                      <a:r>
                        <a:rPr sz="1400" dirty="0"/>
                        <a:t> </a:t>
                      </a:r>
                      <a:r>
                        <a:rPr sz="1400" dirty="0" err="1"/>
                        <a:t>tablette</a:t>
                      </a:r>
                      <a:r>
                        <a:rPr sz="1400" dirty="0"/>
                        <a:t> 10"</a:t>
                      </a:r>
                      <a:endParaRPr sz="1400"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dirty="0" err="1"/>
                        <a:t>Capacité</a:t>
                      </a:r>
                      <a:r>
                        <a:rPr sz="1400" dirty="0"/>
                        <a:t> de stockage </a:t>
                      </a:r>
                      <a:r>
                        <a:rPr sz="1400" dirty="0" err="1"/>
                        <a:t>d’environ</a:t>
                      </a:r>
                      <a:r>
                        <a:rPr sz="1400" dirty="0"/>
                        <a:t> </a:t>
                      </a:r>
                      <a:r>
                        <a:rPr sz="1400" b="1" dirty="0">
                          <a:solidFill>
                            <a:schemeClr val="accent5"/>
                          </a:solidFill>
                        </a:rPr>
                        <a:t>20 000 images</a:t>
                      </a:r>
                      <a:endParaRPr sz="1400" b="1" u="none" strike="noStrike" cap="none" dirty="0">
                        <a:solidFill>
                          <a:schemeClr val="accent5"/>
                        </a:solidFill>
                      </a:endParaRPr>
                    </a:p>
                    <a:p>
                      <a:pPr marL="457200" marR="0" lvl="0" indent="-330200" algn="l" rtl="0">
                        <a:lnSpc>
                          <a:spcPct val="100000"/>
                        </a:lnSpc>
                        <a:spcBef>
                          <a:spcPts val="0"/>
                        </a:spcBef>
                        <a:spcAft>
                          <a:spcPts val="0"/>
                        </a:spcAft>
                        <a:buClr>
                          <a:srgbClr val="000000"/>
                        </a:buClr>
                        <a:buSzPts val="1600"/>
                        <a:buFont typeface="Arial"/>
                        <a:buChar char="●"/>
                        <a:defRPr sz="1600"/>
                      </a:pPr>
                      <a:r>
                        <a:rPr sz="1400" dirty="0" err="1"/>
                        <a:t>Fourni</a:t>
                      </a:r>
                      <a:r>
                        <a:rPr sz="1400" dirty="0"/>
                        <a:t> avec un </a:t>
                      </a:r>
                      <a:r>
                        <a:rPr sz="1400" b="1" dirty="0" err="1">
                          <a:solidFill>
                            <a:schemeClr val="accent5"/>
                          </a:solidFill>
                        </a:rPr>
                        <a:t>disque</a:t>
                      </a:r>
                      <a:r>
                        <a:rPr sz="1400" b="1" dirty="0">
                          <a:solidFill>
                            <a:schemeClr val="accent5"/>
                          </a:solidFill>
                        </a:rPr>
                        <a:t> USB (1 To) </a:t>
                      </a:r>
                      <a:r>
                        <a:rPr sz="1400" dirty="0"/>
                        <a:t>pour la </a:t>
                      </a:r>
                      <a:r>
                        <a:rPr sz="1400" dirty="0" err="1"/>
                        <a:t>sauvegarde</a:t>
                      </a:r>
                      <a:r>
                        <a:rPr sz="1400" dirty="0"/>
                        <a:t> hors </a:t>
                      </a:r>
                      <a:r>
                        <a:rPr sz="1400" dirty="0" err="1"/>
                        <a:t>ligne</a:t>
                      </a:r>
                      <a:r>
                        <a:rPr sz="1400" dirty="0"/>
                        <a:t> </a:t>
                      </a:r>
                      <a:endParaRPr sz="1400"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dirty="0"/>
                        <a:t>Un an de </a:t>
                      </a:r>
                      <a:r>
                        <a:rPr sz="1400" dirty="0" err="1"/>
                        <a:t>garantie</a:t>
                      </a:r>
                      <a:r>
                        <a:rPr sz="1400" dirty="0"/>
                        <a:t>, à </a:t>
                      </a:r>
                      <a:r>
                        <a:rPr sz="1400" dirty="0" err="1"/>
                        <a:t>compter</a:t>
                      </a:r>
                      <a:r>
                        <a:rPr sz="1400" dirty="0"/>
                        <a:t> du jour de </a:t>
                      </a:r>
                      <a:r>
                        <a:rPr sz="1400" dirty="0" err="1"/>
                        <a:t>l’installation</a:t>
                      </a:r>
                      <a:r>
                        <a:rPr sz="1400" dirty="0"/>
                        <a:t> </a:t>
                      </a:r>
                      <a:r>
                        <a:rPr sz="1400" dirty="0" err="1"/>
                        <a:t>réussie</a:t>
                      </a:r>
                      <a:r>
                        <a:rPr sz="1400" dirty="0"/>
                        <a:t> et de </a:t>
                      </a:r>
                      <a:r>
                        <a:rPr sz="1400" dirty="0" err="1"/>
                        <a:t>l’acceptation</a:t>
                      </a:r>
                      <a:r>
                        <a:rPr sz="1400" dirty="0"/>
                        <a:t> par </a:t>
                      </a:r>
                      <a:r>
                        <a:rPr sz="1400" dirty="0" err="1"/>
                        <a:t>l’utilisateur</a:t>
                      </a:r>
                      <a:r>
                        <a:rPr sz="1400" dirty="0"/>
                        <a:t> </a:t>
                      </a:r>
                      <a:endParaRPr sz="1400" u="none" strike="noStrike" cap="none" dirty="0"/>
                    </a:p>
                    <a:p>
                      <a:pPr marL="914400" marR="0" lvl="1" indent="-330200" algn="l" rtl="0">
                        <a:lnSpc>
                          <a:spcPct val="100000"/>
                        </a:lnSpc>
                        <a:spcBef>
                          <a:spcPts val="0"/>
                        </a:spcBef>
                        <a:spcAft>
                          <a:spcPts val="0"/>
                        </a:spcAft>
                        <a:buClr>
                          <a:srgbClr val="000000"/>
                        </a:buClr>
                        <a:buSzPts val="1600"/>
                        <a:buFont typeface="Arial"/>
                        <a:buChar char="○"/>
                        <a:defRPr sz="1600"/>
                      </a:pPr>
                      <a:r>
                        <a:rPr sz="1400" dirty="0"/>
                        <a:t>La </a:t>
                      </a:r>
                      <a:r>
                        <a:rPr sz="1400" dirty="0" err="1"/>
                        <a:t>période</a:t>
                      </a:r>
                      <a:r>
                        <a:rPr sz="1400" dirty="0"/>
                        <a:t> de </a:t>
                      </a:r>
                      <a:r>
                        <a:rPr sz="1400" dirty="0" err="1"/>
                        <a:t>garantie</a:t>
                      </a:r>
                      <a:r>
                        <a:rPr sz="1400" dirty="0"/>
                        <a:t> </a:t>
                      </a:r>
                      <a:r>
                        <a:rPr sz="1400" dirty="0" err="1"/>
                        <a:t>totale</a:t>
                      </a:r>
                      <a:r>
                        <a:rPr sz="1400" dirty="0"/>
                        <a:t> </a:t>
                      </a:r>
                      <a:r>
                        <a:rPr sz="1400" b="1" dirty="0">
                          <a:solidFill>
                            <a:schemeClr val="accent5"/>
                          </a:solidFill>
                        </a:rPr>
                        <a:t>ne </a:t>
                      </a:r>
                      <a:r>
                        <a:rPr sz="1400" b="1" dirty="0" err="1">
                          <a:solidFill>
                            <a:schemeClr val="accent5"/>
                          </a:solidFill>
                        </a:rPr>
                        <a:t>peut</a:t>
                      </a:r>
                      <a:r>
                        <a:rPr sz="1400" b="1" dirty="0">
                          <a:solidFill>
                            <a:schemeClr val="accent5"/>
                          </a:solidFill>
                        </a:rPr>
                        <a:t> pas </a:t>
                      </a:r>
                      <a:r>
                        <a:rPr sz="1400" b="1" dirty="0" err="1">
                          <a:solidFill>
                            <a:schemeClr val="accent5"/>
                          </a:solidFill>
                        </a:rPr>
                        <a:t>dépasser</a:t>
                      </a:r>
                      <a:r>
                        <a:rPr sz="1400" b="1" dirty="0">
                          <a:solidFill>
                            <a:schemeClr val="accent5"/>
                          </a:solidFill>
                        </a:rPr>
                        <a:t> quatre </a:t>
                      </a:r>
                      <a:r>
                        <a:rPr sz="1400" b="1" dirty="0" err="1">
                          <a:solidFill>
                            <a:schemeClr val="accent5"/>
                          </a:solidFill>
                        </a:rPr>
                        <a:t>ans</a:t>
                      </a:r>
                      <a:r>
                        <a:rPr sz="1400" dirty="0"/>
                        <a:t> à </a:t>
                      </a:r>
                      <a:r>
                        <a:rPr sz="1400" dirty="0" err="1"/>
                        <a:t>compter</a:t>
                      </a:r>
                      <a:r>
                        <a:rPr sz="1400" dirty="0"/>
                        <a:t> du jour de </a:t>
                      </a:r>
                      <a:r>
                        <a:rPr sz="1400" dirty="0" err="1"/>
                        <a:t>l’acceptation</a:t>
                      </a:r>
                      <a:r>
                        <a:rPr sz="1400" dirty="0"/>
                        <a:t> </a:t>
                      </a:r>
                      <a:r>
                        <a:rPr sz="1400" dirty="0" err="1"/>
                        <a:t>initiale</a:t>
                      </a:r>
                      <a:r>
                        <a:rPr sz="1400" dirty="0"/>
                        <a:t> </a:t>
                      </a:r>
                      <a:r>
                        <a:rPr sz="1400" dirty="0" err="1"/>
                        <a:t>réussie</a:t>
                      </a:r>
                      <a:r>
                        <a:rPr sz="1400" dirty="0"/>
                        <a:t> par </a:t>
                      </a:r>
                      <a:r>
                        <a:rPr sz="1400" dirty="0" err="1"/>
                        <a:t>l’utilisateur</a:t>
                      </a:r>
                      <a:endParaRPr sz="1400" u="none" strike="noStrike" cap="none" dirty="0"/>
                    </a:p>
                  </a:txBody>
                  <a:tcPr marL="91425" marR="91425" marT="91425" marB="91425"/>
                </a:tc>
                <a:tc>
                  <a:txBody>
                    <a:bodyPr/>
                    <a:lstStyle/>
                    <a:p>
                      <a:pPr marL="0" marR="0" lvl="0" indent="0" algn="r" rtl="0">
                        <a:lnSpc>
                          <a:spcPct val="100000"/>
                        </a:lnSpc>
                        <a:spcBef>
                          <a:spcPts val="0"/>
                        </a:spcBef>
                        <a:spcAft>
                          <a:spcPts val="0"/>
                        </a:spcAft>
                        <a:buClr>
                          <a:srgbClr val="000000"/>
                        </a:buClr>
                        <a:buSzPts val="1400"/>
                        <a:buFont typeface="Arial"/>
                        <a:buNone/>
                        <a:defRPr sz="1600"/>
                      </a:pPr>
                      <a:r>
                        <a:rPr dirty="0"/>
                        <a:t>2 750 $</a:t>
                      </a:r>
                      <a:endParaRPr sz="1600" u="none" strike="noStrike" cap="none" dirty="0"/>
                    </a:p>
                  </a:txBody>
                  <a:tcPr marL="91425" marR="91425" marT="91425" marB="91425"/>
                </a:tc>
                <a:extLst>
                  <a:ext uri="{0D108BD9-81ED-4DB2-BD59-A6C34878D82A}">
                    <a16:rowId xmlns:a16="http://schemas.microsoft.com/office/drawing/2014/main" val="10001"/>
                  </a:ext>
                </a:extLst>
              </a:tr>
            </a:tbl>
          </a:graphicData>
        </a:graphic>
      </p:graphicFrame>
      <p:sp>
        <p:nvSpPr>
          <p:cNvPr id="2069" name="Google Shape;2069;g11a3d6b8d44_0_0"/>
          <p:cNvSpPr txBox="1"/>
          <p:nvPr/>
        </p:nvSpPr>
        <p:spPr>
          <a:xfrm>
            <a:off x="8729324" y="1418132"/>
            <a:ext cx="2883555"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defRPr sz="1600">
                <a:solidFill>
                  <a:schemeClr val="dk1"/>
                </a:solidFill>
                <a:latin typeface="Arial"/>
                <a:ea typeface="Arial"/>
                <a:cs typeface="Arial"/>
                <a:sym typeface="Arial"/>
              </a:defRPr>
            </a:pPr>
            <a:r>
              <a:rPr dirty="0"/>
              <a:t>Une </a:t>
            </a:r>
            <a:r>
              <a:rPr dirty="0" err="1"/>
              <a:t>réduction</a:t>
            </a:r>
            <a:r>
              <a:rPr dirty="0"/>
              <a:t> de </a:t>
            </a:r>
            <a:r>
              <a:rPr b="1" dirty="0"/>
              <a:t>prix </a:t>
            </a:r>
            <a:r>
              <a:rPr b="1" dirty="0" err="1"/>
              <a:t>basée</a:t>
            </a:r>
            <a:r>
              <a:rPr b="1" dirty="0"/>
              <a:t> sur le</a:t>
            </a:r>
            <a:r>
              <a:rPr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 volume</a:t>
            </a:r>
            <a:r>
              <a:rPr dirty="0"/>
              <a:t> </a:t>
            </a:r>
            <a:r>
              <a:rPr dirty="0" err="1"/>
              <a:t>lors</a:t>
            </a:r>
            <a:r>
              <a:rPr dirty="0"/>
              <a:t> de </a:t>
            </a:r>
            <a:r>
              <a:rPr dirty="0" err="1"/>
              <a:t>l’achat</a:t>
            </a:r>
            <a:r>
              <a:rPr dirty="0"/>
              <a:t> de </a:t>
            </a:r>
            <a:r>
              <a:rPr dirty="0" err="1"/>
              <a:t>plusieurs</a:t>
            </a:r>
            <a:r>
              <a:rPr dirty="0"/>
              <a:t> </a:t>
            </a:r>
            <a:r>
              <a:rPr dirty="0" err="1"/>
              <a:t>licences</a:t>
            </a:r>
            <a:r>
              <a:rPr dirty="0"/>
              <a:t> </a:t>
            </a:r>
            <a:r>
              <a:rPr dirty="0" err="1"/>
              <a:t>permanentes</a:t>
            </a:r>
            <a:r>
              <a:rPr dirty="0"/>
              <a:t> CAD4TB</a:t>
            </a:r>
            <a:endParaRPr sz="1600" b="0" i="0" u="none" strike="noStrike" cap="none" dirty="0">
              <a:solidFill>
                <a:schemeClr val="dk1"/>
              </a:solidFill>
              <a:latin typeface="Arial"/>
              <a:ea typeface="Arial"/>
              <a:cs typeface="Arial"/>
              <a:sym typeface="Arial"/>
            </a:endParaRPr>
          </a:p>
        </p:txBody>
      </p:sp>
      <p:graphicFrame>
        <p:nvGraphicFramePr>
          <p:cNvPr id="2070" name="Google Shape;2070;g11a3d6b8d44_0_0"/>
          <p:cNvGraphicFramePr/>
          <p:nvPr/>
        </p:nvGraphicFramePr>
        <p:xfrm>
          <a:off x="8772256" y="2722025"/>
          <a:ext cx="2699950" cy="2717843"/>
        </p:xfrm>
        <a:graphic>
          <a:graphicData uri="http://schemas.openxmlformats.org/drawingml/2006/table">
            <a:tbl>
              <a:tblPr>
                <a:noFill/>
                <a:tableStyleId>{652C6A28-C729-484A-8784-DD002ED9E575}</a:tableStyleId>
              </a:tblPr>
              <a:tblGrid>
                <a:gridCol w="1401400">
                  <a:extLst>
                    <a:ext uri="{9D8B030D-6E8A-4147-A177-3AD203B41FA5}">
                      <a16:colId xmlns:a16="http://schemas.microsoft.com/office/drawing/2014/main" val="20000"/>
                    </a:ext>
                  </a:extLst>
                </a:gridCol>
                <a:gridCol w="1298550">
                  <a:extLst>
                    <a:ext uri="{9D8B030D-6E8A-4147-A177-3AD203B41FA5}">
                      <a16:colId xmlns:a16="http://schemas.microsoft.com/office/drawing/2014/main" val="20001"/>
                    </a:ext>
                  </a:extLst>
                </a:gridCol>
              </a:tblGrid>
              <a:tr h="342750">
                <a:tc>
                  <a:txBody>
                    <a:bodyPr/>
                    <a:lstStyle/>
                    <a:p>
                      <a:pPr marL="63500" marR="63500" lvl="0" indent="0" algn="l" rtl="0">
                        <a:lnSpc>
                          <a:spcPct val="115000"/>
                        </a:lnSpc>
                        <a:spcBef>
                          <a:spcPts val="0"/>
                        </a:spcBef>
                        <a:spcAft>
                          <a:spcPts val="0"/>
                        </a:spcAft>
                        <a:buClr>
                          <a:srgbClr val="000000"/>
                        </a:buClr>
                        <a:buSzPts val="1200"/>
                        <a:buFont typeface="Arial"/>
                        <a:buNone/>
                        <a:defRPr sz="1200"/>
                      </a:pPr>
                      <a:r>
                        <a:rPr b="1"/>
                        <a:t>Nombre de licences permanentes CAD4TB achetées</a:t>
                      </a:r>
                      <a:r>
                        <a:t>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EB0ED"/>
                    </a:solidFill>
                  </a:tcPr>
                </a:tc>
                <a:tc>
                  <a:txBody>
                    <a:bodyPr/>
                    <a:lstStyle/>
                    <a:p>
                      <a:pPr marL="63500" marR="63500" lvl="0" indent="0" algn="l" rtl="0">
                        <a:lnSpc>
                          <a:spcPct val="115000"/>
                        </a:lnSpc>
                        <a:spcBef>
                          <a:spcPts val="0"/>
                        </a:spcBef>
                        <a:spcAft>
                          <a:spcPts val="0"/>
                        </a:spcAft>
                        <a:buClr>
                          <a:srgbClr val="000000"/>
                        </a:buClr>
                        <a:buSzPts val="1200"/>
                        <a:buFont typeface="Arial"/>
                        <a:buNone/>
                        <a:defRPr sz="1200"/>
                      </a:pPr>
                      <a:r>
                        <a:rPr b="1"/>
                        <a:t>Prix (par licence) en dollars américains (USD)</a:t>
                      </a:r>
                      <a:r>
                        <a:t>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EB0ED"/>
                    </a:solidFill>
                  </a:tcPr>
                </a:tc>
                <a:extLst>
                  <a:ext uri="{0D108BD9-81ED-4DB2-BD59-A6C34878D82A}">
                    <a16:rowId xmlns:a16="http://schemas.microsoft.com/office/drawing/2014/main" val="10000"/>
                  </a:ext>
                </a:extLst>
              </a:tr>
              <a:tr h="342750">
                <a:tc>
                  <a:txBody>
                    <a:bodyPr/>
                    <a:lstStyle/>
                    <a:p>
                      <a:pPr marL="63500" marR="63500" lvl="0" indent="0" algn="just" rtl="0">
                        <a:lnSpc>
                          <a:spcPct val="115000"/>
                        </a:lnSpc>
                        <a:spcBef>
                          <a:spcPts val="0"/>
                        </a:spcBef>
                        <a:spcAft>
                          <a:spcPts val="0"/>
                        </a:spcAft>
                        <a:buClr>
                          <a:srgbClr val="000000"/>
                        </a:buClr>
                        <a:buSzPts val="1200"/>
                        <a:buFont typeface="Arial"/>
                        <a:buNone/>
                        <a:defRPr sz="1200"/>
                      </a:pPr>
                      <a:r>
                        <a:t>1</a:t>
                      </a:r>
                      <a:r>
                        <a:rPr>
                          <a:latin typeface="Arial"/>
                          <a:ea typeface="Arial"/>
                          <a:cs typeface="Arial"/>
                          <a:sym typeface="Arial"/>
                        </a:rPr>
                        <a:t>–</a:t>
                      </a:r>
                      <a:r>
                        <a:t>9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just" rtl="0">
                        <a:lnSpc>
                          <a:spcPct val="115000"/>
                        </a:lnSpc>
                        <a:spcBef>
                          <a:spcPts val="0"/>
                        </a:spcBef>
                        <a:spcAft>
                          <a:spcPts val="0"/>
                        </a:spcAft>
                        <a:buClr>
                          <a:srgbClr val="000000"/>
                        </a:buClr>
                        <a:buSzPts val="1200"/>
                        <a:buFont typeface="Arial"/>
                        <a:buNone/>
                        <a:defRPr sz="1200"/>
                      </a:pPr>
                      <a:r>
                        <a:t>12 750,00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42750">
                <a:tc>
                  <a:txBody>
                    <a:bodyPr/>
                    <a:lstStyle/>
                    <a:p>
                      <a:pPr marL="63500" marR="63500" lvl="0" indent="0" algn="just" rtl="0">
                        <a:lnSpc>
                          <a:spcPct val="115000"/>
                        </a:lnSpc>
                        <a:spcBef>
                          <a:spcPts val="0"/>
                        </a:spcBef>
                        <a:spcAft>
                          <a:spcPts val="0"/>
                        </a:spcAft>
                        <a:buClr>
                          <a:srgbClr val="000000"/>
                        </a:buClr>
                        <a:buSzPts val="1200"/>
                        <a:buFont typeface="Arial"/>
                        <a:buNone/>
                        <a:defRPr sz="1200"/>
                      </a:pPr>
                      <a:r>
                        <a:t>10</a:t>
                      </a:r>
                      <a:r>
                        <a:rPr>
                          <a:latin typeface="Arial"/>
                          <a:ea typeface="Arial"/>
                          <a:cs typeface="Arial"/>
                          <a:sym typeface="Arial"/>
                        </a:rPr>
                        <a:t>–</a:t>
                      </a:r>
                      <a:r>
                        <a:t>19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just" rtl="0">
                        <a:lnSpc>
                          <a:spcPct val="115000"/>
                        </a:lnSpc>
                        <a:spcBef>
                          <a:spcPts val="0"/>
                        </a:spcBef>
                        <a:spcAft>
                          <a:spcPts val="0"/>
                        </a:spcAft>
                        <a:buClr>
                          <a:srgbClr val="000000"/>
                        </a:buClr>
                        <a:buSzPts val="1200"/>
                        <a:buFont typeface="Arial"/>
                        <a:buNone/>
                        <a:defRPr sz="1200"/>
                      </a:pPr>
                      <a:r>
                        <a:t>11 475,00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2750">
                <a:tc>
                  <a:txBody>
                    <a:bodyPr/>
                    <a:lstStyle/>
                    <a:p>
                      <a:pPr marL="63500" marR="63500" lvl="0" indent="0" algn="just" rtl="0">
                        <a:lnSpc>
                          <a:spcPct val="115000"/>
                        </a:lnSpc>
                        <a:spcBef>
                          <a:spcPts val="0"/>
                        </a:spcBef>
                        <a:spcAft>
                          <a:spcPts val="0"/>
                        </a:spcAft>
                        <a:buClr>
                          <a:srgbClr val="000000"/>
                        </a:buClr>
                        <a:buSzPts val="1200"/>
                        <a:buFont typeface="Arial"/>
                        <a:buNone/>
                        <a:defRPr sz="1200"/>
                      </a:pPr>
                      <a:r>
                        <a:t>20</a:t>
                      </a:r>
                      <a:r>
                        <a:rPr>
                          <a:latin typeface="Arial"/>
                          <a:ea typeface="Arial"/>
                          <a:cs typeface="Arial"/>
                          <a:sym typeface="Arial"/>
                        </a:rPr>
                        <a:t>–</a:t>
                      </a:r>
                      <a:r>
                        <a:t>49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just" rtl="0">
                        <a:lnSpc>
                          <a:spcPct val="115000"/>
                        </a:lnSpc>
                        <a:spcBef>
                          <a:spcPts val="0"/>
                        </a:spcBef>
                        <a:spcAft>
                          <a:spcPts val="0"/>
                        </a:spcAft>
                        <a:buClr>
                          <a:srgbClr val="000000"/>
                        </a:buClr>
                        <a:buSzPts val="1200"/>
                        <a:buFont typeface="Arial"/>
                        <a:buNone/>
                        <a:defRPr sz="1200"/>
                      </a:pPr>
                      <a:r>
                        <a:t>10 837,50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2750">
                <a:tc>
                  <a:txBody>
                    <a:bodyPr/>
                    <a:lstStyle/>
                    <a:p>
                      <a:pPr marL="63500" marR="63500" lvl="0" indent="0" algn="just" rtl="0">
                        <a:lnSpc>
                          <a:spcPct val="115000"/>
                        </a:lnSpc>
                        <a:spcBef>
                          <a:spcPts val="0"/>
                        </a:spcBef>
                        <a:spcAft>
                          <a:spcPts val="0"/>
                        </a:spcAft>
                        <a:buClr>
                          <a:srgbClr val="000000"/>
                        </a:buClr>
                        <a:buSzPts val="1200"/>
                        <a:buFont typeface="Arial"/>
                        <a:buNone/>
                        <a:defRPr sz="1200"/>
                      </a:pPr>
                      <a:r>
                        <a:t>+ de 50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 marR="63500" lvl="0" indent="0" algn="just" rtl="0">
                        <a:lnSpc>
                          <a:spcPct val="115000"/>
                        </a:lnSpc>
                        <a:spcBef>
                          <a:spcPts val="0"/>
                        </a:spcBef>
                        <a:spcAft>
                          <a:spcPts val="0"/>
                        </a:spcAft>
                        <a:buClr>
                          <a:srgbClr val="000000"/>
                        </a:buClr>
                        <a:buSzPts val="1200"/>
                        <a:buFont typeface="Arial"/>
                        <a:buNone/>
                        <a:defRPr sz="1200"/>
                      </a:pPr>
                      <a:r>
                        <a:t>10 200,00 </a:t>
                      </a:r>
                      <a:endParaRPr sz="1200" u="none" strike="noStrike" cap="none"/>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sp>
        <p:nvSpPr>
          <p:cNvPr id="2076" name="Google Shape;2076;g11a3d6b8d44_0_9"/>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pPr>
            <a:r>
              <a:t>Forfait et prix de CAD4TB V7</a:t>
            </a:r>
          </a:p>
        </p:txBody>
      </p:sp>
      <p:graphicFrame>
        <p:nvGraphicFramePr>
          <p:cNvPr id="2077" name="Google Shape;2077;g11a3d6b8d44_0_9"/>
          <p:cNvGraphicFramePr/>
          <p:nvPr>
            <p:extLst>
              <p:ext uri="{D42A27DB-BD31-4B8C-83A1-F6EECF244321}">
                <p14:modId xmlns:p14="http://schemas.microsoft.com/office/powerpoint/2010/main" val="2239611638"/>
              </p:ext>
            </p:extLst>
          </p:nvPr>
        </p:nvGraphicFramePr>
        <p:xfrm>
          <a:off x="970400" y="966725"/>
          <a:ext cx="10229825" cy="5461225"/>
        </p:xfrm>
        <a:graphic>
          <a:graphicData uri="http://schemas.openxmlformats.org/drawingml/2006/table">
            <a:tbl>
              <a:tblPr>
                <a:noFill/>
                <a:tableStyleId>{B6DDC587-2650-4B45-8BD6-E76C70C64434}</a:tableStyleId>
              </a:tblPr>
              <a:tblGrid>
                <a:gridCol w="8986975">
                  <a:extLst>
                    <a:ext uri="{9D8B030D-6E8A-4147-A177-3AD203B41FA5}">
                      <a16:colId xmlns:a16="http://schemas.microsoft.com/office/drawing/2014/main" val="20000"/>
                    </a:ext>
                  </a:extLst>
                </a:gridCol>
                <a:gridCol w="1242850">
                  <a:extLst>
                    <a:ext uri="{9D8B030D-6E8A-4147-A177-3AD203B41FA5}">
                      <a16:colId xmlns:a16="http://schemas.microsoft.com/office/drawing/2014/main" val="20001"/>
                    </a:ext>
                  </a:extLst>
                </a:gridCol>
              </a:tblGrid>
              <a:tr h="1275250">
                <a:tc>
                  <a:txBody>
                    <a:bodyPr/>
                    <a:lstStyle/>
                    <a:p>
                      <a:pPr marL="0" marR="0" lvl="0" indent="0" algn="l" rtl="0">
                        <a:lnSpc>
                          <a:spcPct val="100000"/>
                        </a:lnSpc>
                        <a:spcBef>
                          <a:spcPts val="0"/>
                        </a:spcBef>
                        <a:spcAft>
                          <a:spcPts val="0"/>
                        </a:spcAft>
                        <a:buClr>
                          <a:srgbClr val="000000"/>
                        </a:buClr>
                        <a:buSzPts val="1400"/>
                        <a:buFont typeface="Arial"/>
                        <a:buNone/>
                        <a:defRPr sz="1600" b="1"/>
                      </a:pPr>
                      <a:r>
                        <a:rPr sz="1400" dirty="0"/>
                        <a:t>Installation et formation</a:t>
                      </a:r>
                      <a:endParaRPr sz="1400" b="1"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dirty="0" err="1"/>
                        <a:t>Environnement</a:t>
                      </a:r>
                      <a:r>
                        <a:rPr sz="1400" dirty="0"/>
                        <a:t> </a:t>
                      </a:r>
                      <a:r>
                        <a:rPr sz="1400" dirty="0" err="1"/>
                        <a:t>d’exploitation</a:t>
                      </a:r>
                      <a:r>
                        <a:rPr sz="1400" dirty="0"/>
                        <a:t> du </a:t>
                      </a:r>
                      <a:r>
                        <a:rPr sz="1400" dirty="0" err="1"/>
                        <a:t>logiciel</a:t>
                      </a:r>
                      <a:r>
                        <a:rPr sz="1400" dirty="0"/>
                        <a:t> et configuration du </a:t>
                      </a:r>
                      <a:r>
                        <a:rPr sz="1400" dirty="0" err="1"/>
                        <a:t>serveur</a:t>
                      </a:r>
                      <a:endParaRPr sz="1400"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dirty="0"/>
                        <a:t>Installation (</a:t>
                      </a:r>
                      <a:r>
                        <a:rPr sz="1400" dirty="0" err="1"/>
                        <a:t>logiciel</a:t>
                      </a:r>
                      <a:r>
                        <a:rPr sz="1400" dirty="0"/>
                        <a:t> et matériel) et </a:t>
                      </a:r>
                      <a:endParaRPr sz="1400"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dirty="0"/>
                        <a:t>Étude</a:t>
                      </a:r>
                      <a:r>
                        <a:rPr sz="1400" b="1" dirty="0">
                          <a:solidFill>
                            <a:schemeClr val="accent5"/>
                          </a:solidFill>
                        </a:rPr>
                        <a:t> </a:t>
                      </a:r>
                      <a:r>
                        <a:rPr sz="1400" b="1" dirty="0" err="1">
                          <a:solidFill>
                            <a:schemeClr val="accent5"/>
                          </a:solidFill>
                        </a:rPr>
                        <a:t>d’étalonnage</a:t>
                      </a:r>
                      <a:r>
                        <a:rPr sz="1400" b="1" dirty="0">
                          <a:solidFill>
                            <a:schemeClr val="accent5"/>
                          </a:solidFill>
                        </a:rPr>
                        <a:t> du score </a:t>
                      </a:r>
                      <a:r>
                        <a:rPr sz="1400" b="1" dirty="0" err="1">
                          <a:solidFill>
                            <a:schemeClr val="accent5"/>
                          </a:solidFill>
                        </a:rPr>
                        <a:t>seuil</a:t>
                      </a:r>
                      <a:r>
                        <a:rPr sz="1400" dirty="0">
                          <a:solidFill>
                            <a:srgbClr val="A4C2F4"/>
                          </a:solidFill>
                        </a:rPr>
                        <a:t> </a:t>
                      </a:r>
                      <a:r>
                        <a:rPr sz="1400" dirty="0"/>
                        <a:t>dans le cadre de </a:t>
                      </a:r>
                      <a:r>
                        <a:rPr sz="1400" dirty="0" err="1"/>
                        <a:t>l’utilisation</a:t>
                      </a:r>
                      <a:r>
                        <a:rPr sz="1400" dirty="0"/>
                        <a:t> </a:t>
                      </a:r>
                      <a:r>
                        <a:rPr sz="1400" dirty="0" err="1"/>
                        <a:t>prévue</a:t>
                      </a:r>
                      <a:r>
                        <a:rPr sz="1400" dirty="0"/>
                        <a:t> sur la base du </a:t>
                      </a:r>
                      <a:r>
                        <a:rPr sz="1400" dirty="0" err="1"/>
                        <a:t>protocole</a:t>
                      </a:r>
                      <a:r>
                        <a:rPr sz="1400" dirty="0"/>
                        <a:t> et de la </a:t>
                      </a:r>
                      <a:r>
                        <a:rPr sz="1400" dirty="0" err="1"/>
                        <a:t>boîte</a:t>
                      </a:r>
                      <a:r>
                        <a:rPr sz="1400" dirty="0"/>
                        <a:t> à </a:t>
                      </a:r>
                      <a:r>
                        <a:rPr sz="1400" dirty="0" err="1"/>
                        <a:t>outils</a:t>
                      </a:r>
                      <a:r>
                        <a:rPr sz="1400" dirty="0"/>
                        <a:t> de </a:t>
                      </a:r>
                      <a:r>
                        <a:rPr sz="1400" dirty="0" err="1"/>
                        <a:t>l’OMS</a:t>
                      </a:r>
                      <a:r>
                        <a:rPr sz="1400" dirty="0"/>
                        <a:t> </a:t>
                      </a:r>
                      <a:endParaRPr sz="1400" u="none" strike="noStrike" cap="none" dirty="0"/>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defRPr sz="1600"/>
                      </a:pPr>
                      <a:r>
                        <a:t>1 150 $</a:t>
                      </a:r>
                      <a:endParaRPr sz="1600" u="none" strike="noStrike" cap="none"/>
                    </a:p>
                  </a:txBody>
                  <a:tcPr marL="91425" marR="91425" marT="91425" marB="91425"/>
                </a:tc>
                <a:extLst>
                  <a:ext uri="{0D108BD9-81ED-4DB2-BD59-A6C34878D82A}">
                    <a16:rowId xmlns:a16="http://schemas.microsoft.com/office/drawing/2014/main" val="10000"/>
                  </a:ext>
                </a:extLst>
              </a:tr>
              <a:tr h="3577175">
                <a:tc>
                  <a:txBody>
                    <a:bodyPr/>
                    <a:lstStyle/>
                    <a:p>
                      <a:pPr marL="0" marR="0" lvl="0" indent="0" algn="l" rtl="0">
                        <a:lnSpc>
                          <a:spcPct val="100000"/>
                        </a:lnSpc>
                        <a:spcBef>
                          <a:spcPts val="0"/>
                        </a:spcBef>
                        <a:spcAft>
                          <a:spcPts val="0"/>
                        </a:spcAft>
                        <a:buClr>
                          <a:srgbClr val="000000"/>
                        </a:buClr>
                        <a:buSzPts val="1400"/>
                        <a:buFont typeface="Arial"/>
                        <a:buNone/>
                        <a:defRPr sz="1600" b="1"/>
                      </a:pPr>
                      <a:r>
                        <a:rPr sz="1400" dirty="0"/>
                        <a:t>Extension d’un an de </a:t>
                      </a:r>
                      <a:r>
                        <a:rPr sz="1400" dirty="0" err="1"/>
                        <a:t>l’assistance</a:t>
                      </a:r>
                      <a:r>
                        <a:rPr sz="1400" dirty="0"/>
                        <a:t> et de la maintenance</a:t>
                      </a:r>
                      <a:endParaRPr sz="1400" b="1"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dirty="0" err="1"/>
                        <a:t>Correctifs</a:t>
                      </a:r>
                      <a:r>
                        <a:rPr sz="1400" dirty="0"/>
                        <a:t> </a:t>
                      </a:r>
                      <a:r>
                        <a:rPr sz="1400" dirty="0" err="1"/>
                        <a:t>logiciels</a:t>
                      </a:r>
                      <a:r>
                        <a:rPr sz="1400" dirty="0"/>
                        <a:t>, mises à </a:t>
                      </a:r>
                      <a:r>
                        <a:rPr sz="1400" dirty="0" err="1"/>
                        <a:t>niveau</a:t>
                      </a:r>
                      <a:r>
                        <a:rPr sz="1400" dirty="0"/>
                        <a:t> et mises à jour </a:t>
                      </a:r>
                      <a:r>
                        <a:rPr sz="1400" dirty="0" err="1"/>
                        <a:t>gratuits</a:t>
                      </a:r>
                      <a:r>
                        <a:rPr sz="1400" dirty="0"/>
                        <a:t> </a:t>
                      </a:r>
                      <a:endParaRPr sz="1400"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b="1" dirty="0">
                          <a:solidFill>
                            <a:schemeClr val="accent5"/>
                          </a:solidFill>
                        </a:rPr>
                        <a:t>Assistance à distance pour la </a:t>
                      </a:r>
                      <a:r>
                        <a:rPr sz="1400" b="1" dirty="0" err="1">
                          <a:solidFill>
                            <a:schemeClr val="accent5"/>
                          </a:solidFill>
                        </a:rPr>
                        <a:t>résolution</a:t>
                      </a:r>
                      <a:r>
                        <a:rPr sz="1400" b="1" dirty="0">
                          <a:solidFill>
                            <a:schemeClr val="accent5"/>
                          </a:solidFill>
                        </a:rPr>
                        <a:t> des </a:t>
                      </a:r>
                      <a:r>
                        <a:rPr sz="1400" b="1" dirty="0" err="1">
                          <a:solidFill>
                            <a:schemeClr val="accent5"/>
                          </a:solidFill>
                        </a:rPr>
                        <a:t>problèmes</a:t>
                      </a:r>
                      <a:r>
                        <a:rPr sz="1400" dirty="0"/>
                        <a:t> dans un </a:t>
                      </a:r>
                      <a:r>
                        <a:rPr sz="1400" dirty="0" err="1"/>
                        <a:t>délai</a:t>
                      </a:r>
                      <a:r>
                        <a:rPr sz="1400" dirty="0"/>
                        <a:t> d’un jour </a:t>
                      </a:r>
                      <a:r>
                        <a:rPr sz="1400" dirty="0" err="1"/>
                        <a:t>ouvrable</a:t>
                      </a:r>
                      <a:r>
                        <a:rPr sz="1400" dirty="0"/>
                        <a:t> à </a:t>
                      </a:r>
                      <a:r>
                        <a:rPr sz="1400" dirty="0" err="1"/>
                        <a:t>compter</a:t>
                      </a:r>
                      <a:r>
                        <a:rPr sz="1400" dirty="0"/>
                        <a:t> de la date de notification</a:t>
                      </a:r>
                      <a:endParaRPr sz="1400" u="none" strike="noStrike" cap="none" dirty="0"/>
                    </a:p>
                    <a:p>
                      <a:pPr marL="457200" marR="0" lvl="0" indent="-330200" algn="l" rtl="0">
                        <a:lnSpc>
                          <a:spcPct val="100000"/>
                        </a:lnSpc>
                        <a:spcBef>
                          <a:spcPts val="0"/>
                        </a:spcBef>
                        <a:spcAft>
                          <a:spcPts val="0"/>
                        </a:spcAft>
                        <a:buClr>
                          <a:schemeClr val="accent5"/>
                        </a:buClr>
                        <a:buSzPts val="1600"/>
                        <a:buFont typeface="Arial"/>
                        <a:buChar char="●"/>
                        <a:defRPr sz="1600" b="1">
                          <a:solidFill>
                            <a:schemeClr val="accent5"/>
                          </a:solidFill>
                        </a:defRPr>
                      </a:pPr>
                      <a:r>
                        <a:rPr sz="1400" dirty="0"/>
                        <a:t>Maintenance corrective</a:t>
                      </a:r>
                      <a:endParaRPr sz="1400" b="1" u="none" strike="noStrike" cap="none" dirty="0">
                        <a:solidFill>
                          <a:schemeClr val="accent5"/>
                        </a:solidFill>
                      </a:endParaRPr>
                    </a:p>
                    <a:p>
                      <a:pPr marL="914400" marR="0" lvl="1" indent="-330200" algn="l" rtl="0">
                        <a:lnSpc>
                          <a:spcPct val="100000"/>
                        </a:lnSpc>
                        <a:spcBef>
                          <a:spcPts val="0"/>
                        </a:spcBef>
                        <a:spcAft>
                          <a:spcPts val="0"/>
                        </a:spcAft>
                        <a:buClr>
                          <a:srgbClr val="000000"/>
                        </a:buClr>
                        <a:buSzPts val="1600"/>
                        <a:buFont typeface="Arial"/>
                        <a:buChar char="○"/>
                        <a:defRPr sz="1600"/>
                      </a:pPr>
                      <a:r>
                        <a:rPr sz="1400" dirty="0" err="1"/>
                        <a:t>Couvrant</a:t>
                      </a:r>
                      <a:r>
                        <a:rPr sz="1400" dirty="0"/>
                        <a:t> le matériel de </a:t>
                      </a:r>
                      <a:r>
                        <a:rPr sz="1400" dirty="0" err="1"/>
                        <a:t>remplacement</a:t>
                      </a:r>
                      <a:r>
                        <a:rPr sz="1400" dirty="0"/>
                        <a:t>, </a:t>
                      </a:r>
                      <a:r>
                        <a:rPr sz="1400" dirty="0" err="1"/>
                        <a:t>l’expédition</a:t>
                      </a:r>
                      <a:r>
                        <a:rPr sz="1400" dirty="0"/>
                        <a:t> sur le site, </a:t>
                      </a:r>
                      <a:r>
                        <a:rPr sz="1400" dirty="0" err="1"/>
                        <a:t>l’élimination</a:t>
                      </a:r>
                      <a:r>
                        <a:rPr sz="1400" dirty="0"/>
                        <a:t> du matériel </a:t>
                      </a:r>
                      <a:r>
                        <a:rPr sz="1400" dirty="0" err="1"/>
                        <a:t>défectueux</a:t>
                      </a:r>
                      <a:r>
                        <a:rPr sz="1400" dirty="0"/>
                        <a:t>, le </a:t>
                      </a:r>
                      <a:r>
                        <a:rPr sz="1400" dirty="0" err="1"/>
                        <a:t>coût</a:t>
                      </a:r>
                      <a:r>
                        <a:rPr sz="1400" dirty="0"/>
                        <a:t> des travaux de </a:t>
                      </a:r>
                      <a:r>
                        <a:rPr sz="1400" dirty="0" err="1"/>
                        <a:t>remplacement</a:t>
                      </a:r>
                      <a:r>
                        <a:rPr sz="1400" dirty="0"/>
                        <a:t>, le transport et </a:t>
                      </a:r>
                      <a:r>
                        <a:rPr sz="1400" dirty="0" err="1"/>
                        <a:t>l’organisation</a:t>
                      </a:r>
                      <a:r>
                        <a:rPr sz="1400" dirty="0"/>
                        <a:t> du personnel</a:t>
                      </a:r>
                      <a:endParaRPr sz="1400"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b="1" dirty="0"/>
                        <a:t> </a:t>
                      </a:r>
                      <a:r>
                        <a:rPr sz="1400" b="1" dirty="0">
                          <a:solidFill>
                            <a:schemeClr val="accent5"/>
                          </a:solidFill>
                        </a:rPr>
                        <a:t>Formation </a:t>
                      </a:r>
                      <a:r>
                        <a:rPr sz="1400" b="1" dirty="0" err="1">
                          <a:solidFill>
                            <a:schemeClr val="accent5"/>
                          </a:solidFill>
                        </a:rPr>
                        <a:t>théorique</a:t>
                      </a:r>
                      <a:r>
                        <a:rPr sz="1400" b="1" dirty="0">
                          <a:solidFill>
                            <a:schemeClr val="accent5"/>
                          </a:solidFill>
                        </a:rPr>
                        <a:t> et pratique</a:t>
                      </a:r>
                      <a:r>
                        <a:rPr sz="1400" dirty="0"/>
                        <a:t> à distance</a:t>
                      </a:r>
                      <a:r>
                        <a:rPr sz="1400" dirty="0">
                          <a:solidFill>
                            <a:schemeClr val="accent5"/>
                          </a:solidFill>
                        </a:rPr>
                        <a:t> </a:t>
                      </a:r>
                      <a:r>
                        <a:rPr sz="1400" dirty="0" err="1"/>
                        <a:t>d’une</a:t>
                      </a:r>
                      <a:r>
                        <a:rPr sz="1400" dirty="0"/>
                        <a:t> </a:t>
                      </a:r>
                      <a:r>
                        <a:rPr sz="1400" dirty="0" err="1"/>
                        <a:t>journée</a:t>
                      </a:r>
                      <a:r>
                        <a:rPr sz="1400" dirty="0"/>
                        <a:t>, </a:t>
                      </a:r>
                      <a:r>
                        <a:rPr sz="1400" dirty="0" err="1"/>
                        <a:t>jusqu’à</a:t>
                      </a:r>
                      <a:r>
                        <a:rPr sz="1400" dirty="0"/>
                        <a:t> 10 </a:t>
                      </a:r>
                      <a:r>
                        <a:rPr sz="1400" dirty="0" err="1"/>
                        <a:t>opérateurs</a:t>
                      </a:r>
                      <a:r>
                        <a:rPr sz="1400" dirty="0"/>
                        <a:t> </a:t>
                      </a:r>
                      <a:endParaRPr sz="1400" u="none" strike="noStrike" cap="none" dirty="0"/>
                    </a:p>
                    <a:p>
                      <a:pPr marL="914400" marR="0" lvl="1" indent="-330200" algn="l" rtl="0">
                        <a:lnSpc>
                          <a:spcPct val="100000"/>
                        </a:lnSpc>
                        <a:spcBef>
                          <a:spcPts val="0"/>
                        </a:spcBef>
                        <a:spcAft>
                          <a:spcPts val="0"/>
                        </a:spcAft>
                        <a:buClr>
                          <a:srgbClr val="000000"/>
                        </a:buClr>
                        <a:buSzPts val="1600"/>
                        <a:buFont typeface="Arial"/>
                        <a:buChar char="○"/>
                        <a:defRPr sz="1600"/>
                      </a:pPr>
                      <a:r>
                        <a:rPr sz="1400" dirty="0"/>
                        <a:t>Copies papier et </a:t>
                      </a:r>
                      <a:r>
                        <a:rPr sz="1400" dirty="0" err="1"/>
                        <a:t>numériques</a:t>
                      </a:r>
                      <a:r>
                        <a:rPr sz="1400" dirty="0"/>
                        <a:t> du matériel de formation à </a:t>
                      </a:r>
                      <a:r>
                        <a:rPr sz="1400" dirty="0" err="1"/>
                        <a:t>l’intention</a:t>
                      </a:r>
                      <a:r>
                        <a:rPr sz="1400" dirty="0"/>
                        <a:t> de </a:t>
                      </a:r>
                      <a:r>
                        <a:rPr sz="1400" dirty="0" err="1"/>
                        <a:t>chaque</a:t>
                      </a:r>
                      <a:r>
                        <a:rPr sz="1400" dirty="0"/>
                        <a:t> </a:t>
                      </a:r>
                      <a:r>
                        <a:rPr sz="1400" dirty="0" err="1"/>
                        <a:t>personne</a:t>
                      </a:r>
                      <a:r>
                        <a:rPr sz="1400" dirty="0"/>
                        <a:t> </a:t>
                      </a:r>
                      <a:r>
                        <a:rPr sz="1400" dirty="0" err="1"/>
                        <a:t>formée</a:t>
                      </a:r>
                      <a:endParaRPr sz="1400" u="none" strike="noStrike" cap="none" dirty="0"/>
                    </a:p>
                    <a:p>
                      <a:pPr marL="914400" marR="0" lvl="1" indent="-330200" algn="l" rtl="0">
                        <a:lnSpc>
                          <a:spcPct val="100000"/>
                        </a:lnSpc>
                        <a:spcBef>
                          <a:spcPts val="0"/>
                        </a:spcBef>
                        <a:spcAft>
                          <a:spcPts val="0"/>
                        </a:spcAft>
                        <a:buClr>
                          <a:srgbClr val="000000"/>
                        </a:buClr>
                        <a:buSzPts val="1600"/>
                        <a:buFont typeface="Arial"/>
                        <a:buChar char="○"/>
                        <a:defRPr sz="1600"/>
                      </a:pPr>
                      <a:r>
                        <a:rPr sz="1400" dirty="0" err="1"/>
                        <a:t>Accès</a:t>
                      </a:r>
                      <a:r>
                        <a:rPr sz="1400" dirty="0"/>
                        <a:t> à la </a:t>
                      </a:r>
                      <a:r>
                        <a:rPr sz="1400" dirty="0" err="1"/>
                        <a:t>plateforme</a:t>
                      </a:r>
                      <a:r>
                        <a:rPr sz="1400" dirty="0"/>
                        <a:t> </a:t>
                      </a:r>
                      <a:r>
                        <a:rPr sz="1400" dirty="0" err="1"/>
                        <a:t>en</a:t>
                      </a:r>
                      <a:r>
                        <a:rPr sz="1400" dirty="0"/>
                        <a:t> </a:t>
                      </a:r>
                      <a:r>
                        <a:rPr sz="1400" dirty="0" err="1"/>
                        <a:t>ligne</a:t>
                      </a:r>
                      <a:r>
                        <a:rPr sz="1400" dirty="0"/>
                        <a:t> Delft eLearning pour </a:t>
                      </a:r>
                      <a:r>
                        <a:rPr sz="1400" dirty="0" err="1"/>
                        <a:t>chaque</a:t>
                      </a:r>
                      <a:r>
                        <a:rPr sz="1400" dirty="0"/>
                        <a:t> </a:t>
                      </a:r>
                      <a:r>
                        <a:rPr sz="1400" dirty="0" err="1"/>
                        <a:t>personne</a:t>
                      </a:r>
                      <a:r>
                        <a:rPr sz="1400" dirty="0"/>
                        <a:t> </a:t>
                      </a:r>
                      <a:r>
                        <a:rPr sz="1400" dirty="0" err="1"/>
                        <a:t>formée</a:t>
                      </a:r>
                      <a:endParaRPr sz="1400" u="none" strike="noStrike" cap="none" dirty="0"/>
                    </a:p>
                    <a:p>
                      <a:pPr marL="914400" marR="0" lvl="0" indent="0" algn="l" rtl="0">
                        <a:lnSpc>
                          <a:spcPct val="100000"/>
                        </a:lnSpc>
                        <a:spcBef>
                          <a:spcPts val="0"/>
                        </a:spcBef>
                        <a:spcAft>
                          <a:spcPts val="0"/>
                        </a:spcAft>
                        <a:buClr>
                          <a:srgbClr val="000000"/>
                        </a:buClr>
                        <a:buSzPts val="1600"/>
                        <a:buFont typeface="Arial"/>
                        <a:buNone/>
                      </a:pPr>
                      <a:endParaRPr sz="1400" u="none" strike="noStrike" cap="none" dirty="0"/>
                    </a:p>
                    <a:p>
                      <a:pPr marL="457200" marR="0" lvl="0" indent="-330200" algn="l" rtl="0">
                        <a:lnSpc>
                          <a:spcPct val="100000"/>
                        </a:lnSpc>
                        <a:spcBef>
                          <a:spcPts val="0"/>
                        </a:spcBef>
                        <a:spcAft>
                          <a:spcPts val="0"/>
                        </a:spcAft>
                        <a:buClr>
                          <a:srgbClr val="000000"/>
                        </a:buClr>
                        <a:buSzPts val="1600"/>
                        <a:buFont typeface="Arial"/>
                        <a:buChar char="●"/>
                        <a:defRPr sz="1600"/>
                      </a:pPr>
                      <a:r>
                        <a:rPr sz="1400" b="1" dirty="0">
                          <a:solidFill>
                            <a:schemeClr val="accent5"/>
                          </a:solidFill>
                        </a:rPr>
                        <a:t>Note</a:t>
                      </a:r>
                      <a:r>
                        <a:rPr sz="1400" b="1" dirty="0"/>
                        <a:t> :</a:t>
                      </a:r>
                      <a:r>
                        <a:rPr sz="1400" dirty="0"/>
                        <a:t> à </a:t>
                      </a:r>
                      <a:r>
                        <a:rPr sz="1400" dirty="0" err="1"/>
                        <a:t>acheter</a:t>
                      </a:r>
                      <a:r>
                        <a:rPr sz="1400" dirty="0"/>
                        <a:t> </a:t>
                      </a:r>
                      <a:r>
                        <a:rPr sz="1400" dirty="0" err="1"/>
                        <a:t>en</a:t>
                      </a:r>
                      <a:r>
                        <a:rPr sz="1400" dirty="0"/>
                        <a:t> </a:t>
                      </a:r>
                      <a:r>
                        <a:rPr sz="1400" dirty="0" err="1"/>
                        <a:t>même</a:t>
                      </a:r>
                      <a:r>
                        <a:rPr sz="1400" dirty="0"/>
                        <a:t> temps </a:t>
                      </a:r>
                      <a:r>
                        <a:rPr sz="1400" dirty="0" err="1"/>
                        <a:t>qu’une</a:t>
                      </a:r>
                      <a:r>
                        <a:rPr sz="1400" dirty="0"/>
                        <a:t> </a:t>
                      </a:r>
                      <a:r>
                        <a:rPr sz="1400" dirty="0" err="1"/>
                        <a:t>licence</a:t>
                      </a:r>
                      <a:r>
                        <a:rPr sz="1400" dirty="0"/>
                        <a:t> </a:t>
                      </a:r>
                      <a:r>
                        <a:rPr sz="1400" dirty="0" err="1"/>
                        <a:t>perpétuelle</a:t>
                      </a:r>
                      <a:r>
                        <a:rPr sz="1400" dirty="0"/>
                        <a:t> de </a:t>
                      </a:r>
                      <a:r>
                        <a:rPr sz="1400" dirty="0" err="1"/>
                        <a:t>logiciel</a:t>
                      </a:r>
                      <a:r>
                        <a:rPr sz="1400" dirty="0"/>
                        <a:t> CAD4TB </a:t>
                      </a:r>
                      <a:r>
                        <a:rPr sz="1400" dirty="0" err="1"/>
                        <a:t>ou</a:t>
                      </a:r>
                      <a:r>
                        <a:rPr sz="1400" dirty="0"/>
                        <a:t> d’un </a:t>
                      </a:r>
                      <a:r>
                        <a:rPr sz="1400" dirty="0" err="1"/>
                        <a:t>boîtier</a:t>
                      </a:r>
                      <a:r>
                        <a:rPr sz="1400" dirty="0"/>
                        <a:t> CAD4TB </a:t>
                      </a:r>
                      <a:r>
                        <a:rPr sz="1400" dirty="0" err="1"/>
                        <a:t>ou</a:t>
                      </a:r>
                      <a:r>
                        <a:rPr sz="1400" dirty="0"/>
                        <a:t> pendant la </a:t>
                      </a:r>
                      <a:r>
                        <a:rPr sz="1400" dirty="0" err="1"/>
                        <a:t>période</a:t>
                      </a:r>
                      <a:r>
                        <a:rPr sz="1400" dirty="0"/>
                        <a:t> de </a:t>
                      </a:r>
                      <a:r>
                        <a:rPr sz="1400" dirty="0" err="1"/>
                        <a:t>garantie</a:t>
                      </a:r>
                      <a:r>
                        <a:rPr sz="1400" dirty="0"/>
                        <a:t> </a:t>
                      </a:r>
                      <a:r>
                        <a:rPr sz="1400" dirty="0" err="1"/>
                        <a:t>initiale</a:t>
                      </a:r>
                      <a:r>
                        <a:rPr sz="1400" dirty="0"/>
                        <a:t> de </a:t>
                      </a:r>
                      <a:r>
                        <a:rPr sz="1400" dirty="0" err="1"/>
                        <a:t>l’article</a:t>
                      </a:r>
                      <a:r>
                        <a:rPr sz="1400" dirty="0"/>
                        <a:t>. </a:t>
                      </a:r>
                      <a:r>
                        <a:rPr sz="1400" dirty="0" err="1"/>
                        <a:t>Prolonge</a:t>
                      </a:r>
                      <a:r>
                        <a:rPr sz="1400" dirty="0"/>
                        <a:t> la </a:t>
                      </a:r>
                      <a:r>
                        <a:rPr sz="1400" dirty="0" err="1"/>
                        <a:t>période</a:t>
                      </a:r>
                      <a:r>
                        <a:rPr sz="1400" dirty="0"/>
                        <a:t> de </a:t>
                      </a:r>
                      <a:r>
                        <a:rPr sz="1400" dirty="0" err="1"/>
                        <a:t>garantie</a:t>
                      </a:r>
                      <a:r>
                        <a:rPr sz="1400" dirty="0"/>
                        <a:t> </a:t>
                      </a:r>
                      <a:r>
                        <a:rPr sz="1400" dirty="0" err="1"/>
                        <a:t>initiale</a:t>
                      </a:r>
                      <a:r>
                        <a:rPr sz="1400" dirty="0"/>
                        <a:t> d’un </a:t>
                      </a:r>
                      <a:r>
                        <a:rPr sz="1400" dirty="0" err="1"/>
                        <a:t>système</a:t>
                      </a:r>
                      <a:r>
                        <a:rPr sz="1400" dirty="0"/>
                        <a:t> CAD4TB (</a:t>
                      </a:r>
                      <a:r>
                        <a:rPr sz="1400" dirty="0" err="1"/>
                        <a:t>licence</a:t>
                      </a:r>
                      <a:r>
                        <a:rPr sz="1400" dirty="0"/>
                        <a:t> et </a:t>
                      </a:r>
                      <a:r>
                        <a:rPr sz="1400" dirty="0" err="1"/>
                        <a:t>boîtier</a:t>
                      </a:r>
                      <a:r>
                        <a:rPr sz="1400" dirty="0"/>
                        <a:t>) de 12 </a:t>
                      </a:r>
                      <a:r>
                        <a:rPr sz="1400" dirty="0" err="1"/>
                        <a:t>mois</a:t>
                      </a:r>
                      <a:r>
                        <a:rPr sz="1400" dirty="0"/>
                        <a:t>. </a:t>
                      </a:r>
                      <a:endParaRPr sz="1400" u="none" strike="noStrike" cap="none" dirty="0"/>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defRPr sz="1600"/>
                      </a:pPr>
                      <a:r>
                        <a:t>5 100 $</a:t>
                      </a:r>
                      <a:endParaRPr sz="1600" u="none" strike="noStrike" cap="none"/>
                    </a:p>
                  </a:txBody>
                  <a:tcPr marL="91425" marR="91425" marT="91425" marB="91425"/>
                </a:tc>
                <a:extLst>
                  <a:ext uri="{0D108BD9-81ED-4DB2-BD59-A6C34878D82A}">
                    <a16:rowId xmlns:a16="http://schemas.microsoft.com/office/drawing/2014/main" val="10001"/>
                  </a:ext>
                </a:extLst>
              </a:tr>
              <a:tr h="608800">
                <a:tc>
                  <a:txBody>
                    <a:bodyPr/>
                    <a:lstStyle/>
                    <a:p>
                      <a:pPr marL="0" marR="0" lvl="0" indent="0" algn="l" rtl="0">
                        <a:lnSpc>
                          <a:spcPct val="100000"/>
                        </a:lnSpc>
                        <a:spcBef>
                          <a:spcPts val="0"/>
                        </a:spcBef>
                        <a:spcAft>
                          <a:spcPts val="0"/>
                        </a:spcAft>
                        <a:buClr>
                          <a:srgbClr val="000000"/>
                        </a:buClr>
                        <a:buSzPts val="1400"/>
                        <a:buFont typeface="Arial"/>
                        <a:buNone/>
                        <a:defRPr sz="1600" b="1"/>
                      </a:pPr>
                      <a:r>
                        <a:rPr sz="1400" dirty="0"/>
                        <a:t>Extension de trois </a:t>
                      </a:r>
                      <a:r>
                        <a:rPr sz="1400" dirty="0" err="1"/>
                        <a:t>ans</a:t>
                      </a:r>
                      <a:r>
                        <a:rPr sz="1400" dirty="0"/>
                        <a:t> de </a:t>
                      </a:r>
                      <a:r>
                        <a:rPr sz="1400" dirty="0" err="1"/>
                        <a:t>l’</a:t>
                      </a:r>
                      <a:r>
                        <a:rPr sz="1400" dirty="0" err="1">
                          <a:solidFill>
                            <a:schemeClr val="dk1"/>
                          </a:solidFill>
                        </a:rPr>
                        <a:t>assistance</a:t>
                      </a:r>
                      <a:r>
                        <a:rPr sz="1400" dirty="0">
                          <a:solidFill>
                            <a:schemeClr val="dk1"/>
                          </a:solidFill>
                        </a:rPr>
                        <a:t> et de la maintenance</a:t>
                      </a:r>
                      <a:endParaRPr sz="1400" b="1" u="none" strike="noStrike" cap="none" dirty="0"/>
                    </a:p>
                  </a:txBody>
                  <a:tcPr marL="91425" marR="91425" marT="91425" marB="91425"/>
                </a:tc>
                <a:tc>
                  <a:txBody>
                    <a:bodyPr/>
                    <a:lstStyle/>
                    <a:p>
                      <a:pPr marL="0" marR="0" lvl="0" indent="0" algn="r" rtl="0">
                        <a:lnSpc>
                          <a:spcPct val="115000"/>
                        </a:lnSpc>
                        <a:spcBef>
                          <a:spcPts val="0"/>
                        </a:spcBef>
                        <a:spcAft>
                          <a:spcPts val="0"/>
                        </a:spcAft>
                        <a:buClr>
                          <a:srgbClr val="000000"/>
                        </a:buClr>
                        <a:buSzPts val="1400"/>
                        <a:buFont typeface="Arial"/>
                        <a:buNone/>
                        <a:defRPr sz="1600"/>
                      </a:pPr>
                      <a:r>
                        <a:rPr dirty="0"/>
                        <a:t>11 475 $</a:t>
                      </a:r>
                      <a:endParaRPr sz="1600" u="none" strike="noStrike" cap="none" dirty="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2"/>
        <p:cNvGrpSpPr/>
        <p:nvPr/>
      </p:nvGrpSpPr>
      <p:grpSpPr>
        <a:xfrm>
          <a:off x="0" y="0"/>
          <a:ext cx="0" cy="0"/>
          <a:chOff x="0" y="0"/>
          <a:chExt cx="0" cy="0"/>
        </a:xfrm>
      </p:grpSpPr>
      <p:sp>
        <p:nvSpPr>
          <p:cNvPr id="2083" name="Google Shape;2083;gf1628d04e6_0_95"/>
          <p:cNvSpPr txBox="1">
            <a:spLocks noGrp="1"/>
          </p:cNvSpPr>
          <p:nvPr>
            <p:ph type="title"/>
          </p:nvPr>
        </p:nvSpPr>
        <p:spPr>
          <a:xfrm>
            <a:off x="4635054" y="3713965"/>
            <a:ext cx="7892226" cy="579755"/>
          </a:xfrm>
          <a:prstGeom prst="rect">
            <a:avLst/>
          </a:prstGeom>
          <a:noFill/>
          <a:ln>
            <a:noFill/>
          </a:ln>
        </p:spPr>
        <p:txBody>
          <a:bodyPr spcFirstLastPara="1" wrap="square" lIns="0" tIns="45700" rIns="0" bIns="45700" anchor="ctr" anchorCtr="0">
            <a:noAutofit/>
          </a:bodyPr>
          <a:lstStyle/>
          <a:p>
            <a:pPr marL="0" lvl="0" indent="0" algn="l" rtl="0">
              <a:lnSpc>
                <a:spcPct val="110000"/>
              </a:lnSpc>
              <a:spcBef>
                <a:spcPts val="500"/>
              </a:spcBef>
              <a:spcAft>
                <a:spcPts val="0"/>
              </a:spcAft>
              <a:buSzPts val="2800"/>
              <a:buNone/>
              <a:defRPr sz="2800">
                <a:solidFill>
                  <a:srgbClr val="262626"/>
                </a:solidFill>
                <a:latin typeface="DM Sans Medium"/>
                <a:ea typeface="DM Sans Medium"/>
                <a:cs typeface="DM Sans Medium"/>
                <a:sym typeface="DM Sans Medium"/>
              </a:defRPr>
            </a:pPr>
            <a:r>
              <a:rPr dirty="0"/>
              <a:t>PRÉSENTATION DES SYSTÈMES DE RADIOGRAPHIE ULTRA-PORTABLES</a:t>
            </a:r>
            <a:endParaRPr sz="2800" dirty="0">
              <a:solidFill>
                <a:srgbClr val="26262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Google Shape;1814;p3"/>
          <p:cNvSpPr txBox="1">
            <a:spLocks noGrp="1"/>
          </p:cNvSpPr>
          <p:nvPr>
            <p:ph type="title"/>
          </p:nvPr>
        </p:nvSpPr>
        <p:spPr>
          <a:xfrm>
            <a:off x="444500" y="402326"/>
            <a:ext cx="10763250" cy="804254"/>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3200"/>
              <a:buFont typeface="DM Sans Medium"/>
              <a:buNone/>
            </a:pPr>
            <a:r>
              <a:t>Aperçu du cours</a:t>
            </a:r>
          </a:p>
        </p:txBody>
      </p:sp>
      <p:grpSp>
        <p:nvGrpSpPr>
          <p:cNvPr id="1815" name="Google Shape;1815;p3"/>
          <p:cNvGrpSpPr/>
          <p:nvPr/>
        </p:nvGrpSpPr>
        <p:grpSpPr>
          <a:xfrm>
            <a:off x="1407417" y="1028712"/>
            <a:ext cx="9377160" cy="5359532"/>
            <a:chOff x="0" y="0"/>
            <a:chExt cx="9377160" cy="5359532"/>
          </a:xfrm>
        </p:grpSpPr>
        <p:sp>
          <p:nvSpPr>
            <p:cNvPr id="1816" name="Google Shape;1816;p3"/>
            <p:cNvSpPr/>
            <p:nvPr/>
          </p:nvSpPr>
          <p:spPr>
            <a:xfrm>
              <a:off x="0" y="0"/>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3"/>
            <p:cNvSpPr/>
            <p:nvPr/>
          </p:nvSpPr>
          <p:spPr>
            <a:xfrm>
              <a:off x="190708" y="142307"/>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3"/>
            <p:cNvSpPr/>
            <p:nvPr/>
          </p:nvSpPr>
          <p:spPr>
            <a:xfrm>
              <a:off x="728160" y="457"/>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3"/>
            <p:cNvSpPr txBox="1"/>
            <p:nvPr/>
          </p:nvSpPr>
          <p:spPr>
            <a:xfrm>
              <a:off x="728160" y="457"/>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defRPr sz="2000">
                  <a:solidFill>
                    <a:srgbClr val="000000"/>
                  </a:solidFill>
                  <a:latin typeface="Arial"/>
                  <a:ea typeface="Arial"/>
                  <a:cs typeface="Arial"/>
                  <a:sym typeface="Arial"/>
                </a:defRPr>
              </a:pPr>
              <a:r>
                <a:t>Aperçu de la DAO en tant qu’outil de dépistage de la tuberculose</a:t>
              </a:r>
              <a:endParaRPr sz="2000" b="0" i="0" u="none" strike="noStrike" cap="none">
                <a:solidFill>
                  <a:srgbClr val="000000"/>
                </a:solidFill>
                <a:latin typeface="Arial"/>
                <a:ea typeface="Arial"/>
                <a:cs typeface="Arial"/>
                <a:sym typeface="Arial"/>
              </a:endParaRPr>
            </a:p>
          </p:txBody>
        </p:sp>
        <p:sp>
          <p:nvSpPr>
            <p:cNvPr id="1820" name="Google Shape;1820;p3"/>
            <p:cNvSpPr/>
            <p:nvPr/>
          </p:nvSpPr>
          <p:spPr>
            <a:xfrm>
              <a:off x="0" y="788510"/>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3"/>
            <p:cNvSpPr/>
            <p:nvPr/>
          </p:nvSpPr>
          <p:spPr>
            <a:xfrm>
              <a:off x="190708" y="930360"/>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3"/>
            <p:cNvSpPr/>
            <p:nvPr/>
          </p:nvSpPr>
          <p:spPr>
            <a:xfrm>
              <a:off x="728160" y="788510"/>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3"/>
            <p:cNvSpPr txBox="1"/>
            <p:nvPr/>
          </p:nvSpPr>
          <p:spPr>
            <a:xfrm>
              <a:off x="728160" y="788510"/>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defRPr sz="2000">
                  <a:solidFill>
                    <a:srgbClr val="000000"/>
                  </a:solidFill>
                  <a:latin typeface="Arial"/>
                  <a:ea typeface="Arial"/>
                  <a:cs typeface="Arial"/>
                  <a:sym typeface="Arial"/>
                </a:defRPr>
              </a:pPr>
              <a:r>
                <a:t>Comprendre, interpréter et utiliser les résultats de la DAO</a:t>
              </a:r>
              <a:endParaRPr sz="2000" b="0" i="0" u="none" strike="noStrike" cap="none">
                <a:solidFill>
                  <a:srgbClr val="000000"/>
                </a:solidFill>
                <a:latin typeface="Arial"/>
                <a:ea typeface="Arial"/>
                <a:cs typeface="Arial"/>
                <a:sym typeface="Arial"/>
              </a:endParaRPr>
            </a:p>
          </p:txBody>
        </p:sp>
        <p:sp>
          <p:nvSpPr>
            <p:cNvPr id="1824" name="Google Shape;1824;p3"/>
            <p:cNvSpPr/>
            <p:nvPr/>
          </p:nvSpPr>
          <p:spPr>
            <a:xfrm>
              <a:off x="0" y="1576563"/>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3"/>
            <p:cNvSpPr/>
            <p:nvPr/>
          </p:nvSpPr>
          <p:spPr>
            <a:xfrm>
              <a:off x="190708" y="1718413"/>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3"/>
            <p:cNvSpPr/>
            <p:nvPr/>
          </p:nvSpPr>
          <p:spPr>
            <a:xfrm>
              <a:off x="728160" y="1576563"/>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3"/>
            <p:cNvSpPr txBox="1"/>
            <p:nvPr/>
          </p:nvSpPr>
          <p:spPr>
            <a:xfrm>
              <a:off x="728160" y="1576563"/>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defRPr sz="2000">
                  <a:solidFill>
                    <a:srgbClr val="000000"/>
                  </a:solidFill>
                  <a:latin typeface="Arial"/>
                  <a:ea typeface="Arial"/>
                  <a:cs typeface="Arial"/>
                  <a:sym typeface="Arial"/>
                </a:defRPr>
              </a:pPr>
              <a:r>
                <a:t>Utilisation de la DAO dans les programmes de dépistage de la tuberculose</a:t>
              </a:r>
              <a:endParaRPr sz="2000" b="0" i="0" u="none" strike="noStrike" cap="none">
                <a:solidFill>
                  <a:srgbClr val="000000"/>
                </a:solidFill>
                <a:latin typeface="Arial"/>
                <a:ea typeface="Arial"/>
                <a:cs typeface="Arial"/>
                <a:sym typeface="Arial"/>
              </a:endParaRPr>
            </a:p>
          </p:txBody>
        </p:sp>
        <p:sp>
          <p:nvSpPr>
            <p:cNvPr id="1828" name="Google Shape;1828;p3"/>
            <p:cNvSpPr/>
            <p:nvPr/>
          </p:nvSpPr>
          <p:spPr>
            <a:xfrm>
              <a:off x="0" y="2364616"/>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3"/>
            <p:cNvSpPr/>
            <p:nvPr/>
          </p:nvSpPr>
          <p:spPr>
            <a:xfrm>
              <a:off x="190708" y="2506465"/>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3"/>
            <p:cNvSpPr/>
            <p:nvPr/>
          </p:nvSpPr>
          <p:spPr>
            <a:xfrm>
              <a:off x="728160" y="2364616"/>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3"/>
            <p:cNvSpPr txBox="1"/>
            <p:nvPr/>
          </p:nvSpPr>
          <p:spPr>
            <a:xfrm>
              <a:off x="728160" y="2364616"/>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defRPr sz="2000">
                  <a:solidFill>
                    <a:srgbClr val="000000"/>
                  </a:solidFill>
                  <a:latin typeface="Arial"/>
                  <a:ea typeface="Arial"/>
                  <a:cs typeface="Arial"/>
                  <a:sym typeface="Arial"/>
                </a:defRPr>
              </a:pPr>
              <a:r>
                <a:t>Produits DAO dans le catalogue GDF</a:t>
              </a:r>
              <a:endParaRPr sz="2000" b="0" i="0" u="none" strike="noStrike" cap="none">
                <a:solidFill>
                  <a:srgbClr val="000000"/>
                </a:solidFill>
                <a:latin typeface="Arial"/>
                <a:ea typeface="Arial"/>
                <a:cs typeface="Arial"/>
                <a:sym typeface="Arial"/>
              </a:endParaRPr>
            </a:p>
          </p:txBody>
        </p:sp>
        <p:sp>
          <p:nvSpPr>
            <p:cNvPr id="1832" name="Google Shape;1832;p3"/>
            <p:cNvSpPr/>
            <p:nvPr/>
          </p:nvSpPr>
          <p:spPr>
            <a:xfrm>
              <a:off x="0" y="3152669"/>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3"/>
            <p:cNvSpPr/>
            <p:nvPr/>
          </p:nvSpPr>
          <p:spPr>
            <a:xfrm>
              <a:off x="190708" y="3294518"/>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3"/>
            <p:cNvSpPr/>
            <p:nvPr/>
          </p:nvSpPr>
          <p:spPr>
            <a:xfrm>
              <a:off x="728160" y="3152669"/>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3"/>
            <p:cNvSpPr txBox="1"/>
            <p:nvPr/>
          </p:nvSpPr>
          <p:spPr>
            <a:xfrm>
              <a:off x="728160" y="3152669"/>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defRPr sz="2000"/>
              </a:pPr>
              <a:r>
                <a:rPr>
                  <a:solidFill>
                    <a:srgbClr val="000000"/>
                  </a:solidFill>
                  <a:latin typeface="Arial"/>
                  <a:ea typeface="Arial"/>
                  <a:cs typeface="Arial"/>
                  <a:sym typeface="Arial"/>
                </a:rPr>
                <a:t>Aperçu des différentes technologies de radiographies et introduction à la radiographie ultra-portable </a:t>
              </a:r>
              <a:endParaRPr sz="2000" b="0" i="0" u="none" strike="noStrike" cap="none">
                <a:solidFill>
                  <a:srgbClr val="000000"/>
                </a:solidFill>
                <a:latin typeface="Arial"/>
                <a:ea typeface="Arial"/>
                <a:cs typeface="Arial"/>
                <a:sym typeface="Arial"/>
              </a:endParaRPr>
            </a:p>
          </p:txBody>
        </p:sp>
        <p:sp>
          <p:nvSpPr>
            <p:cNvPr id="1836" name="Google Shape;1836;p3"/>
            <p:cNvSpPr/>
            <p:nvPr/>
          </p:nvSpPr>
          <p:spPr>
            <a:xfrm>
              <a:off x="0" y="3940721"/>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3"/>
            <p:cNvSpPr/>
            <p:nvPr/>
          </p:nvSpPr>
          <p:spPr>
            <a:xfrm>
              <a:off x="190708" y="4082571"/>
              <a:ext cx="346800" cy="3468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3"/>
            <p:cNvSpPr/>
            <p:nvPr/>
          </p:nvSpPr>
          <p:spPr>
            <a:xfrm>
              <a:off x="728160" y="3940721"/>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3"/>
            <p:cNvSpPr txBox="1"/>
            <p:nvPr/>
          </p:nvSpPr>
          <p:spPr>
            <a:xfrm>
              <a:off x="728160" y="3940721"/>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defRPr sz="2000">
                  <a:solidFill>
                    <a:srgbClr val="000000"/>
                  </a:solidFill>
                  <a:latin typeface="Arial"/>
                  <a:ea typeface="Arial"/>
                  <a:cs typeface="Arial"/>
                  <a:sym typeface="Arial"/>
                </a:defRPr>
              </a:pPr>
              <a:r>
                <a:t>Systèmes de radiographie ultra-portables dans le catalogue GDF</a:t>
              </a:r>
              <a:endParaRPr sz="2000" b="0" i="0" u="none" strike="noStrike" cap="none">
                <a:solidFill>
                  <a:srgbClr val="000000"/>
                </a:solidFill>
                <a:latin typeface="Arial"/>
                <a:ea typeface="Arial"/>
                <a:cs typeface="Arial"/>
                <a:sym typeface="Arial"/>
              </a:endParaRPr>
            </a:p>
          </p:txBody>
        </p:sp>
        <p:sp>
          <p:nvSpPr>
            <p:cNvPr id="1840" name="Google Shape;1840;p3"/>
            <p:cNvSpPr/>
            <p:nvPr/>
          </p:nvSpPr>
          <p:spPr>
            <a:xfrm>
              <a:off x="0" y="4729232"/>
              <a:ext cx="9377100" cy="630300"/>
            </a:xfrm>
            <a:prstGeom prst="roundRect">
              <a:avLst>
                <a:gd name="adj" fmla="val 10000"/>
              </a:avLst>
            </a:prstGeom>
            <a:solidFill>
              <a:srgbClr val="CDCD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3"/>
            <p:cNvSpPr/>
            <p:nvPr/>
          </p:nvSpPr>
          <p:spPr>
            <a:xfrm>
              <a:off x="190708" y="4870624"/>
              <a:ext cx="346800" cy="3468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3"/>
            <p:cNvSpPr/>
            <p:nvPr/>
          </p:nvSpPr>
          <p:spPr>
            <a:xfrm>
              <a:off x="728160" y="4728774"/>
              <a:ext cx="8649000" cy="63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3"/>
            <p:cNvSpPr txBox="1"/>
            <p:nvPr/>
          </p:nvSpPr>
          <p:spPr>
            <a:xfrm>
              <a:off x="728160" y="4728774"/>
              <a:ext cx="8649000" cy="630300"/>
            </a:xfrm>
            <a:prstGeom prst="rect">
              <a:avLst/>
            </a:prstGeom>
            <a:noFill/>
            <a:ln>
              <a:noFill/>
            </a:ln>
          </p:spPr>
          <p:txBody>
            <a:bodyPr spcFirstLastPara="1" wrap="square" lIns="66700" tIns="66700" rIns="66700" bIns="66700" anchor="ctr" anchorCtr="0">
              <a:noAutofit/>
            </a:bodyPr>
            <a:lstStyle/>
            <a:p>
              <a:pPr marL="0" marR="0" lvl="0" indent="0" algn="l" rtl="0">
                <a:lnSpc>
                  <a:spcPct val="100000"/>
                </a:lnSpc>
                <a:spcBef>
                  <a:spcPts val="0"/>
                </a:spcBef>
                <a:spcAft>
                  <a:spcPts val="0"/>
                </a:spcAft>
                <a:buClr>
                  <a:srgbClr val="000000"/>
                </a:buClr>
                <a:buSzPts val="2000"/>
                <a:buFont typeface="Arial"/>
                <a:buNone/>
                <a:defRPr sz="2000">
                  <a:solidFill>
                    <a:srgbClr val="000000"/>
                  </a:solidFill>
                  <a:latin typeface="Arial"/>
                  <a:ea typeface="Arial"/>
                  <a:cs typeface="Arial"/>
                  <a:sym typeface="Arial"/>
                </a:defRPr>
              </a:pPr>
              <a:r>
                <a:t>Résumé </a:t>
              </a:r>
              <a:endParaRPr sz="2000" b="0" i="0" u="none" strike="noStrike" cap="non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88"/>
        <p:cNvGrpSpPr/>
        <p:nvPr/>
      </p:nvGrpSpPr>
      <p:grpSpPr>
        <a:xfrm>
          <a:off x="0" y="0"/>
          <a:ext cx="0" cy="0"/>
          <a:chOff x="0" y="0"/>
          <a:chExt cx="0" cy="0"/>
        </a:xfrm>
      </p:grpSpPr>
      <p:sp>
        <p:nvSpPr>
          <p:cNvPr id="2089" name="Google Shape;2089;gf1773862d2_0_218"/>
          <p:cNvSpPr txBox="1">
            <a:spLocks noGrp="1"/>
          </p:cNvSpPr>
          <p:nvPr>
            <p:ph type="title"/>
          </p:nvPr>
        </p:nvSpPr>
        <p:spPr>
          <a:xfrm>
            <a:off x="444500" y="95251"/>
            <a:ext cx="104749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0B0F0"/>
              </a:buClr>
              <a:buSzPts val="3600"/>
              <a:buFont typeface="DM Sans"/>
              <a:buNone/>
              <a:defRPr>
                <a:solidFill>
                  <a:srgbClr val="262626"/>
                </a:solidFill>
              </a:defRPr>
            </a:pPr>
            <a:r>
              <a:rPr sz="3200"/>
              <a:t>Types de technologie de radiographies</a:t>
            </a:r>
            <a:endParaRPr sz="3200">
              <a:solidFill>
                <a:srgbClr val="262626"/>
              </a:solidFill>
            </a:endParaRPr>
          </a:p>
        </p:txBody>
      </p:sp>
      <p:pic>
        <p:nvPicPr>
          <p:cNvPr id="2090" name="Google Shape;2090;gf1773862d2_0_218"/>
          <p:cNvPicPr preferRelativeResize="0">
            <a:picLocks noGrp="1"/>
          </p:cNvPicPr>
          <p:nvPr>
            <p:ph type="body" idx="4294967295"/>
          </p:nvPr>
        </p:nvPicPr>
        <p:blipFill rotWithShape="1">
          <a:blip r:embed="rId3">
            <a:alphaModFix/>
          </a:blip>
          <a:srcRect/>
          <a:stretch/>
        </p:blipFill>
        <p:spPr>
          <a:xfrm>
            <a:off x="329112" y="1771792"/>
            <a:ext cx="1597025" cy="1247775"/>
          </a:xfrm>
          <a:prstGeom prst="rect">
            <a:avLst/>
          </a:prstGeom>
          <a:noFill/>
          <a:ln>
            <a:noFill/>
          </a:ln>
          <a:effectLst>
            <a:outerShdw blurRad="292100" dist="139700" dir="2700000" algn="tl" rotWithShape="0">
              <a:srgbClr val="333333">
                <a:alpha val="63921"/>
              </a:srgbClr>
            </a:outerShdw>
          </a:effectLst>
        </p:spPr>
      </p:pic>
      <p:pic>
        <p:nvPicPr>
          <p:cNvPr id="2091" name="Google Shape;2091;gf1773862d2_0_218"/>
          <p:cNvPicPr preferRelativeResize="0">
            <a:picLocks noGrp="1"/>
          </p:cNvPicPr>
          <p:nvPr>
            <p:ph type="body" idx="4294967295"/>
          </p:nvPr>
        </p:nvPicPr>
        <p:blipFill rotWithShape="1">
          <a:blip r:embed="rId4">
            <a:alphaModFix/>
          </a:blip>
          <a:srcRect/>
          <a:stretch/>
        </p:blipFill>
        <p:spPr>
          <a:xfrm>
            <a:off x="3952823" y="1806717"/>
            <a:ext cx="1725613" cy="1212850"/>
          </a:xfrm>
          <a:prstGeom prst="rect">
            <a:avLst/>
          </a:prstGeom>
          <a:noFill/>
          <a:ln>
            <a:noFill/>
          </a:ln>
          <a:effectLst>
            <a:outerShdw blurRad="292100" dist="139700" dir="2700000" algn="tl" rotWithShape="0">
              <a:srgbClr val="333333">
                <a:alpha val="63921"/>
              </a:srgbClr>
            </a:outerShdw>
          </a:effectLst>
        </p:spPr>
      </p:pic>
      <p:grpSp>
        <p:nvGrpSpPr>
          <p:cNvPr id="2092" name="Google Shape;2092;gf1773862d2_0_218"/>
          <p:cNvGrpSpPr/>
          <p:nvPr/>
        </p:nvGrpSpPr>
        <p:grpSpPr>
          <a:xfrm>
            <a:off x="285897" y="922259"/>
            <a:ext cx="3190254" cy="759810"/>
            <a:chOff x="491812" y="568150"/>
            <a:chExt cx="2790300" cy="759810"/>
          </a:xfrm>
        </p:grpSpPr>
        <p:sp>
          <p:nvSpPr>
            <p:cNvPr id="2093" name="Google Shape;2093;gf1773862d2_0_218"/>
            <p:cNvSpPr/>
            <p:nvPr/>
          </p:nvSpPr>
          <p:spPr>
            <a:xfrm>
              <a:off x="566038" y="1031322"/>
              <a:ext cx="2669940" cy="296638"/>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defRPr sz="1200">
                  <a:solidFill>
                    <a:schemeClr val="dk1"/>
                  </a:solidFill>
                  <a:latin typeface="Arial"/>
                  <a:ea typeface="Arial"/>
                  <a:cs typeface="Arial"/>
                  <a:sym typeface="Arial"/>
                </a:defRPr>
              </a:pPr>
              <a:r>
                <a:rPr sz="1100"/>
                <a:t>Ensemble générateur et détecteur numérique</a:t>
              </a:r>
              <a:endParaRPr sz="1100" b="0" i="0" u="none" strike="noStrike" cap="none">
                <a:solidFill>
                  <a:schemeClr val="dk1"/>
                </a:solidFill>
                <a:latin typeface="Arial"/>
                <a:ea typeface="Arial"/>
                <a:cs typeface="Arial"/>
                <a:sym typeface="Arial"/>
              </a:endParaRPr>
            </a:p>
          </p:txBody>
        </p:sp>
        <p:sp>
          <p:nvSpPr>
            <p:cNvPr id="2094" name="Google Shape;2094;gf1773862d2_0_218"/>
            <p:cNvSpPr/>
            <p:nvPr/>
          </p:nvSpPr>
          <p:spPr>
            <a:xfrm>
              <a:off x="491812" y="568150"/>
              <a:ext cx="2790300" cy="423600"/>
            </a:xfrm>
            <a:prstGeom prst="rect">
              <a:avLst/>
            </a:prstGeom>
            <a:solidFill>
              <a:schemeClr val="accent2"/>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defRPr sz="1600" b="1">
                  <a:solidFill>
                    <a:schemeClr val="lt1"/>
                  </a:solidFill>
                  <a:latin typeface="Arial"/>
                  <a:ea typeface="Arial"/>
                  <a:cs typeface="Arial"/>
                  <a:sym typeface="Arial"/>
                </a:defRPr>
              </a:pPr>
              <a:r>
                <a:t>Radiographie numérique (RN)</a:t>
              </a:r>
              <a:endParaRPr b="1" i="0" u="none" strike="noStrike" cap="none">
                <a:solidFill>
                  <a:schemeClr val="lt1"/>
                </a:solidFill>
                <a:latin typeface="Arial"/>
                <a:ea typeface="Arial"/>
                <a:cs typeface="Arial"/>
                <a:sym typeface="Arial"/>
              </a:endParaRPr>
            </a:p>
          </p:txBody>
        </p:sp>
      </p:grpSp>
      <p:pic>
        <p:nvPicPr>
          <p:cNvPr id="2095" name="Google Shape;2095;gf1773862d2_0_218"/>
          <p:cNvPicPr preferRelativeResize="0">
            <a:picLocks noGrp="1"/>
          </p:cNvPicPr>
          <p:nvPr>
            <p:ph type="body" idx="4294967295"/>
          </p:nvPr>
        </p:nvPicPr>
        <p:blipFill rotWithShape="1">
          <a:blip r:embed="rId5">
            <a:alphaModFix/>
          </a:blip>
          <a:srcRect/>
          <a:stretch/>
        </p:blipFill>
        <p:spPr>
          <a:xfrm>
            <a:off x="5768684" y="1740901"/>
            <a:ext cx="1597025" cy="1212850"/>
          </a:xfrm>
          <a:prstGeom prst="rect">
            <a:avLst/>
          </a:prstGeom>
          <a:noFill/>
          <a:ln>
            <a:noFill/>
          </a:ln>
          <a:effectLst>
            <a:outerShdw blurRad="292100" dist="139700" dir="2700000" algn="tl" rotWithShape="0">
              <a:srgbClr val="333333">
                <a:alpha val="63921"/>
              </a:srgbClr>
            </a:outerShdw>
          </a:effectLst>
        </p:spPr>
      </p:pic>
      <p:grpSp>
        <p:nvGrpSpPr>
          <p:cNvPr id="2096" name="Google Shape;2096;gf1773862d2_0_218"/>
          <p:cNvGrpSpPr/>
          <p:nvPr/>
        </p:nvGrpSpPr>
        <p:grpSpPr>
          <a:xfrm>
            <a:off x="3651067" y="916792"/>
            <a:ext cx="4061766" cy="767956"/>
            <a:chOff x="5719112" y="1738867"/>
            <a:chExt cx="2848563" cy="767956"/>
          </a:xfrm>
        </p:grpSpPr>
        <p:sp>
          <p:nvSpPr>
            <p:cNvPr id="2097" name="Google Shape;2097;gf1773862d2_0_218"/>
            <p:cNvSpPr/>
            <p:nvPr/>
          </p:nvSpPr>
          <p:spPr>
            <a:xfrm>
              <a:off x="5762851" y="2112804"/>
              <a:ext cx="2761084" cy="394019"/>
            </a:xfrm>
            <a:prstGeom prst="rect">
              <a:avLst/>
            </a:prstGeom>
            <a:solidFill>
              <a:schemeClr val="lt1"/>
            </a:solidFill>
            <a:ln w="25400" cap="flat" cmpd="sng">
              <a:solidFill>
                <a:srgbClr val="FEE7A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defRPr sz="1100">
                  <a:solidFill>
                    <a:schemeClr val="dk1"/>
                  </a:solidFill>
                  <a:latin typeface="Arial"/>
                  <a:ea typeface="Arial"/>
                  <a:cs typeface="Arial"/>
                  <a:sym typeface="Arial"/>
                </a:defRPr>
              </a:pPr>
              <a:r>
                <a:rPr sz="1050"/>
                <a:t>Générateur analogique et détecteur numérique ou lecteur CR existants</a:t>
              </a:r>
              <a:endParaRPr sz="1050" b="0" i="0" u="none" strike="noStrike" cap="none">
                <a:solidFill>
                  <a:schemeClr val="dk1"/>
                </a:solidFill>
                <a:latin typeface="Arial"/>
                <a:ea typeface="Arial"/>
                <a:cs typeface="Arial"/>
                <a:sym typeface="Arial"/>
              </a:endParaRPr>
            </a:p>
          </p:txBody>
        </p:sp>
        <p:sp>
          <p:nvSpPr>
            <p:cNvPr id="2098" name="Google Shape;2098;gf1773862d2_0_218"/>
            <p:cNvSpPr/>
            <p:nvPr/>
          </p:nvSpPr>
          <p:spPr>
            <a:xfrm>
              <a:off x="5719112" y="1738867"/>
              <a:ext cx="2848563" cy="373937"/>
            </a:xfrm>
            <a:prstGeom prst="rect">
              <a:avLst/>
            </a:prstGeom>
            <a:solidFill>
              <a:srgbClr val="FFDC7E"/>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defRPr sz="1400" b="1">
                  <a:solidFill>
                    <a:srgbClr val="262626"/>
                  </a:solidFill>
                  <a:latin typeface="Arial"/>
                  <a:ea typeface="Arial"/>
                  <a:cs typeface="Arial"/>
                  <a:sym typeface="Arial"/>
                </a:defRPr>
              </a:pPr>
              <a:r>
                <a:rPr sz="1100" dirty="0" err="1"/>
                <a:t>Rénovation</a:t>
              </a:r>
              <a:r>
                <a:rPr sz="1100" dirty="0"/>
                <a:t> et </a:t>
              </a:r>
              <a:r>
                <a:rPr sz="1100" dirty="0" err="1"/>
                <a:t>radiographie</a:t>
              </a:r>
              <a:r>
                <a:rPr sz="1100" dirty="0"/>
                <a:t> </a:t>
              </a:r>
              <a:r>
                <a:rPr sz="1100" dirty="0" err="1"/>
                <a:t>assistée</a:t>
              </a:r>
              <a:r>
                <a:rPr sz="1100" dirty="0"/>
                <a:t> par </a:t>
              </a:r>
              <a:r>
                <a:rPr sz="1100" dirty="0" err="1"/>
                <a:t>ordinateur</a:t>
              </a:r>
              <a:r>
                <a:rPr sz="1100" dirty="0"/>
                <a:t> (RC)</a:t>
              </a:r>
              <a:endParaRPr sz="1100" b="1" i="0" u="none" strike="noStrike" cap="none" dirty="0">
                <a:solidFill>
                  <a:srgbClr val="262626"/>
                </a:solidFill>
                <a:latin typeface="Arial"/>
                <a:ea typeface="Arial"/>
                <a:cs typeface="Arial"/>
                <a:sym typeface="Arial"/>
              </a:endParaRPr>
            </a:p>
          </p:txBody>
        </p:sp>
      </p:grpSp>
      <p:grpSp>
        <p:nvGrpSpPr>
          <p:cNvPr id="2099" name="Google Shape;2099;gf1773862d2_0_218"/>
          <p:cNvGrpSpPr/>
          <p:nvPr/>
        </p:nvGrpSpPr>
        <p:grpSpPr>
          <a:xfrm>
            <a:off x="7940494" y="922259"/>
            <a:ext cx="3819380" cy="762489"/>
            <a:chOff x="8715683" y="636128"/>
            <a:chExt cx="2647200" cy="762489"/>
          </a:xfrm>
        </p:grpSpPr>
        <p:sp>
          <p:nvSpPr>
            <p:cNvPr id="2100" name="Google Shape;2100;gf1773862d2_0_218"/>
            <p:cNvSpPr/>
            <p:nvPr/>
          </p:nvSpPr>
          <p:spPr>
            <a:xfrm>
              <a:off x="8761886" y="1010878"/>
              <a:ext cx="2554793" cy="387739"/>
            </a:xfrm>
            <a:prstGeom prst="rect">
              <a:avLst/>
            </a:prstGeom>
            <a:solidFill>
              <a:schemeClr val="lt1"/>
            </a:solidFill>
            <a:ln w="25400" cap="flat" cmpd="sng">
              <a:solidFill>
                <a:srgbClr val="FFF3D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defRPr sz="1200">
                  <a:solidFill>
                    <a:schemeClr val="dk1"/>
                  </a:solidFill>
                  <a:latin typeface="Arial"/>
                  <a:ea typeface="Arial"/>
                  <a:cs typeface="Arial"/>
                  <a:sym typeface="Arial"/>
                </a:defRPr>
              </a:pPr>
              <a:r>
                <a:rPr sz="1100"/>
                <a:t>Générateur analogique et traitement manuel de l’image</a:t>
              </a:r>
              <a:endParaRPr sz="1100" b="0" i="0" u="none" strike="noStrike" cap="none">
                <a:solidFill>
                  <a:schemeClr val="dk1"/>
                </a:solidFill>
                <a:latin typeface="Arial"/>
                <a:ea typeface="Arial"/>
                <a:cs typeface="Arial"/>
                <a:sym typeface="Arial"/>
              </a:endParaRPr>
            </a:p>
          </p:txBody>
        </p:sp>
        <p:sp>
          <p:nvSpPr>
            <p:cNvPr id="2101" name="Google Shape;2101;gf1773862d2_0_218"/>
            <p:cNvSpPr/>
            <p:nvPr/>
          </p:nvSpPr>
          <p:spPr>
            <a:xfrm>
              <a:off x="8715683" y="636128"/>
              <a:ext cx="2647200" cy="423600"/>
            </a:xfrm>
            <a:prstGeom prst="rect">
              <a:avLst/>
            </a:prstGeom>
            <a:solidFill>
              <a:srgbClr val="FFF3D4"/>
            </a:solidFill>
            <a:ln w="38100" cap="flat" cmpd="sng">
              <a:solidFill>
                <a:schemeClr val="lt1"/>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defRPr sz="1600" b="1">
                  <a:solidFill>
                    <a:srgbClr val="262626"/>
                  </a:solidFill>
                  <a:latin typeface="Arial"/>
                  <a:ea typeface="Arial"/>
                  <a:cs typeface="Arial"/>
                  <a:sym typeface="Arial"/>
                </a:defRPr>
              </a:pPr>
              <a:r>
                <a:t>Radiographie analogique</a:t>
              </a:r>
              <a:endParaRPr b="1" i="0" u="none" strike="noStrike" cap="none">
                <a:solidFill>
                  <a:srgbClr val="262626"/>
                </a:solidFill>
                <a:latin typeface="Arial"/>
                <a:ea typeface="Arial"/>
                <a:cs typeface="Arial"/>
                <a:sym typeface="Arial"/>
              </a:endParaRPr>
            </a:p>
          </p:txBody>
        </p:sp>
      </p:grpSp>
      <p:sp>
        <p:nvSpPr>
          <p:cNvPr id="2102" name="Google Shape;2102;gf1773862d2_0_218"/>
          <p:cNvSpPr txBox="1"/>
          <p:nvPr/>
        </p:nvSpPr>
        <p:spPr>
          <a:xfrm>
            <a:off x="285900" y="3122375"/>
            <a:ext cx="3190200" cy="3256200"/>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0000" tIns="45700" rIns="91425" bIns="45700" anchor="t" anchorCtr="0">
            <a:noAutofit/>
          </a:bodyPr>
          <a:lstStyle/>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dirty="0" err="1"/>
              <a:t>Derniers</a:t>
            </a:r>
            <a:r>
              <a:rPr sz="1200" dirty="0"/>
              <a:t> </a:t>
            </a:r>
            <a:r>
              <a:rPr sz="1200" dirty="0" err="1"/>
              <a:t>développements</a:t>
            </a:r>
            <a:r>
              <a:rPr sz="1200" dirty="0"/>
              <a:t> </a:t>
            </a:r>
            <a:r>
              <a:rPr sz="1200" dirty="0" err="1"/>
              <a:t>en</a:t>
            </a:r>
            <a:r>
              <a:rPr sz="1200" dirty="0"/>
              <a:t> matière de </a:t>
            </a:r>
            <a:r>
              <a:rPr sz="1200" dirty="0" err="1"/>
              <a:t>technologie</a:t>
            </a:r>
            <a:r>
              <a:rPr sz="1200" dirty="0"/>
              <a:t> </a:t>
            </a:r>
            <a:r>
              <a:rPr sz="1200" dirty="0" err="1"/>
              <a:t>radiologique</a:t>
            </a:r>
            <a:endParaRPr sz="1200" b="0" i="0" u="none" strike="noStrike" cap="none" dirty="0">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a:solidFill>
                  <a:schemeClr val="dk1"/>
                </a:solidFill>
              </a:defRPr>
            </a:pPr>
            <a:r>
              <a:rPr sz="1200" b="1" dirty="0" err="1"/>
              <a:t>Récepteur</a:t>
            </a:r>
            <a:r>
              <a:rPr sz="1200" b="1" dirty="0"/>
              <a:t> </a:t>
            </a:r>
            <a:r>
              <a:rPr sz="1200" b="1" dirty="0" err="1"/>
              <a:t>d’image</a:t>
            </a:r>
            <a:r>
              <a:rPr sz="1200" b="1" dirty="0"/>
              <a:t> : </a:t>
            </a:r>
            <a:r>
              <a:rPr sz="1200" dirty="0" err="1"/>
              <a:t>détecteur</a:t>
            </a:r>
            <a:r>
              <a:rPr sz="1200" dirty="0"/>
              <a:t> à semi-</a:t>
            </a:r>
            <a:r>
              <a:rPr sz="1200" dirty="0" err="1"/>
              <a:t>conducteur</a:t>
            </a:r>
            <a:endParaRPr sz="1200" dirty="0">
              <a:solidFill>
                <a:schemeClr val="dk1"/>
              </a:solidFil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dirty="0" err="1"/>
              <a:t>Traitement</a:t>
            </a:r>
            <a:r>
              <a:rPr sz="1200" b="1" dirty="0"/>
              <a:t> </a:t>
            </a:r>
            <a:r>
              <a:rPr sz="1200" b="1" dirty="0" err="1"/>
              <a:t>automatique</a:t>
            </a:r>
            <a:r>
              <a:rPr sz="1200" b="1" dirty="0"/>
              <a:t> de </a:t>
            </a:r>
            <a:r>
              <a:rPr sz="1200" b="1" dirty="0" err="1"/>
              <a:t>l’image</a:t>
            </a:r>
            <a:r>
              <a:rPr sz="1200" dirty="0"/>
              <a:t> à </a:t>
            </a:r>
            <a:r>
              <a:rPr sz="1200" dirty="0" err="1"/>
              <a:t>l’aide</a:t>
            </a:r>
            <a:r>
              <a:rPr sz="1200" dirty="0"/>
              <a:t> du </a:t>
            </a:r>
            <a:r>
              <a:rPr sz="1200" dirty="0" err="1"/>
              <a:t>logiciel</a:t>
            </a:r>
            <a:r>
              <a:rPr sz="1200" dirty="0"/>
              <a:t> </a:t>
            </a:r>
            <a:r>
              <a:rPr sz="1200" dirty="0" err="1"/>
              <a:t>fourni</a:t>
            </a:r>
            <a:endParaRPr sz="1200" b="0" i="0" u="none" strike="noStrike" cap="none" dirty="0">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dirty="0" err="1"/>
              <a:t>Résultat</a:t>
            </a:r>
            <a:r>
              <a:rPr sz="1200" dirty="0"/>
              <a:t> numérique (DICOM, JPEG)</a:t>
            </a:r>
            <a:endParaRPr sz="1200" b="0" i="0" u="none" strike="noStrike" cap="none" dirty="0">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dirty="0" err="1"/>
              <a:t>Intégration</a:t>
            </a:r>
            <a:r>
              <a:rPr sz="1200" dirty="0"/>
              <a:t> avec PACS possible grâce au format </a:t>
            </a:r>
            <a:r>
              <a:rPr sz="1200" dirty="0" err="1"/>
              <a:t>d’image</a:t>
            </a:r>
            <a:r>
              <a:rPr sz="1200" dirty="0"/>
              <a:t> numérique</a:t>
            </a:r>
            <a:endParaRPr sz="1200" b="0" i="0" u="none" strike="noStrike" cap="none" dirty="0">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dirty="0"/>
              <a:t>La lecture par DAO </a:t>
            </a:r>
            <a:r>
              <a:rPr sz="1200" dirty="0" err="1"/>
              <a:t>est</a:t>
            </a:r>
            <a:r>
              <a:rPr sz="1200" dirty="0"/>
              <a:t> </a:t>
            </a:r>
            <a:r>
              <a:rPr sz="1200" dirty="0" err="1"/>
              <a:t>automatique</a:t>
            </a:r>
            <a:endParaRPr sz="1200" b="0" i="0" u="none" strike="noStrike" cap="none" dirty="0">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dirty="0" err="1"/>
              <a:t>Qualité</a:t>
            </a:r>
            <a:r>
              <a:rPr sz="1200" b="1" dirty="0"/>
              <a:t> </a:t>
            </a:r>
            <a:r>
              <a:rPr sz="1200" b="1" dirty="0" err="1"/>
              <a:t>d’image</a:t>
            </a:r>
            <a:r>
              <a:rPr sz="1200" b="1" dirty="0"/>
              <a:t> </a:t>
            </a:r>
            <a:r>
              <a:rPr sz="1200" b="1" dirty="0" err="1"/>
              <a:t>élevée</a:t>
            </a:r>
            <a:r>
              <a:rPr sz="1200" b="1" dirty="0"/>
              <a:t> </a:t>
            </a:r>
            <a:r>
              <a:rPr sz="1200" dirty="0"/>
              <a:t>et </a:t>
            </a:r>
            <a:r>
              <a:rPr sz="1200" dirty="0" err="1"/>
              <a:t>meilleure</a:t>
            </a:r>
            <a:r>
              <a:rPr sz="1200" dirty="0"/>
              <a:t> </a:t>
            </a:r>
            <a:r>
              <a:rPr sz="1200" dirty="0" err="1"/>
              <a:t>efficacité</a:t>
            </a:r>
            <a:r>
              <a:rPr sz="1200" dirty="0"/>
              <a:t> de la dose de </a:t>
            </a:r>
            <a:r>
              <a:rPr sz="1200" dirty="0" err="1"/>
              <a:t>rayonnement</a:t>
            </a:r>
            <a:r>
              <a:rPr sz="1200" dirty="0"/>
              <a:t> </a:t>
            </a:r>
            <a:endParaRPr sz="1200" b="0" i="0" u="none" strike="noStrike" cap="none" dirty="0">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dirty="0" err="1"/>
              <a:t>Systèmes</a:t>
            </a:r>
            <a:r>
              <a:rPr sz="1200" dirty="0"/>
              <a:t> </a:t>
            </a:r>
            <a:r>
              <a:rPr sz="1200" b="1" dirty="0"/>
              <a:t>portables </a:t>
            </a:r>
            <a:r>
              <a:rPr sz="1200" dirty="0" err="1"/>
              <a:t>disponibles</a:t>
            </a:r>
            <a:endParaRPr sz="1200" b="0" i="0" u="none" strike="noStrike" cap="none" dirty="0">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dirty="0" err="1"/>
              <a:t>Génération</a:t>
            </a:r>
            <a:r>
              <a:rPr sz="1200" dirty="0"/>
              <a:t> </a:t>
            </a:r>
            <a:r>
              <a:rPr sz="1200" b="1" dirty="0" err="1"/>
              <a:t>rapide</a:t>
            </a:r>
            <a:r>
              <a:rPr sz="1200" b="1" dirty="0"/>
              <a:t> </a:t>
            </a:r>
            <a:r>
              <a:rPr sz="1200" b="1" dirty="0" err="1"/>
              <a:t>d’images</a:t>
            </a:r>
            <a:r>
              <a:rPr sz="1200" b="1" dirty="0"/>
              <a:t> </a:t>
            </a:r>
            <a:r>
              <a:rPr sz="1200" dirty="0"/>
              <a:t> </a:t>
            </a:r>
            <a:endParaRPr sz="1200" b="0" i="0" u="none" strike="noStrike" cap="none" dirty="0">
              <a:solidFill>
                <a:schemeClr val="dk1"/>
              </a:solidFill>
              <a:latin typeface="Arial"/>
              <a:ea typeface="Arial"/>
              <a:cs typeface="Arial"/>
              <a:sym typeface="Arial"/>
            </a:endParaRPr>
          </a:p>
        </p:txBody>
      </p:sp>
      <p:sp>
        <p:nvSpPr>
          <p:cNvPr id="2103" name="Google Shape;2103;gf1773862d2_0_218"/>
          <p:cNvSpPr txBox="1"/>
          <p:nvPr/>
        </p:nvSpPr>
        <p:spPr>
          <a:xfrm>
            <a:off x="3952825" y="3141550"/>
            <a:ext cx="3412800" cy="3256200"/>
          </a:xfrm>
          <a:prstGeom prst="rect">
            <a:avLst/>
          </a:prstGeom>
          <a:solidFill>
            <a:schemeClr val="lt1"/>
          </a:solidFill>
          <a:ln w="25400" cap="flat" cmpd="sng">
            <a:solidFill>
              <a:srgbClr val="FEE7A9"/>
            </a:solidFill>
            <a:prstDash val="solid"/>
            <a:round/>
            <a:headEnd type="none" w="sm" len="sm"/>
            <a:tailEnd type="none" w="sm" len="sm"/>
          </a:ln>
        </p:spPr>
        <p:txBody>
          <a:bodyPr spcFirstLastPara="1" wrap="square" lIns="91425" tIns="45700" rIns="91425" bIns="45700" anchor="t" anchorCtr="0">
            <a:noAutofit/>
          </a:bodyPr>
          <a:lstStyle/>
          <a:p>
            <a:pPr marL="285750" lvl="0" indent="-260350" algn="l" rtl="0">
              <a:spcBef>
                <a:spcPts val="0"/>
              </a:spcBef>
              <a:spcAft>
                <a:spcPts val="0"/>
              </a:spcAft>
              <a:buClr>
                <a:schemeClr val="dk1"/>
              </a:buClr>
              <a:buSzPts val="1400"/>
              <a:buChar char="●"/>
              <a:defRPr>
                <a:solidFill>
                  <a:schemeClr val="dk1"/>
                </a:solidFill>
              </a:defRPr>
            </a:pPr>
            <a:r>
              <a:rPr sz="1200" b="1" dirty="0" err="1"/>
              <a:t>Récepteur</a:t>
            </a:r>
            <a:r>
              <a:rPr sz="1200" b="1" dirty="0"/>
              <a:t> </a:t>
            </a:r>
            <a:r>
              <a:rPr sz="1200" b="1" dirty="0" err="1"/>
              <a:t>d’image</a:t>
            </a:r>
            <a:r>
              <a:rPr sz="1200" b="1" dirty="0"/>
              <a:t> : </a:t>
            </a:r>
            <a:r>
              <a:rPr sz="1200" dirty="0"/>
              <a:t>nouveau </a:t>
            </a:r>
            <a:r>
              <a:rPr sz="1200" dirty="0" err="1"/>
              <a:t>détecteur</a:t>
            </a:r>
            <a:r>
              <a:rPr sz="1200" dirty="0"/>
              <a:t> </a:t>
            </a:r>
            <a:r>
              <a:rPr sz="1200" dirty="0" err="1"/>
              <a:t>numérique</a:t>
            </a:r>
            <a:r>
              <a:rPr sz="1200" dirty="0"/>
              <a:t> (mise à </a:t>
            </a:r>
            <a:r>
              <a:rPr sz="1200" dirty="0" err="1"/>
              <a:t>niveau</a:t>
            </a:r>
            <a:r>
              <a:rPr sz="1200" dirty="0"/>
              <a:t>) </a:t>
            </a:r>
            <a:r>
              <a:rPr sz="1200" dirty="0" err="1"/>
              <a:t>ou</a:t>
            </a:r>
            <a:r>
              <a:rPr sz="1200" dirty="0"/>
              <a:t> </a:t>
            </a:r>
            <a:r>
              <a:rPr sz="1200" dirty="0" err="1"/>
              <a:t>numériseur</a:t>
            </a:r>
            <a:r>
              <a:rPr sz="1200" dirty="0"/>
              <a:t>/</a:t>
            </a:r>
            <a:r>
              <a:rPr sz="1200" dirty="0" err="1"/>
              <a:t>lecteur</a:t>
            </a:r>
            <a:r>
              <a:rPr sz="1200" dirty="0"/>
              <a:t> CR (CR)</a:t>
            </a:r>
            <a:endParaRPr sz="1200" dirty="0">
              <a:solidFill>
                <a:schemeClr val="dk1"/>
              </a:solidFil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dirty="0"/>
              <a:t>Le </a:t>
            </a:r>
            <a:r>
              <a:rPr sz="1200" b="1" dirty="0" err="1"/>
              <a:t>traitement</a:t>
            </a:r>
            <a:r>
              <a:rPr sz="1200" b="1" dirty="0"/>
              <a:t> de </a:t>
            </a:r>
            <a:r>
              <a:rPr sz="1200" b="1" dirty="0" err="1"/>
              <a:t>l’image</a:t>
            </a:r>
            <a:r>
              <a:rPr sz="1200" b="1" dirty="0"/>
              <a:t> </a:t>
            </a:r>
            <a:r>
              <a:rPr sz="1200" dirty="0" err="1"/>
              <a:t>peut</a:t>
            </a:r>
            <a:r>
              <a:rPr sz="1200" dirty="0"/>
              <a:t> </a:t>
            </a:r>
            <a:r>
              <a:rPr sz="1200" dirty="0" err="1"/>
              <a:t>être</a:t>
            </a:r>
            <a:r>
              <a:rPr sz="1200" dirty="0"/>
              <a:t> </a:t>
            </a:r>
            <a:r>
              <a:rPr sz="1200" dirty="0" err="1"/>
              <a:t>automatique</a:t>
            </a:r>
            <a:r>
              <a:rPr sz="1200" dirty="0"/>
              <a:t> à </a:t>
            </a:r>
            <a:r>
              <a:rPr sz="1200" dirty="0" err="1"/>
              <a:t>l’aide</a:t>
            </a:r>
            <a:r>
              <a:rPr sz="1200" dirty="0"/>
              <a:t> d’un </a:t>
            </a:r>
            <a:r>
              <a:rPr sz="1200" dirty="0" err="1"/>
              <a:t>logiciel</a:t>
            </a:r>
            <a:r>
              <a:rPr sz="1200" dirty="0"/>
              <a:t> (mise à </a:t>
            </a:r>
            <a:r>
              <a:rPr sz="1200" dirty="0" err="1"/>
              <a:t>niveau</a:t>
            </a:r>
            <a:r>
              <a:rPr sz="1200" dirty="0"/>
              <a:t>) </a:t>
            </a:r>
            <a:r>
              <a:rPr sz="1200" dirty="0" err="1"/>
              <a:t>ou</a:t>
            </a:r>
            <a:r>
              <a:rPr sz="1200" dirty="0"/>
              <a:t> </a:t>
            </a:r>
            <a:r>
              <a:rPr sz="1200" dirty="0" err="1"/>
              <a:t>nécessite</a:t>
            </a:r>
            <a:r>
              <a:rPr sz="1200" dirty="0"/>
              <a:t> </a:t>
            </a:r>
            <a:r>
              <a:rPr sz="1200" dirty="0" err="1"/>
              <a:t>une</a:t>
            </a:r>
            <a:r>
              <a:rPr sz="1200" dirty="0"/>
              <a:t> </a:t>
            </a:r>
            <a:r>
              <a:rPr sz="1200" dirty="0" err="1"/>
              <a:t>numérisation</a:t>
            </a:r>
            <a:r>
              <a:rPr sz="1200" dirty="0"/>
              <a:t> à </a:t>
            </a:r>
            <a:r>
              <a:rPr sz="1200" dirty="0" err="1"/>
              <a:t>l’aide</a:t>
            </a:r>
            <a:r>
              <a:rPr sz="1200" dirty="0"/>
              <a:t> d’un </a:t>
            </a:r>
            <a:r>
              <a:rPr sz="1200" dirty="0" err="1"/>
              <a:t>lecteur</a:t>
            </a:r>
            <a:r>
              <a:rPr sz="1200" dirty="0"/>
              <a:t> RC (RC)</a:t>
            </a:r>
            <a:endParaRPr sz="1200" b="0" i="0" u="none" strike="noStrike" cap="none" dirty="0">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dirty="0"/>
              <a:t>Le </a:t>
            </a:r>
            <a:r>
              <a:rPr sz="1200" b="1" dirty="0" err="1"/>
              <a:t>résultat</a:t>
            </a:r>
            <a:r>
              <a:rPr sz="1200" b="1" dirty="0"/>
              <a:t> </a:t>
            </a:r>
            <a:r>
              <a:rPr sz="1200" dirty="0" err="1"/>
              <a:t>obtenu</a:t>
            </a:r>
            <a:r>
              <a:rPr sz="1200" dirty="0"/>
              <a:t> </a:t>
            </a:r>
            <a:r>
              <a:rPr sz="1200" dirty="0" err="1"/>
              <a:t>est</a:t>
            </a:r>
            <a:r>
              <a:rPr sz="1200" dirty="0"/>
              <a:t> </a:t>
            </a:r>
            <a:r>
              <a:rPr sz="1200" dirty="0" err="1"/>
              <a:t>numérique</a:t>
            </a:r>
            <a:r>
              <a:rPr sz="1200" dirty="0"/>
              <a:t> (DICOM, JPEG)</a:t>
            </a:r>
            <a:endParaRPr sz="1200" b="0" i="0" u="none" strike="noStrike" cap="none" dirty="0">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dirty="0" err="1"/>
              <a:t>Intégration</a:t>
            </a:r>
            <a:r>
              <a:rPr sz="1200" b="1" dirty="0"/>
              <a:t> </a:t>
            </a:r>
            <a:r>
              <a:rPr sz="1200" dirty="0"/>
              <a:t>avec PACS possible grâce au format </a:t>
            </a:r>
            <a:r>
              <a:rPr sz="1200" dirty="0" err="1"/>
              <a:t>d’image</a:t>
            </a:r>
            <a:r>
              <a:rPr sz="1200" dirty="0"/>
              <a:t> </a:t>
            </a:r>
            <a:r>
              <a:rPr sz="1200" dirty="0" err="1"/>
              <a:t>numérique</a:t>
            </a:r>
            <a:endParaRPr sz="1200" b="0" i="0" u="none" strike="noStrike" cap="none" dirty="0">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dirty="0"/>
              <a:t>La lecture par DAO </a:t>
            </a:r>
            <a:r>
              <a:rPr sz="1200" dirty="0" err="1"/>
              <a:t>n’est</a:t>
            </a:r>
            <a:r>
              <a:rPr sz="1200" dirty="0"/>
              <a:t> possible </a:t>
            </a:r>
            <a:r>
              <a:rPr sz="1200" dirty="0" err="1"/>
              <a:t>qu’après</a:t>
            </a:r>
            <a:r>
              <a:rPr sz="1200" dirty="0"/>
              <a:t> la </a:t>
            </a:r>
            <a:r>
              <a:rPr sz="1200" dirty="0" err="1"/>
              <a:t>numérisation</a:t>
            </a:r>
            <a:endParaRPr sz="1200" b="0" i="0" u="none" strike="noStrike" cap="none" dirty="0">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dirty="0" err="1"/>
              <a:t>L’</a:t>
            </a:r>
            <a:r>
              <a:rPr sz="12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efficacité</a:t>
            </a:r>
            <a:r>
              <a:rPr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de la dose de </a:t>
            </a:r>
            <a:r>
              <a:rPr sz="12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rayonnement</a:t>
            </a:r>
            <a:r>
              <a:rPr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sz="12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est</a:t>
            </a:r>
            <a:r>
              <a:rPr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a:t>
            </a:r>
            <a:r>
              <a:rPr sz="1200" b="1"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inférieure</a:t>
            </a:r>
            <a:r>
              <a:rPr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à </a:t>
            </a:r>
            <a:r>
              <a:rPr sz="12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celle</a:t>
            </a:r>
            <a:r>
              <a:rPr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des </a:t>
            </a:r>
            <a:r>
              <a:rPr sz="12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systèmes</a:t>
            </a:r>
            <a:r>
              <a:rPr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DR</a:t>
            </a:r>
            <a:endParaRPr sz="1200" b="0" i="0" u="none" strike="noStrike" cap="none" dirty="0">
              <a:solidFill>
                <a:srgbClr val="000000"/>
              </a:solidFill>
              <a:latin typeface="Arial"/>
              <a:ea typeface="Arial"/>
              <a:cs typeface="Arial"/>
              <a:sym typeface="Arial"/>
            </a:endParaRPr>
          </a:p>
        </p:txBody>
      </p:sp>
      <p:sp>
        <p:nvSpPr>
          <p:cNvPr id="2104" name="Google Shape;2104;gf1773862d2_0_218"/>
          <p:cNvSpPr txBox="1"/>
          <p:nvPr/>
        </p:nvSpPr>
        <p:spPr>
          <a:xfrm>
            <a:off x="7940525" y="3168925"/>
            <a:ext cx="3819300" cy="2954625"/>
          </a:xfrm>
          <a:prstGeom prst="rect">
            <a:avLst/>
          </a:prstGeom>
          <a:solidFill>
            <a:schemeClr val="lt1"/>
          </a:solidFill>
          <a:ln w="25400" cap="flat" cmpd="sng">
            <a:solidFill>
              <a:srgbClr val="FFF3D4"/>
            </a:solidFill>
            <a:prstDash val="solid"/>
            <a:round/>
            <a:headEnd type="none" w="sm" len="sm"/>
            <a:tailEnd type="none" w="sm" len="sm"/>
          </a:ln>
        </p:spPr>
        <p:txBody>
          <a:bodyPr spcFirstLastPara="1" wrap="square" lIns="91425" tIns="91425" rIns="91425" bIns="91425" anchor="t" anchorCtr="0">
            <a:spAutoFit/>
          </a:bodyPr>
          <a:lstStyle/>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a:t>Méthode traditionnelle d’imagerie par rayons X </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a:solidFill>
                  <a:schemeClr val="dk1"/>
                </a:solidFill>
              </a:defRPr>
            </a:pPr>
            <a:r>
              <a:rPr sz="1200" b="1"/>
              <a:t>Récepteur d’image</a:t>
            </a:r>
            <a:r>
              <a:rPr sz="1200"/>
              <a:t> : film analogique</a:t>
            </a:r>
            <a:endParaRPr sz="1200">
              <a:solidFill>
                <a:schemeClr val="dk1"/>
              </a:solidFil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a:t>Traitement par voie humide</a:t>
            </a:r>
            <a:r>
              <a:rPr sz="1200"/>
              <a:t> à l’aide de ressources humaines formées pour générer l’image finale </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a:t>Besoin d’un lecteur humain formé </a:t>
            </a:r>
            <a:r>
              <a:rPr sz="1200"/>
              <a:t>pour interpréter le film, </a:t>
            </a:r>
            <a:r>
              <a:rPr sz="1200" b="1"/>
              <a:t>difficile à utiliser sur le terrain</a:t>
            </a:r>
            <a:endParaRPr sz="1200" b="1"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a:t>Le résultat </a:t>
            </a:r>
            <a:r>
              <a:rPr sz="1200"/>
              <a:t>obtenu est le film radiologique</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a:t>Intégration </a:t>
            </a:r>
            <a:r>
              <a:rPr sz="1200"/>
              <a:t>avec PACS impossible</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a:t>La lecture par DAO </a:t>
            </a:r>
            <a:r>
              <a:rPr sz="1200"/>
              <a:t>n’est possible qu’après la numérisation</a:t>
            </a:r>
            <a:endParaRPr sz="1200" b="0" i="0" u="none" strike="noStrike" cap="none">
              <a:solidFill>
                <a:schemeClr val="dk1"/>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a:t>Baisse</a:t>
            </a:r>
            <a:r>
              <a:rPr sz="1200"/>
              <a:t> du débit possible en raison du traitement complexe de l’image</a:t>
            </a:r>
            <a:endParaRPr sz="1200" b="0" i="0" u="none" strike="noStrike" cap="none">
              <a:solidFill>
                <a:srgbClr val="000000"/>
              </a:solidFill>
              <a:latin typeface="Arial"/>
              <a:ea typeface="Arial"/>
              <a:cs typeface="Arial"/>
              <a:sym typeface="Arial"/>
            </a:endParaRPr>
          </a:p>
          <a:p>
            <a:pPr marL="285750" marR="0" lvl="0" indent="-266700" algn="l" rtl="0">
              <a:lnSpc>
                <a:spcPct val="100000"/>
              </a:lnSpc>
              <a:spcBef>
                <a:spcPts val="0"/>
              </a:spcBef>
              <a:spcAft>
                <a:spcPts val="0"/>
              </a:spcAft>
              <a:buClr>
                <a:schemeClr val="dk1"/>
              </a:buClr>
              <a:buSzPts val="1500"/>
              <a:buFont typeface="Arial"/>
              <a:buChar char="●"/>
              <a:defRPr sz="1400">
                <a:solidFill>
                  <a:schemeClr val="dk1"/>
                </a:solidFill>
                <a:latin typeface="Arial"/>
                <a:ea typeface="Arial"/>
                <a:cs typeface="Arial"/>
                <a:sym typeface="Arial"/>
              </a:defRPr>
            </a:pPr>
            <a:r>
              <a:rPr sz="1200" b="1"/>
              <a:t>Mauvaise </a:t>
            </a:r>
            <a:r>
              <a:rPr sz="1200"/>
              <a:t>efficacité de la dose de rayonnement </a:t>
            </a:r>
            <a:endParaRPr sz="1200" b="0" i="0" u="none" strike="noStrike" cap="none">
              <a:solidFill>
                <a:srgbClr val="000000"/>
              </a:solidFill>
              <a:latin typeface="Arial"/>
              <a:ea typeface="Arial"/>
              <a:cs typeface="Arial"/>
              <a:sym typeface="Arial"/>
            </a:endParaRPr>
          </a:p>
        </p:txBody>
      </p:sp>
      <p:pic>
        <p:nvPicPr>
          <p:cNvPr id="2105" name="Google Shape;2105;gf1773862d2_0_218"/>
          <p:cNvPicPr preferRelativeResize="0"/>
          <p:nvPr/>
        </p:nvPicPr>
        <p:blipFill rotWithShape="1">
          <a:blip r:embed="rId6">
            <a:alphaModFix/>
          </a:blip>
          <a:srcRect/>
          <a:stretch/>
        </p:blipFill>
        <p:spPr>
          <a:xfrm>
            <a:off x="8318763" y="1888780"/>
            <a:ext cx="1527733" cy="1076124"/>
          </a:xfrm>
          <a:prstGeom prst="rect">
            <a:avLst/>
          </a:prstGeom>
          <a:noFill/>
          <a:ln>
            <a:noFill/>
          </a:ln>
          <a:effectLst>
            <a:outerShdw blurRad="292100" dist="139700" dir="2700000" algn="tl" rotWithShape="0">
              <a:srgbClr val="333333">
                <a:alpha val="63921"/>
              </a:srgbClr>
            </a:outerShdw>
          </a:effectLst>
        </p:spPr>
      </p:pic>
      <p:pic>
        <p:nvPicPr>
          <p:cNvPr id="2106" name="Google Shape;2106;gf1773862d2_0_218"/>
          <p:cNvPicPr preferRelativeResize="0"/>
          <p:nvPr/>
        </p:nvPicPr>
        <p:blipFill rotWithShape="1">
          <a:blip r:embed="rId7">
            <a:alphaModFix/>
          </a:blip>
          <a:srcRect/>
          <a:stretch/>
        </p:blipFill>
        <p:spPr>
          <a:xfrm>
            <a:off x="9927350" y="1760975"/>
            <a:ext cx="1453327" cy="1212850"/>
          </a:xfrm>
          <a:prstGeom prst="rect">
            <a:avLst/>
          </a:prstGeom>
          <a:noFill/>
          <a:ln>
            <a:noFill/>
          </a:ln>
          <a:effectLst>
            <a:outerShdw blurRad="292100" dist="139700" dir="2700000" algn="tl" rotWithShape="0">
              <a:srgbClr val="333333">
                <a:alpha val="63921"/>
              </a:srgbClr>
            </a:outerShdw>
          </a:effectLst>
        </p:spPr>
      </p:pic>
      <p:pic>
        <p:nvPicPr>
          <p:cNvPr id="2107" name="Google Shape;2107;gf1773862d2_0_218"/>
          <p:cNvPicPr preferRelativeResize="0"/>
          <p:nvPr/>
        </p:nvPicPr>
        <p:blipFill rotWithShape="1">
          <a:blip r:embed="rId8">
            <a:alphaModFix/>
          </a:blip>
          <a:srcRect/>
          <a:stretch/>
        </p:blipFill>
        <p:spPr>
          <a:xfrm>
            <a:off x="2066252" y="1786192"/>
            <a:ext cx="1140791" cy="1233375"/>
          </a:xfrm>
          <a:prstGeom prst="rect">
            <a:avLst/>
          </a:prstGeom>
          <a:noFill/>
          <a:ln>
            <a:noFill/>
          </a:ln>
          <a:effectLst>
            <a:outerShdw blurRad="292100" dist="139700" dir="2700000" algn="tl" rotWithShape="0">
              <a:srgbClr val="333333">
                <a:alpha val="63921"/>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1"/>
        <p:cNvGrpSpPr/>
        <p:nvPr/>
      </p:nvGrpSpPr>
      <p:grpSpPr>
        <a:xfrm>
          <a:off x="0" y="0"/>
          <a:ext cx="0" cy="0"/>
          <a:chOff x="0" y="0"/>
          <a:chExt cx="0" cy="0"/>
        </a:xfrm>
      </p:grpSpPr>
      <p:sp>
        <p:nvSpPr>
          <p:cNvPr id="2112" name="Google Shape;2112;gf6a162d8cd_0_1693"/>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p>
            <a:pPr marL="0" lvl="0" indent="0" algn="ctr" rtl="0">
              <a:lnSpc>
                <a:spcPct val="90000"/>
              </a:lnSpc>
              <a:spcBef>
                <a:spcPts val="0"/>
              </a:spcBef>
              <a:spcAft>
                <a:spcPts val="0"/>
              </a:spcAft>
              <a:buClr>
                <a:srgbClr val="5C5F61"/>
              </a:buClr>
              <a:buSzPts val="3400"/>
              <a:buFont typeface="Arial"/>
              <a:buNone/>
              <a:defRPr sz="3400"/>
            </a:pPr>
            <a:r>
              <a:rPr sz="3200"/>
              <a:t>Présentation du système de radiographie ultra-portable (UP-XR)</a:t>
            </a:r>
          </a:p>
        </p:txBody>
      </p:sp>
      <p:sp>
        <p:nvSpPr>
          <p:cNvPr id="2113" name="Google Shape;2113;gf6a162d8cd_0_1693"/>
          <p:cNvSpPr txBox="1">
            <a:spLocks noGrp="1"/>
          </p:cNvSpPr>
          <p:nvPr>
            <p:ph type="body" idx="1"/>
          </p:nvPr>
        </p:nvSpPr>
        <p:spPr>
          <a:xfrm>
            <a:off x="6329430" y="367323"/>
            <a:ext cx="5245212" cy="5752489"/>
          </a:xfrm>
          <a:prstGeom prst="rect">
            <a:avLst/>
          </a:prstGeom>
          <a:noFill/>
          <a:ln>
            <a:noFill/>
          </a:ln>
        </p:spPr>
        <p:txBody>
          <a:bodyPr spcFirstLastPara="1" wrap="square" lIns="91425" tIns="45700" rIns="91425" bIns="45700" anchor="t" anchorCtr="0">
            <a:noAutofit/>
          </a:bodyPr>
          <a:lstStyle/>
          <a:p>
            <a:pPr marL="38100" lvl="0" indent="0" algn="l" rtl="0">
              <a:lnSpc>
                <a:spcPct val="110000"/>
              </a:lnSpc>
              <a:spcBef>
                <a:spcPts val="0"/>
              </a:spcBef>
              <a:spcAft>
                <a:spcPts val="0"/>
              </a:spcAft>
              <a:buClr>
                <a:schemeClr val="lt1"/>
              </a:buClr>
              <a:buSzPts val="2000"/>
              <a:buNone/>
              <a:defRPr sz="2000"/>
            </a:pPr>
            <a:r>
              <a:rPr sz="1600"/>
              <a:t>Les progrès de la technologie en matière de radiographie ont abouti à des systèmes radiologiques « ultra-portables » de plus en plus faciles à déplacer. </a:t>
            </a:r>
          </a:p>
          <a:p>
            <a:pPr marL="38100" lvl="0" indent="0" algn="l" rtl="0">
              <a:lnSpc>
                <a:spcPct val="110000"/>
              </a:lnSpc>
              <a:spcBef>
                <a:spcPts val="2400"/>
              </a:spcBef>
              <a:spcAft>
                <a:spcPts val="0"/>
              </a:spcAft>
              <a:buClr>
                <a:schemeClr val="lt1"/>
              </a:buClr>
              <a:buSzPts val="2000"/>
              <a:buNone/>
            </a:pPr>
            <a:endParaRPr sz="1600"/>
          </a:p>
          <a:p>
            <a:pPr marL="38100" lvl="0" indent="0" algn="l" rtl="0">
              <a:lnSpc>
                <a:spcPct val="110000"/>
              </a:lnSpc>
              <a:spcBef>
                <a:spcPts val="2400"/>
              </a:spcBef>
              <a:spcAft>
                <a:spcPts val="0"/>
              </a:spcAft>
              <a:buClr>
                <a:schemeClr val="lt1"/>
              </a:buClr>
              <a:buSzPts val="2000"/>
              <a:buNone/>
            </a:pPr>
            <a:endParaRPr sz="1600"/>
          </a:p>
          <a:p>
            <a:pPr marL="38100" lvl="0" indent="0" algn="l" rtl="0">
              <a:lnSpc>
                <a:spcPct val="110000"/>
              </a:lnSpc>
              <a:spcBef>
                <a:spcPts val="2400"/>
              </a:spcBef>
              <a:spcAft>
                <a:spcPts val="0"/>
              </a:spcAft>
              <a:buClr>
                <a:schemeClr val="lt1"/>
              </a:buClr>
              <a:buSzPts val="2000"/>
              <a:buNone/>
            </a:pPr>
            <a:endParaRPr sz="1600"/>
          </a:p>
          <a:p>
            <a:pPr marL="38100" lvl="0" indent="0" algn="l" rtl="0">
              <a:lnSpc>
                <a:spcPct val="110000"/>
              </a:lnSpc>
              <a:spcBef>
                <a:spcPts val="2400"/>
              </a:spcBef>
              <a:spcAft>
                <a:spcPts val="0"/>
              </a:spcAft>
              <a:buClr>
                <a:schemeClr val="lt1"/>
              </a:buClr>
              <a:buSzPts val="2000"/>
              <a:buNone/>
            </a:pPr>
            <a:endParaRPr sz="1600"/>
          </a:p>
          <a:p>
            <a:pPr marL="457200" lvl="0" indent="0" algn="l" rtl="0">
              <a:lnSpc>
                <a:spcPct val="110000"/>
              </a:lnSpc>
              <a:spcBef>
                <a:spcPts val="0"/>
              </a:spcBef>
              <a:spcAft>
                <a:spcPts val="0"/>
              </a:spcAft>
              <a:buSzPts val="3200"/>
              <a:buNone/>
            </a:pPr>
            <a:endParaRPr sz="1600"/>
          </a:p>
        </p:txBody>
      </p:sp>
      <p:sp>
        <p:nvSpPr>
          <p:cNvPr id="2114" name="Google Shape;2114;gf6a162d8cd_0_1693"/>
          <p:cNvSpPr txBox="1">
            <a:spLocks noGrp="1"/>
          </p:cNvSpPr>
          <p:nvPr>
            <p:ph type="body" idx="4294967295"/>
          </p:nvPr>
        </p:nvSpPr>
        <p:spPr>
          <a:xfrm>
            <a:off x="362324" y="1715905"/>
            <a:ext cx="5245100" cy="554038"/>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0"/>
              </a:spcBef>
              <a:spcAft>
                <a:spcPts val="0"/>
              </a:spcAft>
              <a:buClr>
                <a:srgbClr val="5C5F61"/>
              </a:buClr>
              <a:buSzPts val="3200"/>
              <a:buNone/>
              <a:defRPr sz="2800">
                <a:solidFill>
                  <a:srgbClr val="262626"/>
                </a:solidFill>
              </a:defRPr>
            </a:pPr>
            <a:r>
              <a:rPr sz="2300" dirty="0"/>
              <a:t>Types de </a:t>
            </a:r>
            <a:r>
              <a:rPr sz="2300" dirty="0" err="1"/>
              <a:t>systèmes</a:t>
            </a:r>
            <a:r>
              <a:rPr sz="2300" dirty="0"/>
              <a:t> </a:t>
            </a:r>
            <a:r>
              <a:rPr sz="23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radiologiques</a:t>
            </a:r>
            <a:r>
              <a:rPr sz="2300" dirty="0"/>
              <a:t> :</a:t>
            </a:r>
            <a:endParaRPr sz="2300" dirty="0">
              <a:solidFill>
                <a:srgbClr val="262626"/>
              </a:solidFill>
            </a:endParaRPr>
          </a:p>
        </p:txBody>
      </p:sp>
      <p:pic>
        <p:nvPicPr>
          <p:cNvPr id="2115" name="Google Shape;2115;gf6a162d8cd_0_1693">
            <a:hlinkClick r:id="rId3"/>
          </p:cNvPr>
          <p:cNvPicPr preferRelativeResize="0"/>
          <p:nvPr/>
        </p:nvPicPr>
        <p:blipFill rotWithShape="1">
          <a:blip r:embed="rId4">
            <a:alphaModFix/>
          </a:blip>
          <a:srcRect/>
          <a:stretch/>
        </p:blipFill>
        <p:spPr>
          <a:xfrm rot="16">
            <a:off x="10059970" y="1932246"/>
            <a:ext cx="1769700" cy="2513562"/>
          </a:xfrm>
          <a:prstGeom prst="rect">
            <a:avLst/>
          </a:prstGeom>
          <a:noFill/>
          <a:ln>
            <a:noFill/>
          </a:ln>
          <a:effectLst>
            <a:outerShdw blurRad="292100" dist="139700" dir="2700000" algn="tl" rotWithShape="0">
              <a:srgbClr val="333333">
                <a:alpha val="63921"/>
              </a:srgbClr>
            </a:outerShdw>
          </a:effectLst>
        </p:spPr>
      </p:pic>
      <p:grpSp>
        <p:nvGrpSpPr>
          <p:cNvPr id="2116" name="Google Shape;2116;gf6a162d8cd_0_1693"/>
          <p:cNvGrpSpPr/>
          <p:nvPr/>
        </p:nvGrpSpPr>
        <p:grpSpPr>
          <a:xfrm>
            <a:off x="4017436" y="2464469"/>
            <a:ext cx="2134753" cy="3608374"/>
            <a:chOff x="3961247" y="2462723"/>
            <a:chExt cx="2134753" cy="3608374"/>
          </a:xfrm>
        </p:grpSpPr>
        <p:pic>
          <p:nvPicPr>
            <p:cNvPr id="2117" name="Google Shape;2117;gf6a162d8cd_0_1693"/>
            <p:cNvPicPr preferRelativeResize="0"/>
            <p:nvPr/>
          </p:nvPicPr>
          <p:blipFill rotWithShape="1">
            <a:blip r:embed="rId5">
              <a:alphaModFix/>
            </a:blip>
            <a:srcRect/>
            <a:stretch/>
          </p:blipFill>
          <p:spPr>
            <a:xfrm>
              <a:off x="4010258" y="2462723"/>
              <a:ext cx="1791141" cy="1561691"/>
            </a:xfrm>
            <a:prstGeom prst="rect">
              <a:avLst/>
            </a:prstGeom>
            <a:noFill/>
            <a:ln>
              <a:noFill/>
            </a:ln>
          </p:spPr>
        </p:pic>
        <p:sp>
          <p:nvSpPr>
            <p:cNvPr id="2118" name="Google Shape;2118;gf6a162d8cd_0_1693"/>
            <p:cNvSpPr txBox="1"/>
            <p:nvPr/>
          </p:nvSpPr>
          <p:spPr>
            <a:xfrm>
              <a:off x="3961247" y="4024413"/>
              <a:ext cx="2134753" cy="204668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defRPr sz="1700" b="1">
                  <a:solidFill>
                    <a:schemeClr val="dk1"/>
                  </a:solidFill>
                  <a:latin typeface="Arial"/>
                  <a:ea typeface="Arial"/>
                  <a:cs typeface="Arial"/>
                  <a:sym typeface="Arial"/>
                </a:defRPr>
              </a:pPr>
              <a:r>
                <a:rPr sz="1600" dirty="0"/>
                <a:t>Ultra portable :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defRPr sz="1500">
                  <a:solidFill>
                    <a:schemeClr val="dk1"/>
                  </a:solidFill>
                  <a:latin typeface="Arial"/>
                  <a:ea typeface="Arial"/>
                  <a:cs typeface="Arial"/>
                  <a:sym typeface="Arial"/>
                </a:defRPr>
              </a:pPr>
              <a:r>
                <a:rPr dirty="0"/>
                <a:t>Charge de travail </a:t>
              </a:r>
              <a:r>
                <a:rPr dirty="0" err="1"/>
                <a:t>faible</a:t>
              </a:r>
              <a:r>
                <a:rPr dirty="0"/>
                <a:t> à </a:t>
              </a:r>
              <a:r>
                <a:rPr dirty="0" err="1"/>
                <a:t>modérée</a:t>
              </a:r>
              <a:r>
                <a:rPr dirty="0"/>
                <a:t>, </a:t>
              </a:r>
              <a:r>
                <a:rPr dirty="0" err="1"/>
                <a:t>alimenté</a:t>
              </a:r>
              <a:r>
                <a:rPr dirty="0"/>
                <a:t> par batterie, </a:t>
              </a:r>
              <a:r>
                <a:rPr dirty="0" err="1"/>
                <a:t>qualité</a:t>
              </a:r>
              <a:r>
                <a:rPr dirty="0"/>
                <a:t> </a:t>
              </a:r>
              <a:r>
                <a:rPr dirty="0" err="1"/>
                <a:t>d’image</a:t>
              </a:r>
              <a:r>
                <a:rPr dirty="0"/>
                <a:t> acceptable, </a:t>
              </a:r>
              <a:r>
                <a:rPr dirty="0" err="1"/>
                <a:t>faible</a:t>
              </a:r>
              <a:r>
                <a:rPr dirty="0"/>
                <a:t> </a:t>
              </a:r>
              <a:r>
                <a:rPr dirty="0" err="1"/>
                <a:t>rayonnement</a:t>
              </a:r>
              <a:r>
                <a:rPr dirty="0"/>
                <a:t>, </a:t>
              </a:r>
              <a:r>
                <a:rPr dirty="0" err="1"/>
                <a:t>adapté</a:t>
              </a:r>
              <a:r>
                <a:rPr dirty="0"/>
                <a:t> au terrain </a:t>
              </a:r>
              <a:endParaRPr b="0" i="0" u="none" strike="noStrike" cap="none" dirty="0">
                <a:solidFill>
                  <a:srgbClr val="000000"/>
                </a:solidFill>
                <a:latin typeface="Arial"/>
                <a:ea typeface="Arial"/>
                <a:cs typeface="Arial"/>
                <a:sym typeface="Arial"/>
              </a:endParaRPr>
            </a:p>
          </p:txBody>
        </p:sp>
      </p:grpSp>
      <p:grpSp>
        <p:nvGrpSpPr>
          <p:cNvPr id="2119" name="Google Shape;2119;gf6a162d8cd_0_1693"/>
          <p:cNvGrpSpPr/>
          <p:nvPr/>
        </p:nvGrpSpPr>
        <p:grpSpPr>
          <a:xfrm>
            <a:off x="216993" y="2462723"/>
            <a:ext cx="1818238" cy="3377542"/>
            <a:chOff x="83181" y="2462723"/>
            <a:chExt cx="1818238" cy="3377542"/>
          </a:xfrm>
        </p:grpSpPr>
        <p:pic>
          <p:nvPicPr>
            <p:cNvPr id="2120" name="Google Shape;2120;gf6a162d8cd_0_1693"/>
            <p:cNvPicPr preferRelativeResize="0"/>
            <p:nvPr/>
          </p:nvPicPr>
          <p:blipFill rotWithShape="1">
            <a:blip r:embed="rId6">
              <a:alphaModFix/>
            </a:blip>
            <a:srcRect/>
            <a:stretch/>
          </p:blipFill>
          <p:spPr>
            <a:xfrm>
              <a:off x="83182" y="2462723"/>
              <a:ext cx="1753958" cy="1561690"/>
            </a:xfrm>
            <a:prstGeom prst="rect">
              <a:avLst/>
            </a:prstGeom>
            <a:noFill/>
            <a:ln>
              <a:noFill/>
            </a:ln>
          </p:spPr>
        </p:pic>
        <p:sp>
          <p:nvSpPr>
            <p:cNvPr id="2121" name="Google Shape;2121;gf6a162d8cd_0_1693"/>
            <p:cNvSpPr txBox="1"/>
            <p:nvPr/>
          </p:nvSpPr>
          <p:spPr>
            <a:xfrm>
              <a:off x="83181" y="4024414"/>
              <a:ext cx="1818238" cy="181585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defRPr sz="1700">
                  <a:solidFill>
                    <a:schemeClr val="dk1"/>
                  </a:solidFill>
                  <a:latin typeface="Arial"/>
                  <a:ea typeface="Arial"/>
                  <a:cs typeface="Arial"/>
                  <a:sym typeface="Arial"/>
                </a:defRPr>
              </a:pPr>
              <a:r>
                <a:rPr sz="1600" b="1" dirty="0" err="1"/>
                <a:t>Stationnaire</a:t>
              </a:r>
              <a:r>
                <a:rPr sz="1600" b="1" dirty="0"/>
                <a:t> :</a:t>
              </a:r>
              <a:r>
                <a:rPr sz="1600" dirty="0"/>
                <a:t>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defRPr sz="1500">
                  <a:solidFill>
                    <a:schemeClr val="dk1"/>
                  </a:solidFill>
                  <a:latin typeface="Arial"/>
                  <a:ea typeface="Arial"/>
                  <a:cs typeface="Arial"/>
                  <a:sym typeface="Arial"/>
                </a:defRPr>
              </a:pPr>
              <a:r>
                <a:rPr dirty="0"/>
                <a:t>Charge de travail </a:t>
              </a:r>
              <a:r>
                <a:rPr dirty="0" err="1"/>
                <a:t>élevée</a:t>
              </a:r>
              <a:r>
                <a:rPr dirty="0"/>
                <a:t>, </a:t>
              </a:r>
              <a:r>
                <a:rPr dirty="0" err="1"/>
                <a:t>électricité</a:t>
              </a:r>
              <a:r>
                <a:rPr dirty="0"/>
                <a:t> stable, </a:t>
              </a:r>
              <a:r>
                <a:rPr dirty="0" err="1"/>
                <a:t>radiologie</a:t>
              </a:r>
              <a:r>
                <a:rPr dirty="0"/>
                <a:t> </a:t>
              </a:r>
              <a:r>
                <a:rPr dirty="0" err="1"/>
                <a:t>générale</a:t>
              </a:r>
              <a:r>
                <a:rPr dirty="0"/>
                <a:t>, </a:t>
              </a:r>
              <a:r>
                <a:rPr dirty="0" err="1"/>
                <a:t>offre</a:t>
              </a:r>
              <a:r>
                <a:rPr dirty="0"/>
                <a:t> </a:t>
              </a:r>
              <a:r>
                <a:rPr dirty="0" err="1"/>
                <a:t>une</a:t>
              </a:r>
              <a:r>
                <a:rPr dirty="0"/>
                <a:t> </a:t>
              </a:r>
              <a:r>
                <a:rPr dirty="0" err="1"/>
                <a:t>qualité</a:t>
              </a:r>
              <a:r>
                <a:rPr dirty="0"/>
                <a:t> </a:t>
              </a:r>
              <a:r>
                <a:rPr dirty="0" err="1"/>
                <a:t>d’image</a:t>
              </a:r>
              <a:r>
                <a:rPr dirty="0"/>
                <a:t> </a:t>
              </a:r>
              <a:r>
                <a:rPr dirty="0" err="1"/>
                <a:t>élevée</a:t>
              </a:r>
              <a:endParaRPr b="0" i="0" u="none" strike="noStrike" cap="none" dirty="0">
                <a:solidFill>
                  <a:srgbClr val="000000"/>
                </a:solidFill>
                <a:latin typeface="Arial"/>
                <a:ea typeface="Arial"/>
                <a:cs typeface="Arial"/>
                <a:sym typeface="Arial"/>
              </a:endParaRPr>
            </a:p>
          </p:txBody>
        </p:sp>
      </p:grpSp>
      <p:grpSp>
        <p:nvGrpSpPr>
          <p:cNvPr id="2122" name="Google Shape;2122;gf6a162d8cd_0_1693"/>
          <p:cNvGrpSpPr/>
          <p:nvPr/>
        </p:nvGrpSpPr>
        <p:grpSpPr>
          <a:xfrm>
            <a:off x="2035231" y="2462723"/>
            <a:ext cx="2134753" cy="3377542"/>
            <a:chOff x="1913597" y="2462723"/>
            <a:chExt cx="2134753" cy="3377542"/>
          </a:xfrm>
        </p:grpSpPr>
        <p:pic>
          <p:nvPicPr>
            <p:cNvPr id="2123" name="Google Shape;2123;gf6a162d8cd_0_1693"/>
            <p:cNvPicPr preferRelativeResize="0"/>
            <p:nvPr/>
          </p:nvPicPr>
          <p:blipFill rotWithShape="1">
            <a:blip r:embed="rId7">
              <a:alphaModFix/>
            </a:blip>
            <a:srcRect/>
            <a:stretch/>
          </p:blipFill>
          <p:spPr>
            <a:xfrm>
              <a:off x="2046886" y="2462723"/>
              <a:ext cx="1753958" cy="1561690"/>
            </a:xfrm>
            <a:prstGeom prst="rect">
              <a:avLst/>
            </a:prstGeom>
            <a:noFill/>
            <a:ln>
              <a:noFill/>
            </a:ln>
          </p:spPr>
        </p:pic>
        <p:sp>
          <p:nvSpPr>
            <p:cNvPr id="2124" name="Google Shape;2124;gf6a162d8cd_0_1693"/>
            <p:cNvSpPr txBox="1"/>
            <p:nvPr/>
          </p:nvSpPr>
          <p:spPr>
            <a:xfrm>
              <a:off x="1913597" y="4024414"/>
              <a:ext cx="2134753" cy="181585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defRPr sz="1700" b="1">
                  <a:solidFill>
                    <a:schemeClr val="dk1"/>
                  </a:solidFill>
                  <a:latin typeface="Arial"/>
                  <a:ea typeface="Arial"/>
                  <a:cs typeface="Arial"/>
                  <a:sym typeface="Arial"/>
                </a:defRPr>
              </a:pPr>
              <a:r>
                <a:rPr sz="1600" dirty="0"/>
                <a:t>Mobile : </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defRPr sz="1500">
                  <a:solidFill>
                    <a:schemeClr val="dk1"/>
                  </a:solidFill>
                  <a:latin typeface="Arial"/>
                  <a:ea typeface="Arial"/>
                  <a:cs typeface="Arial"/>
                  <a:sym typeface="Arial"/>
                </a:defRPr>
              </a:pPr>
              <a:r>
                <a:rPr dirty="0"/>
                <a:t>Charge de travail </a:t>
              </a:r>
              <a:r>
                <a:rPr dirty="0" err="1"/>
                <a:t>modérée</a:t>
              </a:r>
              <a:r>
                <a:rPr dirty="0"/>
                <a:t>, alimentation </a:t>
              </a:r>
              <a:r>
                <a:rPr dirty="0" err="1"/>
                <a:t>électrique</a:t>
              </a:r>
              <a:r>
                <a:rPr dirty="0"/>
                <a:t> </a:t>
              </a:r>
              <a:r>
                <a:rPr dirty="0" err="1"/>
                <a:t>intermittente</a:t>
              </a:r>
              <a:r>
                <a:rPr dirty="0"/>
                <a:t>, </a:t>
              </a:r>
              <a:r>
                <a:rPr dirty="0" err="1"/>
                <a:t>peut</a:t>
              </a:r>
              <a:r>
                <a:rPr dirty="0"/>
                <a:t> </a:t>
              </a:r>
              <a:r>
                <a:rPr dirty="0" err="1"/>
                <a:t>être</a:t>
              </a:r>
              <a:r>
                <a:rPr dirty="0"/>
                <a:t> </a:t>
              </a:r>
              <a:r>
                <a:rPr dirty="0" err="1"/>
                <a:t>déplacé</a:t>
              </a:r>
              <a:r>
                <a:rPr dirty="0"/>
                <a:t>/</a:t>
              </a:r>
              <a:r>
                <a:rPr dirty="0" err="1"/>
                <a:t>enroulé</a:t>
              </a:r>
              <a:r>
                <a:rPr dirty="0"/>
                <a:t>, </a:t>
              </a:r>
              <a:r>
                <a:rPr dirty="0" err="1"/>
                <a:t>qualité</a:t>
              </a:r>
              <a:r>
                <a:rPr dirty="0"/>
                <a:t> </a:t>
              </a:r>
              <a:r>
                <a:rPr dirty="0" err="1"/>
                <a:t>d’image</a:t>
              </a:r>
              <a:r>
                <a:rPr dirty="0"/>
                <a:t> </a:t>
              </a:r>
              <a:r>
                <a:rPr dirty="0" err="1"/>
                <a:t>élevée</a:t>
              </a:r>
              <a:endParaRPr b="0" i="0" u="none" strike="noStrike" cap="none" dirty="0">
                <a:solidFill>
                  <a:srgbClr val="000000"/>
                </a:solidFill>
                <a:latin typeface="Arial"/>
                <a:ea typeface="Arial"/>
                <a:cs typeface="Arial"/>
                <a:sym typeface="Arial"/>
              </a:endParaRPr>
            </a:p>
          </p:txBody>
        </p:sp>
      </p:grpSp>
      <p:sp>
        <p:nvSpPr>
          <p:cNvPr id="2125" name="Google Shape;2125;gf6a162d8cd_0_1693"/>
          <p:cNvSpPr txBox="1"/>
          <p:nvPr/>
        </p:nvSpPr>
        <p:spPr>
          <a:xfrm>
            <a:off x="6309000" y="1458675"/>
            <a:ext cx="3613738" cy="3471689"/>
          </a:xfrm>
          <a:prstGeom prst="rect">
            <a:avLst/>
          </a:prstGeom>
          <a:noFill/>
          <a:ln>
            <a:noFill/>
          </a:ln>
        </p:spPr>
        <p:txBody>
          <a:bodyPr spcFirstLastPara="1" wrap="square" lIns="91425" tIns="91425" rIns="91425" bIns="91425" anchor="t" anchorCtr="0">
            <a:spAutoFit/>
          </a:bodyPr>
          <a:lstStyle/>
          <a:p>
            <a:pPr marL="38100" marR="0" lvl="0" indent="0" algn="l" rtl="0">
              <a:lnSpc>
                <a:spcPct val="110000"/>
              </a:lnSpc>
              <a:spcBef>
                <a:spcPts val="0"/>
              </a:spcBef>
              <a:spcAft>
                <a:spcPts val="0"/>
              </a:spcAft>
              <a:buClr>
                <a:srgbClr val="000000"/>
              </a:buClr>
              <a:buSzPts val="2000"/>
              <a:buFont typeface="Arial"/>
              <a:buNone/>
              <a:defRPr sz="2000">
                <a:solidFill>
                  <a:schemeClr val="lt1"/>
                </a:solidFill>
                <a:latin typeface="Arial"/>
                <a:ea typeface="Arial"/>
                <a:cs typeface="Arial"/>
                <a:sym typeface="Arial"/>
              </a:defRPr>
            </a:pPr>
            <a:r>
              <a:rPr sz="1600" dirty="0"/>
              <a:t>Le </a:t>
            </a:r>
            <a:r>
              <a:rPr sz="1600" dirty="0" err="1"/>
              <a:t>groupe</a:t>
            </a:r>
            <a:r>
              <a:rPr sz="1600" dirty="0"/>
              <a:t> de travail OMS-IAEA a </a:t>
            </a:r>
            <a:r>
              <a:rPr sz="1600" dirty="0" err="1"/>
              <a:t>élaboré</a:t>
            </a:r>
            <a:r>
              <a:rPr sz="1600" dirty="0"/>
              <a:t> </a:t>
            </a:r>
            <a:r>
              <a:rPr sz="1600" dirty="0" err="1"/>
              <a:t>conjointement</a:t>
            </a:r>
            <a:r>
              <a:rPr sz="1600" dirty="0"/>
              <a:t> les exigences techniques minimums pour </a:t>
            </a:r>
            <a:endParaRPr sz="1100" b="0" i="0" u="none" strike="noStrike" cap="none" dirty="0">
              <a:solidFill>
                <a:srgbClr val="000000"/>
              </a:solidFill>
              <a:latin typeface="Arial"/>
              <a:ea typeface="Arial"/>
              <a:cs typeface="Arial"/>
              <a:sym typeface="Arial"/>
            </a:endParaRPr>
          </a:p>
          <a:p>
            <a:pPr marL="38100" marR="0" lvl="0" indent="0" algn="l" rtl="0">
              <a:lnSpc>
                <a:spcPct val="110000"/>
              </a:lnSpc>
              <a:spcBef>
                <a:spcPts val="0"/>
              </a:spcBef>
              <a:spcAft>
                <a:spcPts val="0"/>
              </a:spcAft>
              <a:buClr>
                <a:srgbClr val="000000"/>
              </a:buClr>
              <a:buSzPts val="2000"/>
              <a:buFont typeface="Arial"/>
              <a:buNone/>
              <a:defRPr sz="2000">
                <a:solidFill>
                  <a:schemeClr val="lt1"/>
                </a:solidFill>
                <a:latin typeface="Arial"/>
                <a:ea typeface="Arial"/>
                <a:cs typeface="Arial"/>
                <a:sym typeface="Arial"/>
              </a:defRPr>
            </a:pPr>
            <a:r>
              <a:rPr sz="1600" dirty="0"/>
              <a:t>les </a:t>
            </a:r>
            <a:r>
              <a:rPr sz="1600" dirty="0" err="1"/>
              <a:t>systèmes</a:t>
            </a:r>
            <a:r>
              <a:rPr sz="1600" dirty="0"/>
              <a:t> de </a:t>
            </a:r>
            <a:r>
              <a:rPr sz="1600" dirty="0" err="1"/>
              <a:t>radiographie</a:t>
            </a:r>
            <a:r>
              <a:rPr sz="1600" dirty="0"/>
              <a:t> portables </a:t>
            </a:r>
            <a:r>
              <a:rPr sz="1600" dirty="0" err="1"/>
              <a:t>numériques</a:t>
            </a:r>
            <a:r>
              <a:rPr sz="1600" dirty="0"/>
              <a:t> (</a:t>
            </a:r>
            <a:r>
              <a:rPr sz="1600" dirty="0" err="1"/>
              <a:t>publiées</a:t>
            </a:r>
            <a:r>
              <a:rPr sz="1600" dirty="0"/>
              <a:t> </a:t>
            </a:r>
            <a:r>
              <a:rPr sz="1600" dirty="0" err="1"/>
              <a:t>en</a:t>
            </a:r>
            <a:r>
              <a:rPr sz="1600" dirty="0"/>
              <a:t> </a:t>
            </a:r>
            <a:r>
              <a:rPr sz="1600" dirty="0" err="1"/>
              <a:t>août</a:t>
            </a:r>
            <a:r>
              <a:rPr sz="1600" dirty="0"/>
              <a:t> 2021).</a:t>
            </a:r>
            <a:endParaRPr sz="1600" b="0" i="0" u="none" strike="noStrike" cap="none" dirty="0">
              <a:solidFill>
                <a:schemeClr val="lt1"/>
              </a:solidFill>
              <a:latin typeface="Arial"/>
              <a:ea typeface="Arial"/>
              <a:cs typeface="Arial"/>
              <a:sym typeface="Arial"/>
            </a:endParaRPr>
          </a:p>
          <a:p>
            <a:pPr marL="38100" marR="0" lvl="0" indent="0" algn="l" rtl="0">
              <a:lnSpc>
                <a:spcPct val="110000"/>
              </a:lnSpc>
              <a:spcBef>
                <a:spcPts val="2400"/>
              </a:spcBef>
              <a:spcAft>
                <a:spcPts val="0"/>
              </a:spcAft>
              <a:buClr>
                <a:srgbClr val="000000"/>
              </a:buClr>
              <a:buSzPts val="2000"/>
              <a:buFont typeface="Arial"/>
              <a:buNone/>
              <a:defRPr sz="2000">
                <a:solidFill>
                  <a:schemeClr val="lt1"/>
                </a:solidFill>
                <a:latin typeface="Arial"/>
                <a:ea typeface="Arial"/>
                <a:cs typeface="Arial"/>
                <a:sym typeface="Arial"/>
              </a:defRPr>
            </a:pPr>
            <a:r>
              <a:rPr sz="1600" dirty="0" err="1"/>
              <a:t>Recommandé</a:t>
            </a:r>
            <a:r>
              <a:rPr sz="1600" dirty="0"/>
              <a:t> pour </a:t>
            </a:r>
            <a:r>
              <a:rPr sz="1600" dirty="0" err="1"/>
              <a:t>soutenir</a:t>
            </a:r>
            <a:r>
              <a:rPr sz="1600" dirty="0"/>
              <a:t> la </a:t>
            </a:r>
            <a:r>
              <a:rPr sz="1600" dirty="0" err="1"/>
              <a:t>prise</a:t>
            </a:r>
            <a:r>
              <a:rPr sz="1600" dirty="0"/>
              <a:t> de </a:t>
            </a:r>
            <a:r>
              <a:rPr sz="1600" dirty="0" err="1"/>
              <a:t>décision</a:t>
            </a:r>
            <a:r>
              <a:rPr sz="1600" dirty="0"/>
              <a:t> </a:t>
            </a:r>
            <a:r>
              <a:rPr sz="1600" dirty="0" err="1"/>
              <a:t>concernant</a:t>
            </a:r>
            <a:r>
              <a:rPr sz="1600" dirty="0"/>
              <a:t> la </a:t>
            </a:r>
            <a:r>
              <a:rPr sz="1600" dirty="0" err="1"/>
              <a:t>sélection</a:t>
            </a:r>
            <a:r>
              <a:rPr sz="1600" dirty="0"/>
              <a:t>, </a:t>
            </a:r>
            <a:r>
              <a:rPr sz="1600" dirty="0" err="1"/>
              <a:t>l’incorporation</a:t>
            </a:r>
            <a:r>
              <a:rPr sz="1600" dirty="0"/>
              <a:t>, </a:t>
            </a:r>
            <a:r>
              <a:rPr sz="1600" dirty="0" err="1"/>
              <a:t>l’attribution</a:t>
            </a:r>
            <a:r>
              <a:rPr sz="1600" dirty="0"/>
              <a:t> et </a:t>
            </a:r>
            <a:r>
              <a:rPr sz="1600" dirty="0" err="1"/>
              <a:t>l’utilisation</a:t>
            </a:r>
            <a:r>
              <a:rPr sz="1600" dirty="0"/>
              <a:t> des </a:t>
            </a:r>
            <a:r>
              <a:rPr sz="1600" dirty="0" err="1"/>
              <a:t>systèmes</a:t>
            </a:r>
            <a:r>
              <a:rPr sz="1600" dirty="0"/>
              <a:t> </a:t>
            </a:r>
            <a:r>
              <a:rPr sz="1600" dirty="0" err="1"/>
              <a:t>radiologiques</a:t>
            </a:r>
            <a:r>
              <a:rPr sz="1600" dirty="0"/>
              <a:t> portables.</a:t>
            </a:r>
            <a:endParaRPr sz="1600" b="0" i="0" u="none" strike="noStrike" cap="none" dirty="0">
              <a:solidFill>
                <a:schemeClr val="lt1"/>
              </a:solidFill>
              <a:latin typeface="Arial"/>
              <a:ea typeface="Arial"/>
              <a:cs typeface="Arial"/>
              <a:sym typeface="Arial"/>
            </a:endParaRPr>
          </a:p>
        </p:txBody>
      </p:sp>
      <p:sp>
        <p:nvSpPr>
          <p:cNvPr id="2126" name="Google Shape;2126;gf6a162d8cd_0_1693"/>
          <p:cNvSpPr txBox="1"/>
          <p:nvPr/>
        </p:nvSpPr>
        <p:spPr>
          <a:xfrm>
            <a:off x="6309000" y="5360625"/>
            <a:ext cx="5350500" cy="141574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defRPr sz="2000">
                <a:solidFill>
                  <a:schemeClr val="lt1"/>
                </a:solidFill>
                <a:latin typeface="Arial"/>
                <a:ea typeface="Arial"/>
                <a:cs typeface="Arial"/>
                <a:sym typeface="Arial"/>
              </a:defRPr>
            </a:pPr>
            <a:r>
              <a:rPr sz="1600"/>
              <a:t>Destiné aux prestataires de soins de santé, aux gestionnaires de services d’imagerie, aux agences d’approvisionnement et de réglementation, aux décideurs et aux responsables de la planification dans les ministères de la Santé.</a:t>
            </a:r>
            <a:endParaRPr sz="1050" b="0" i="0"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30"/>
        <p:cNvGrpSpPr/>
        <p:nvPr/>
      </p:nvGrpSpPr>
      <p:grpSpPr>
        <a:xfrm>
          <a:off x="0" y="0"/>
          <a:ext cx="0" cy="0"/>
          <a:chOff x="0" y="0"/>
          <a:chExt cx="0" cy="0"/>
        </a:xfrm>
      </p:grpSpPr>
      <p:sp>
        <p:nvSpPr>
          <p:cNvPr id="2131" name="Google Shape;2131;p14"/>
          <p:cNvSpPr txBox="1">
            <a:spLocks noGrp="1"/>
          </p:cNvSpPr>
          <p:nvPr>
            <p:ph type="title"/>
          </p:nvPr>
        </p:nvSpPr>
        <p:spPr>
          <a:xfrm>
            <a:off x="570071" y="360938"/>
            <a:ext cx="8956800" cy="8916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chemeClr val="accent5"/>
              </a:buClr>
              <a:buSzPts val="3600"/>
              <a:buFont typeface="DM Sans Medium"/>
              <a:buNone/>
              <a:defRPr sz="3600">
                <a:solidFill>
                  <a:srgbClr val="DDA200"/>
                </a:solidFill>
              </a:defRPr>
            </a:pPr>
            <a:r>
              <a:rPr sz="3200"/>
              <a:t>Présentation du système de radiographie ultra-portable (UP-XR)</a:t>
            </a:r>
            <a:endParaRPr sz="3200">
              <a:solidFill>
                <a:srgbClr val="DDA200"/>
              </a:solidFill>
            </a:endParaRPr>
          </a:p>
        </p:txBody>
      </p:sp>
      <p:sp>
        <p:nvSpPr>
          <p:cNvPr id="2132" name="Google Shape;2132;p14"/>
          <p:cNvSpPr txBox="1">
            <a:spLocks noGrp="1"/>
          </p:cNvSpPr>
          <p:nvPr>
            <p:ph type="body" idx="1"/>
          </p:nvPr>
        </p:nvSpPr>
        <p:spPr>
          <a:xfrm>
            <a:off x="570071" y="1552467"/>
            <a:ext cx="4225292" cy="44385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10000"/>
              </a:lnSpc>
              <a:spcBef>
                <a:spcPts val="0"/>
              </a:spcBef>
              <a:spcAft>
                <a:spcPts val="0"/>
              </a:spcAft>
              <a:buClr>
                <a:srgbClr val="5F6163"/>
              </a:buClr>
              <a:buSzPts val="2400"/>
              <a:buNone/>
              <a:defRPr b="1">
                <a:solidFill>
                  <a:srgbClr val="5F6163"/>
                </a:solidFill>
              </a:defRPr>
            </a:pPr>
            <a:r>
              <a:rPr sz="2400"/>
              <a:t>Avantages du système d’UP-XR :</a:t>
            </a:r>
            <a:br>
              <a:rPr lang="en-US" sz="2400" b="1">
                <a:solidFill>
                  <a:srgbClr val="5F6163"/>
                </a:solidFill>
              </a:rPr>
            </a:br>
            <a:endParaRPr sz="400" b="1">
              <a:solidFill>
                <a:srgbClr val="5F6163"/>
              </a:solidFill>
            </a:endParaRPr>
          </a:p>
          <a:p>
            <a:pPr marL="288925" lvl="0" indent="-250825" algn="l" rtl="0">
              <a:lnSpc>
                <a:spcPct val="100000"/>
              </a:lnSpc>
              <a:spcBef>
                <a:spcPts val="0"/>
              </a:spcBef>
              <a:spcAft>
                <a:spcPts val="0"/>
              </a:spcAft>
              <a:buClr>
                <a:srgbClr val="5C5F61"/>
              </a:buClr>
              <a:buSzPts val="1800"/>
              <a:buChar char="●"/>
              <a:defRPr sz="2000"/>
            </a:pPr>
            <a:r>
              <a:rPr sz="1800"/>
              <a:t>Décentraliser le dépistage par radiographie et élargir l’accès</a:t>
            </a:r>
            <a:endParaRPr/>
          </a:p>
          <a:p>
            <a:pPr marL="288925" lvl="0" indent="-250825" algn="l" rtl="0">
              <a:lnSpc>
                <a:spcPct val="100000"/>
              </a:lnSpc>
              <a:spcBef>
                <a:spcPts val="1800"/>
              </a:spcBef>
              <a:spcAft>
                <a:spcPts val="0"/>
              </a:spcAft>
              <a:buClr>
                <a:srgbClr val="5C5F61"/>
              </a:buClr>
              <a:buSzPts val="1800"/>
              <a:buChar char="●"/>
              <a:defRPr sz="2000"/>
            </a:pPr>
            <a:r>
              <a:rPr sz="1800"/>
              <a:t>Fonctionnement avec batterie intégrée </a:t>
            </a:r>
          </a:p>
          <a:p>
            <a:pPr marL="288925" lvl="0" indent="-250825" algn="l" rtl="0">
              <a:lnSpc>
                <a:spcPct val="100000"/>
              </a:lnSpc>
              <a:spcBef>
                <a:spcPts val="1800"/>
              </a:spcBef>
              <a:spcAft>
                <a:spcPts val="0"/>
              </a:spcAft>
              <a:buClr>
                <a:srgbClr val="5C5F61"/>
              </a:buClr>
              <a:buSzPts val="1800"/>
              <a:buChar char="●"/>
              <a:defRPr sz="2000"/>
            </a:pPr>
            <a:r>
              <a:rPr sz="1800"/>
              <a:t>Faible poids</a:t>
            </a:r>
            <a:r>
              <a:rPr sz="1800">
                <a:latin typeface="Arial"/>
                <a:ea typeface="Arial"/>
                <a:cs typeface="Arial"/>
                <a:sym typeface="Arial"/>
              </a:rPr>
              <a:t>—</a:t>
            </a:r>
            <a:r>
              <a:rPr sz="1800"/>
              <a:t>réduction de la pression physique sur le personnel transportant ou installant le système </a:t>
            </a:r>
            <a:endParaRPr/>
          </a:p>
          <a:p>
            <a:pPr marL="288925" lvl="0" indent="-250825" algn="l" rtl="0">
              <a:lnSpc>
                <a:spcPct val="100000"/>
              </a:lnSpc>
              <a:spcBef>
                <a:spcPts val="1800"/>
              </a:spcBef>
              <a:spcAft>
                <a:spcPts val="0"/>
              </a:spcAft>
              <a:buClr>
                <a:srgbClr val="5C5F61"/>
              </a:buClr>
              <a:buSzPts val="1800"/>
              <a:buChar char="●"/>
              <a:defRPr sz="2000"/>
            </a:pPr>
            <a:r>
              <a:rPr sz="1800"/>
              <a:t>Réduction de l’exposition aux rayonnements </a:t>
            </a:r>
          </a:p>
          <a:p>
            <a:pPr marL="288925" lvl="0" indent="-250825" algn="l" rtl="0">
              <a:lnSpc>
                <a:spcPct val="100000"/>
              </a:lnSpc>
              <a:spcBef>
                <a:spcPts val="1800"/>
              </a:spcBef>
              <a:spcAft>
                <a:spcPts val="0"/>
              </a:spcAft>
              <a:buClr>
                <a:srgbClr val="5C5F61"/>
              </a:buClr>
              <a:buSzPts val="1800"/>
              <a:buChar char="●"/>
              <a:defRPr sz="2000"/>
            </a:pPr>
            <a:r>
              <a:rPr sz="1800"/>
              <a:t>La qualité d’image serait comparable à celle d’une radiographie fixe </a:t>
            </a:r>
          </a:p>
        </p:txBody>
      </p:sp>
      <p:sp>
        <p:nvSpPr>
          <p:cNvPr id="2133" name="Google Shape;2133;p14"/>
          <p:cNvSpPr txBox="1">
            <a:spLocks noGrp="1"/>
          </p:cNvSpPr>
          <p:nvPr>
            <p:ph type="body" idx="4294967295"/>
          </p:nvPr>
        </p:nvSpPr>
        <p:spPr>
          <a:xfrm>
            <a:off x="5428876" y="1552467"/>
            <a:ext cx="4278832" cy="4351337"/>
          </a:xfrm>
          <a:prstGeom prst="rect">
            <a:avLst/>
          </a:prstGeom>
          <a:noFill/>
          <a:ln>
            <a:noFill/>
          </a:ln>
        </p:spPr>
        <p:txBody>
          <a:bodyPr spcFirstLastPara="1" wrap="square" lIns="0" tIns="45700" rIns="0" bIns="45700" anchor="t" anchorCtr="0">
            <a:normAutofit/>
          </a:bodyPr>
          <a:lstStyle/>
          <a:p>
            <a:pPr marL="0" lvl="0" indent="0" algn="l" rtl="0">
              <a:lnSpc>
                <a:spcPct val="110000"/>
              </a:lnSpc>
              <a:spcBef>
                <a:spcPts val="0"/>
              </a:spcBef>
              <a:spcAft>
                <a:spcPts val="0"/>
              </a:spcAft>
              <a:buClr>
                <a:srgbClr val="5F6163"/>
              </a:buClr>
              <a:buSzPts val="2400"/>
              <a:buNone/>
              <a:defRPr sz="2800" b="1">
                <a:solidFill>
                  <a:srgbClr val="5F6163"/>
                </a:solidFill>
              </a:defRPr>
            </a:pPr>
            <a:r>
              <a:t>Inconvénients du système d’UP-XR : </a:t>
            </a:r>
          </a:p>
          <a:p>
            <a:pPr marL="0" lvl="0" indent="0" algn="l" rtl="0">
              <a:lnSpc>
                <a:spcPct val="110000"/>
              </a:lnSpc>
              <a:spcBef>
                <a:spcPts val="500"/>
              </a:spcBef>
              <a:spcAft>
                <a:spcPts val="0"/>
              </a:spcAft>
              <a:buClr>
                <a:schemeClr val="dk1"/>
              </a:buClr>
              <a:buSzPts val="500"/>
              <a:buNone/>
            </a:pPr>
            <a:endParaRPr sz="400" b="1">
              <a:solidFill>
                <a:srgbClr val="0EB0ED"/>
              </a:solidFill>
            </a:endParaRPr>
          </a:p>
          <a:p>
            <a:pPr marL="288925" lvl="0" indent="-250825" algn="l" rtl="0">
              <a:lnSpc>
                <a:spcPct val="100000"/>
              </a:lnSpc>
              <a:spcBef>
                <a:spcPts val="0"/>
              </a:spcBef>
              <a:spcAft>
                <a:spcPts val="0"/>
              </a:spcAft>
              <a:buClr>
                <a:srgbClr val="5C5F61"/>
              </a:buClr>
              <a:buSzPts val="1800"/>
              <a:buFont typeface="Arial"/>
              <a:buChar char="●"/>
              <a:defRPr sz="2000">
                <a:solidFill>
                  <a:srgbClr val="5C5F61"/>
                </a:solidFill>
              </a:defRPr>
            </a:pPr>
            <a:r>
              <a:rPr sz="1800"/>
              <a:t>Durée de vie limitée de la batterie lors de l’utilisation d’appareils sans connexion à l’alimentation secteur </a:t>
            </a:r>
            <a:endParaRPr sz="1800">
              <a:solidFill>
                <a:srgbClr val="5C5F61"/>
              </a:solidFill>
            </a:endParaRPr>
          </a:p>
          <a:p>
            <a:pPr marL="288925" lvl="0" indent="-250825" algn="l" rtl="0">
              <a:lnSpc>
                <a:spcPct val="100000"/>
              </a:lnSpc>
              <a:spcBef>
                <a:spcPts val="1800"/>
              </a:spcBef>
              <a:spcAft>
                <a:spcPts val="0"/>
              </a:spcAft>
              <a:buClr>
                <a:srgbClr val="5C5F61"/>
              </a:buClr>
              <a:buSzPts val="1800"/>
              <a:buFont typeface="Arial"/>
              <a:buChar char="●"/>
              <a:defRPr sz="2000">
                <a:solidFill>
                  <a:srgbClr val="5C5F61"/>
                </a:solidFill>
              </a:defRPr>
            </a:pPr>
            <a:r>
              <a:rPr sz="1800"/>
              <a:t>Débit faible à moyen </a:t>
            </a:r>
            <a:endParaRPr sz="1800">
              <a:solidFill>
                <a:srgbClr val="5C5F61"/>
              </a:solidFill>
            </a:endParaRPr>
          </a:p>
          <a:p>
            <a:pPr marL="288925" lvl="0" indent="-250825" algn="l" rtl="0">
              <a:lnSpc>
                <a:spcPct val="100000"/>
              </a:lnSpc>
              <a:spcBef>
                <a:spcPts val="1800"/>
              </a:spcBef>
              <a:spcAft>
                <a:spcPts val="0"/>
              </a:spcAft>
              <a:buClr>
                <a:srgbClr val="5C5F61"/>
              </a:buClr>
              <a:buSzPts val="1800"/>
              <a:buFont typeface="Arial"/>
              <a:buChar char="●"/>
              <a:defRPr sz="2000">
                <a:solidFill>
                  <a:srgbClr val="5C5F61"/>
                </a:solidFill>
              </a:defRPr>
            </a:pPr>
            <a:r>
              <a:rPr sz="1800"/>
              <a:t>Les supports de détecteur et de générateur plus portables peuvent être plus manuels à utiliser </a:t>
            </a:r>
            <a:endParaRPr/>
          </a:p>
        </p:txBody>
      </p:sp>
      <p:cxnSp>
        <p:nvCxnSpPr>
          <p:cNvPr id="2134" name="Google Shape;2134;p14"/>
          <p:cNvCxnSpPr/>
          <p:nvPr/>
        </p:nvCxnSpPr>
        <p:spPr>
          <a:xfrm>
            <a:off x="5103132" y="1471386"/>
            <a:ext cx="0" cy="4513500"/>
          </a:xfrm>
          <a:prstGeom prst="straightConnector1">
            <a:avLst/>
          </a:prstGeom>
          <a:noFill/>
          <a:ln w="38100" cap="flat" cmpd="sng">
            <a:solidFill>
              <a:schemeClr val="accent2"/>
            </a:solidFill>
            <a:prstDash val="lgDash"/>
            <a:round/>
            <a:headEnd type="none" w="sm" len="sm"/>
            <a:tailEnd type="none" w="sm" len="sm"/>
          </a:ln>
          <a:effectLst>
            <a:outerShdw blurRad="40000" dist="23000" dir="5400000" rotWithShape="0">
              <a:srgbClr val="000000">
                <a:alpha val="34117"/>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2140" name="Google Shape;2140;g168f5c5fe61_0_0"/>
          <p:cNvSpPr txBox="1">
            <a:spLocks noGrp="1"/>
          </p:cNvSpPr>
          <p:nvPr>
            <p:ph type="title"/>
          </p:nvPr>
        </p:nvSpPr>
        <p:spPr>
          <a:xfrm>
            <a:off x="5260941" y="3559877"/>
            <a:ext cx="6152100" cy="393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chemeClr val="dk1"/>
              </a:buClr>
              <a:buSzPts val="3000"/>
              <a:buFont typeface="DM Sans Medium"/>
              <a:buNone/>
            </a:pPr>
            <a:r>
              <a:t>FUJIFILM XAIR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g168f5c5fe61_0_5"/>
          <p:cNvSpPr txBox="1"/>
          <p:nvPr/>
        </p:nvSpPr>
        <p:spPr>
          <a:xfrm>
            <a:off x="1535476" y="262276"/>
            <a:ext cx="2847900" cy="400069"/>
          </a:xfrm>
          <a:prstGeom prst="rect">
            <a:avLst/>
          </a:prstGeom>
          <a:solidFill>
            <a:schemeClr val="accent4"/>
          </a:solidFill>
          <a:ln w="25400" cap="flat" cmpd="sng">
            <a:solidFill>
              <a:schemeClr val="lt1"/>
            </a:solidFill>
            <a:prstDash val="solid"/>
            <a:round/>
            <a:headEnd type="none" w="sm" len="sm"/>
            <a:tailEnd type="none" w="sm" len="sm"/>
          </a:ln>
          <a:effectLst>
            <a:outerShdw blurRad="63500" dist="25400" dir="14700000" algn="t" rotWithShape="0">
              <a:srgbClr val="000000">
                <a:alpha val="4863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2400" b="1">
                <a:solidFill>
                  <a:schemeClr val="lt1"/>
                </a:solidFill>
                <a:latin typeface="Arial"/>
                <a:ea typeface="Arial"/>
                <a:cs typeface="Arial"/>
                <a:sym typeface="Arial"/>
              </a:defRPr>
            </a:pPr>
            <a:r>
              <a:rPr sz="2000"/>
              <a:t>Système central</a:t>
            </a:r>
            <a:endParaRPr sz="1800" b="0" i="0" u="none" strike="noStrike" cap="none">
              <a:solidFill>
                <a:srgbClr val="000000"/>
              </a:solidFill>
              <a:latin typeface="Arial"/>
              <a:ea typeface="Arial"/>
              <a:cs typeface="Arial"/>
              <a:sym typeface="Arial"/>
            </a:endParaRPr>
          </a:p>
        </p:txBody>
      </p:sp>
      <p:sp>
        <p:nvSpPr>
          <p:cNvPr id="2146" name="Google Shape;2146;g168f5c5fe61_0_5"/>
          <p:cNvSpPr txBox="1"/>
          <p:nvPr/>
        </p:nvSpPr>
        <p:spPr>
          <a:xfrm>
            <a:off x="10128156" y="6133500"/>
            <a:ext cx="16773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Support de détecteur</a:t>
            </a:r>
            <a:endParaRPr sz="1200" b="0" i="0" u="none" strike="noStrike" cap="none">
              <a:solidFill>
                <a:srgbClr val="000000"/>
              </a:solidFill>
              <a:latin typeface="Arial"/>
              <a:ea typeface="Arial"/>
              <a:cs typeface="Arial"/>
              <a:sym typeface="Arial"/>
            </a:endParaRPr>
          </a:p>
        </p:txBody>
      </p:sp>
      <p:sp>
        <p:nvSpPr>
          <p:cNvPr id="2147" name="Google Shape;2147;g168f5c5fe61_0_5"/>
          <p:cNvSpPr txBox="1"/>
          <p:nvPr/>
        </p:nvSpPr>
        <p:spPr>
          <a:xfrm>
            <a:off x="9884064" y="2702614"/>
            <a:ext cx="17283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Générateur</a:t>
            </a:r>
            <a:endParaRPr sz="1200" b="0" i="0" u="none" strike="noStrike" cap="none">
              <a:solidFill>
                <a:srgbClr val="000000"/>
              </a:solidFill>
              <a:latin typeface="Arial"/>
              <a:ea typeface="Arial"/>
              <a:cs typeface="Arial"/>
              <a:sym typeface="Arial"/>
            </a:endParaRPr>
          </a:p>
        </p:txBody>
      </p:sp>
      <p:sp>
        <p:nvSpPr>
          <p:cNvPr id="2148" name="Google Shape;2148;g168f5c5fe61_0_5"/>
          <p:cNvSpPr txBox="1"/>
          <p:nvPr/>
        </p:nvSpPr>
        <p:spPr>
          <a:xfrm>
            <a:off x="5982031" y="2702581"/>
            <a:ext cx="20679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Détecteur</a:t>
            </a:r>
            <a:endParaRPr sz="1200" b="0" i="0" u="none" strike="noStrike" cap="none">
              <a:solidFill>
                <a:srgbClr val="000000"/>
              </a:solidFill>
              <a:latin typeface="Arial"/>
              <a:ea typeface="Arial"/>
              <a:cs typeface="Arial"/>
              <a:sym typeface="Arial"/>
            </a:endParaRPr>
          </a:p>
        </p:txBody>
      </p:sp>
      <p:sp>
        <p:nvSpPr>
          <p:cNvPr id="2149" name="Google Shape;2149;g168f5c5fe61_0_5"/>
          <p:cNvSpPr txBox="1"/>
          <p:nvPr/>
        </p:nvSpPr>
        <p:spPr>
          <a:xfrm>
            <a:off x="33231" y="787308"/>
            <a:ext cx="5852400" cy="49167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1800"/>
              </a:spcBef>
              <a:spcAft>
                <a:spcPts val="0"/>
              </a:spcAft>
              <a:buClr>
                <a:schemeClr val="dk1"/>
              </a:buClr>
              <a:buSzPts val="1700"/>
              <a:buFont typeface="Arial"/>
              <a:buChar char="●"/>
              <a:defRPr sz="1600">
                <a:solidFill>
                  <a:schemeClr val="dk1"/>
                </a:solidFill>
                <a:latin typeface="Arial"/>
                <a:ea typeface="Arial"/>
                <a:cs typeface="Arial"/>
                <a:sym typeface="Arial"/>
              </a:defRPr>
            </a:pPr>
            <a:r>
              <a:rPr sz="1450" dirty="0" err="1"/>
              <a:t>Marquage</a:t>
            </a:r>
            <a:r>
              <a:rPr sz="1450" dirty="0"/>
              <a:t> CE pour les </a:t>
            </a:r>
            <a:r>
              <a:rPr sz="1450" dirty="0" err="1"/>
              <a:t>systèmes</a:t>
            </a:r>
            <a:r>
              <a:rPr sz="1450" dirty="0"/>
              <a:t> de </a:t>
            </a:r>
            <a:r>
              <a:rPr sz="1450" dirty="0" err="1"/>
              <a:t>dispositifs</a:t>
            </a:r>
            <a:r>
              <a:rPr sz="1450" dirty="0"/>
              <a:t> </a:t>
            </a:r>
            <a:r>
              <a:rPr sz="1450" dirty="0" err="1"/>
              <a:t>médicaux</a:t>
            </a:r>
            <a:r>
              <a:rPr sz="1450" dirty="0"/>
              <a:t> et les ensembles de </a:t>
            </a:r>
            <a:r>
              <a:rPr sz="1450" dirty="0" err="1"/>
              <a:t>procédures</a:t>
            </a:r>
            <a:r>
              <a:rPr sz="1450" dirty="0"/>
              <a:t> </a:t>
            </a:r>
            <a:endParaRPr sz="1450" b="0" i="0" u="none" strike="noStrike" cap="none" dirty="0">
              <a:solidFill>
                <a:schemeClr val="dk1"/>
              </a:solidFill>
              <a:latin typeface="Arial"/>
              <a:ea typeface="Arial"/>
              <a:cs typeface="Arial"/>
              <a:sym typeface="Arial"/>
            </a:endParaRPr>
          </a:p>
          <a:p>
            <a:pPr marL="457200" marR="0" lvl="0" indent="-336550" algn="l" rtl="0">
              <a:lnSpc>
                <a:spcPct val="100000"/>
              </a:lnSpc>
              <a:spcBef>
                <a:spcPts val="1800"/>
              </a:spcBef>
              <a:spcAft>
                <a:spcPts val="0"/>
              </a:spcAft>
              <a:buClr>
                <a:schemeClr val="dk1"/>
              </a:buClr>
              <a:buSzPts val="1700"/>
              <a:buFont typeface="Arial"/>
              <a:buChar char="●"/>
              <a:defRPr sz="1600">
                <a:solidFill>
                  <a:schemeClr val="dk1"/>
                </a:solidFill>
                <a:latin typeface="Arial"/>
                <a:ea typeface="Arial"/>
                <a:cs typeface="Arial"/>
                <a:sym typeface="Arial"/>
              </a:defRPr>
            </a:pPr>
            <a:r>
              <a:rPr sz="1450" dirty="0"/>
              <a:t>Le</a:t>
            </a:r>
            <a:r>
              <a:rPr sz="1450" b="1" dirty="0"/>
              <a:t> </a:t>
            </a:r>
            <a:r>
              <a:rPr sz="1450" b="1" dirty="0" err="1"/>
              <a:t>générateur</a:t>
            </a:r>
            <a:r>
              <a:rPr sz="1450" b="1" dirty="0"/>
              <a:t>, le </a:t>
            </a:r>
            <a:r>
              <a:rPr sz="1450" b="1" dirty="0" err="1"/>
              <a:t>détecteur</a:t>
            </a:r>
            <a:r>
              <a:rPr sz="1450" b="1" dirty="0"/>
              <a:t> et la console </a:t>
            </a:r>
            <a:r>
              <a:rPr sz="1450" dirty="0" err="1"/>
              <a:t>sont</a:t>
            </a:r>
            <a:r>
              <a:rPr sz="1450" dirty="0"/>
              <a:t> </a:t>
            </a:r>
            <a:r>
              <a:rPr sz="1450" dirty="0" err="1"/>
              <a:t>tous</a:t>
            </a:r>
            <a:r>
              <a:rPr sz="1450" dirty="0"/>
              <a:t> </a:t>
            </a:r>
            <a:r>
              <a:rPr sz="1450" dirty="0" err="1"/>
              <a:t>équipés</a:t>
            </a:r>
            <a:r>
              <a:rPr sz="1450" dirty="0"/>
              <a:t> de batteries</a:t>
            </a:r>
            <a:r>
              <a:rPr sz="1450" b="1" dirty="0"/>
              <a:t> Li-ion </a:t>
            </a:r>
            <a:r>
              <a:rPr sz="1450" b="1" dirty="0" err="1"/>
              <a:t>intégrées</a:t>
            </a:r>
            <a:r>
              <a:rPr sz="1450" dirty="0"/>
              <a:t>, </a:t>
            </a:r>
            <a:r>
              <a:rPr sz="1450" dirty="0" err="1"/>
              <a:t>ce</a:t>
            </a:r>
            <a:r>
              <a:rPr sz="1450" dirty="0"/>
              <a:t> qui </a:t>
            </a:r>
            <a:r>
              <a:rPr sz="1450" dirty="0" err="1"/>
              <a:t>permet</a:t>
            </a:r>
            <a:r>
              <a:rPr sz="1450" dirty="0"/>
              <a:t> </a:t>
            </a:r>
            <a:r>
              <a:rPr sz="1450" dirty="0" err="1"/>
              <a:t>une</a:t>
            </a:r>
            <a:r>
              <a:rPr sz="1450" dirty="0"/>
              <a:t> </a:t>
            </a:r>
            <a:r>
              <a:rPr sz="1450" dirty="0" err="1"/>
              <a:t>utilisation</a:t>
            </a:r>
            <a:r>
              <a:rPr sz="1450" dirty="0"/>
              <a:t> sur le terrain sans </a:t>
            </a:r>
            <a:r>
              <a:rPr sz="1450" dirty="0" err="1"/>
              <a:t>électricité</a:t>
            </a:r>
            <a:r>
              <a:rPr sz="1450" dirty="0"/>
              <a:t> pendant des </a:t>
            </a:r>
            <a:r>
              <a:rPr sz="1450" dirty="0" err="1"/>
              <a:t>périodes</a:t>
            </a:r>
            <a:r>
              <a:rPr sz="1450" dirty="0"/>
              <a:t> </a:t>
            </a:r>
            <a:r>
              <a:rPr sz="1450" dirty="0" err="1"/>
              <a:t>limitées</a:t>
            </a:r>
            <a:r>
              <a:rPr sz="1450" dirty="0"/>
              <a:t>.</a:t>
            </a:r>
            <a:endParaRPr sz="145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defRPr sz="1600">
                <a:solidFill>
                  <a:srgbClr val="000000"/>
                </a:solidFill>
                <a:latin typeface="Arial"/>
                <a:ea typeface="Arial"/>
                <a:cs typeface="Arial"/>
                <a:sym typeface="Arial"/>
              </a:defRPr>
            </a:pPr>
            <a:r>
              <a:rPr sz="1450" dirty="0"/>
              <a:t>Le </a:t>
            </a:r>
            <a:r>
              <a:rPr sz="1450" b="1" dirty="0" err="1"/>
              <a:t>générateur</a:t>
            </a:r>
            <a:r>
              <a:rPr sz="1450" dirty="0"/>
              <a:t> </a:t>
            </a:r>
            <a:r>
              <a:rPr sz="1450" dirty="0" err="1"/>
              <a:t>est</a:t>
            </a:r>
            <a:r>
              <a:rPr sz="1450" dirty="0"/>
              <a:t> </a:t>
            </a:r>
            <a:r>
              <a:rPr sz="1450" dirty="0" err="1"/>
              <a:t>équipé</a:t>
            </a:r>
            <a:r>
              <a:rPr sz="1450" dirty="0"/>
              <a:t> d’un </a:t>
            </a:r>
            <a:r>
              <a:rPr sz="1450" b="1" dirty="0" err="1"/>
              <a:t>commutateur</a:t>
            </a:r>
            <a:r>
              <a:rPr sz="1450" b="1" dirty="0"/>
              <a:t> </a:t>
            </a:r>
            <a:r>
              <a:rPr sz="1450" b="1" dirty="0" err="1"/>
              <a:t>manuel</a:t>
            </a:r>
            <a:r>
              <a:rPr sz="1450" b="1" dirty="0"/>
              <a:t> </a:t>
            </a:r>
            <a:r>
              <a:rPr sz="1450" dirty="0"/>
              <a:t>pour </a:t>
            </a:r>
            <a:r>
              <a:rPr sz="1450" dirty="0" err="1"/>
              <a:t>permettre</a:t>
            </a:r>
            <a:r>
              <a:rPr sz="1450" dirty="0"/>
              <a:t> le </a:t>
            </a:r>
            <a:r>
              <a:rPr sz="1450" dirty="0" err="1"/>
              <a:t>fonctionnement</a:t>
            </a:r>
            <a:r>
              <a:rPr sz="1450" dirty="0"/>
              <a:t> à distance du </a:t>
            </a:r>
            <a:r>
              <a:rPr sz="1450" dirty="0" err="1"/>
              <a:t>système</a:t>
            </a:r>
            <a:r>
              <a:rPr sz="1450" dirty="0"/>
              <a:t> à </a:t>
            </a:r>
            <a:r>
              <a:rPr sz="1450" dirty="0" err="1"/>
              <a:t>une</a:t>
            </a:r>
            <a:r>
              <a:rPr sz="1450" dirty="0"/>
              <a:t> distance de 2,5 </a:t>
            </a:r>
            <a:r>
              <a:rPr sz="1450" dirty="0" err="1"/>
              <a:t>mètres</a:t>
            </a:r>
            <a:r>
              <a:rPr sz="1450" dirty="0"/>
              <a:t>.</a:t>
            </a:r>
            <a:endParaRPr sz="145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defRPr sz="1600">
                <a:solidFill>
                  <a:srgbClr val="000000"/>
                </a:solidFill>
                <a:latin typeface="Arial"/>
                <a:ea typeface="Arial"/>
                <a:cs typeface="Arial"/>
                <a:sym typeface="Arial"/>
              </a:defRPr>
            </a:pPr>
            <a:r>
              <a:rPr sz="1450" dirty="0"/>
              <a:t>Support de </a:t>
            </a:r>
            <a:r>
              <a:rPr sz="1450" b="1" dirty="0" err="1"/>
              <a:t>générateur</a:t>
            </a:r>
            <a:r>
              <a:rPr sz="1450" b="1" dirty="0"/>
              <a:t> </a:t>
            </a:r>
            <a:r>
              <a:rPr sz="1450" b="1" dirty="0" err="1"/>
              <a:t>léger</a:t>
            </a:r>
            <a:r>
              <a:rPr sz="1450" b="1" dirty="0"/>
              <a:t> et pliable </a:t>
            </a:r>
            <a:r>
              <a:rPr sz="1450" dirty="0"/>
              <a:t>avec </a:t>
            </a:r>
            <a:r>
              <a:rPr sz="1450" dirty="0" err="1"/>
              <a:t>réglage</a:t>
            </a:r>
            <a:r>
              <a:rPr sz="1450" dirty="0"/>
              <a:t> vertical de 38 à 164 cm et capable </a:t>
            </a:r>
            <a:r>
              <a:rPr sz="1450" dirty="0" err="1"/>
              <a:t>d’une</a:t>
            </a:r>
            <a:r>
              <a:rPr sz="1450" dirty="0"/>
              <a:t> rotation de 90 </a:t>
            </a:r>
            <a:r>
              <a:rPr sz="1450" dirty="0" err="1"/>
              <a:t>degrés</a:t>
            </a:r>
            <a:r>
              <a:rPr sz="1450" dirty="0"/>
              <a:t>.</a:t>
            </a:r>
            <a:endParaRPr sz="1450" b="1" i="0" u="none" strike="noStrike" cap="none" dirty="0">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defRPr sz="1600">
                <a:solidFill>
                  <a:srgbClr val="000000"/>
                </a:solidFill>
                <a:latin typeface="Arial"/>
                <a:ea typeface="Arial"/>
                <a:cs typeface="Arial"/>
                <a:sym typeface="Arial"/>
              </a:defRPr>
            </a:pPr>
            <a:r>
              <a:rPr sz="1450" dirty="0"/>
              <a:t>Support de </a:t>
            </a:r>
            <a:r>
              <a:rPr sz="1450" b="1" dirty="0" err="1"/>
              <a:t>détecteur</a:t>
            </a:r>
            <a:r>
              <a:rPr sz="1450" b="1" dirty="0"/>
              <a:t> </a:t>
            </a:r>
            <a:r>
              <a:rPr sz="1450" b="1" dirty="0" err="1"/>
              <a:t>léger</a:t>
            </a:r>
            <a:r>
              <a:rPr sz="1450" b="1" dirty="0"/>
              <a:t> et pliable </a:t>
            </a:r>
            <a:r>
              <a:rPr sz="1450" dirty="0"/>
              <a:t>capable de </a:t>
            </a:r>
            <a:r>
              <a:rPr sz="1450" dirty="0" err="1"/>
              <a:t>soutenir</a:t>
            </a:r>
            <a:r>
              <a:rPr sz="1450" dirty="0"/>
              <a:t> le </a:t>
            </a:r>
            <a:r>
              <a:rPr sz="1450" dirty="0" err="1"/>
              <a:t>détecteur</a:t>
            </a:r>
            <a:r>
              <a:rPr sz="1450" dirty="0"/>
              <a:t> à la </a:t>
            </a:r>
            <a:r>
              <a:rPr sz="1450" dirty="0" err="1"/>
              <a:t>fois</a:t>
            </a:r>
            <a:r>
              <a:rPr sz="1450" dirty="0"/>
              <a:t> </a:t>
            </a:r>
            <a:r>
              <a:rPr sz="1450" dirty="0" err="1"/>
              <a:t>verticalement</a:t>
            </a:r>
            <a:r>
              <a:rPr sz="1450" dirty="0"/>
              <a:t> et </a:t>
            </a:r>
            <a:r>
              <a:rPr sz="1450" dirty="0" err="1"/>
              <a:t>horizontalement</a:t>
            </a:r>
            <a:r>
              <a:rPr sz="1450" dirty="0"/>
              <a:t>.</a:t>
            </a:r>
            <a:endParaRPr sz="145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defRPr sz="1600">
                <a:solidFill>
                  <a:srgbClr val="000000"/>
                </a:solidFill>
                <a:latin typeface="Arial"/>
                <a:ea typeface="Arial"/>
                <a:cs typeface="Arial"/>
                <a:sym typeface="Arial"/>
              </a:defRPr>
            </a:pPr>
            <a:r>
              <a:rPr sz="1450" dirty="0"/>
              <a:t>La </a:t>
            </a:r>
            <a:r>
              <a:rPr sz="1450" b="1" dirty="0"/>
              <a:t>Console</a:t>
            </a:r>
            <a:r>
              <a:rPr sz="1450" dirty="0"/>
              <a:t> </a:t>
            </a:r>
            <a:r>
              <a:rPr sz="1450" b="1" dirty="0"/>
              <a:t>Advance </a:t>
            </a:r>
            <a:r>
              <a:rPr sz="1450" dirty="0"/>
              <a:t>dispose d’un </a:t>
            </a:r>
            <a:r>
              <a:rPr sz="1450" dirty="0" err="1"/>
              <a:t>logiciel</a:t>
            </a:r>
            <a:r>
              <a:rPr sz="1450" dirty="0"/>
              <a:t> de </a:t>
            </a:r>
            <a:r>
              <a:rPr sz="1450" dirty="0" err="1"/>
              <a:t>traitement</a:t>
            </a:r>
            <a:r>
              <a:rPr sz="1450" dirty="0"/>
              <a:t> et de manipulation </a:t>
            </a:r>
            <a:r>
              <a:rPr sz="1450" dirty="0" err="1"/>
              <a:t>d’images</a:t>
            </a:r>
            <a:r>
              <a:rPr sz="1450" dirty="0"/>
              <a:t> </a:t>
            </a:r>
            <a:r>
              <a:rPr sz="1450" dirty="0" err="1"/>
              <a:t>installé</a:t>
            </a:r>
            <a:r>
              <a:rPr sz="1450" dirty="0"/>
              <a:t> et </a:t>
            </a:r>
            <a:r>
              <a:rPr sz="1450" dirty="0" err="1"/>
              <a:t>fournit</a:t>
            </a:r>
            <a:r>
              <a:rPr sz="1450" dirty="0"/>
              <a:t> </a:t>
            </a:r>
            <a:r>
              <a:rPr sz="1450" dirty="0" err="1"/>
              <a:t>également</a:t>
            </a:r>
            <a:r>
              <a:rPr sz="1450" dirty="0"/>
              <a:t> le lien </a:t>
            </a:r>
            <a:r>
              <a:rPr sz="1450" dirty="0" err="1"/>
              <a:t>vers</a:t>
            </a:r>
            <a:r>
              <a:rPr sz="1450" dirty="0"/>
              <a:t> CAD4TB.</a:t>
            </a:r>
            <a:endParaRPr sz="1450" b="0" i="0" u="none" strike="noStrike" cap="none" dirty="0">
              <a:solidFill>
                <a:srgbClr val="000000"/>
              </a:solidFill>
              <a:latin typeface="Arial"/>
              <a:ea typeface="Arial"/>
              <a:cs typeface="Arial"/>
              <a:sym typeface="Arial"/>
            </a:endParaRPr>
          </a:p>
        </p:txBody>
      </p:sp>
      <p:sp>
        <p:nvSpPr>
          <p:cNvPr id="2150" name="Google Shape;2150;g168f5c5fe61_0_5"/>
          <p:cNvSpPr txBox="1"/>
          <p:nvPr/>
        </p:nvSpPr>
        <p:spPr>
          <a:xfrm>
            <a:off x="7947197" y="4152617"/>
            <a:ext cx="18732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Console Advance</a:t>
            </a:r>
            <a:endParaRPr sz="1200" b="0" i="0" u="none" strike="noStrike" cap="none">
              <a:solidFill>
                <a:srgbClr val="000000"/>
              </a:solidFill>
              <a:latin typeface="Arial"/>
              <a:ea typeface="Arial"/>
              <a:cs typeface="Arial"/>
              <a:sym typeface="Arial"/>
            </a:endParaRPr>
          </a:p>
        </p:txBody>
      </p:sp>
      <p:sp>
        <p:nvSpPr>
          <p:cNvPr id="2151" name="Google Shape;2151;g168f5c5fe61_0_5"/>
          <p:cNvSpPr txBox="1"/>
          <p:nvPr/>
        </p:nvSpPr>
        <p:spPr>
          <a:xfrm>
            <a:off x="6161788" y="78000"/>
            <a:ext cx="604920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defRPr sz="1700">
                <a:solidFill>
                  <a:schemeClr val="dk1"/>
                </a:solidFill>
                <a:latin typeface="Arial"/>
                <a:ea typeface="Arial"/>
                <a:cs typeface="Arial"/>
                <a:sym typeface="Arial"/>
              </a:defRPr>
            </a:pPr>
            <a:r>
              <a:rPr sz="1600"/>
              <a:t>Le </a:t>
            </a:r>
            <a:r>
              <a:rPr sz="1600" b="1"/>
              <a:t>système central </a:t>
            </a:r>
            <a:r>
              <a:rPr sz="1600"/>
              <a:t>se compose d’un </a:t>
            </a:r>
            <a:r>
              <a:rPr sz="1600" b="1"/>
              <a:t>générateur de rayons X ultra-léger (FDR Xair XD2000), d’un détecteur de rayons X FDR sans fil (FDR D-EVO II) </a:t>
            </a:r>
            <a:r>
              <a:rPr sz="1600"/>
              <a:t>et d’une </a:t>
            </a:r>
            <a:r>
              <a:rPr sz="1600" b="1"/>
              <a:t>console HP Advance (DR-ID 300CL). </a:t>
            </a:r>
            <a:endParaRPr sz="1200" b="0" i="0" u="none" strike="noStrike" cap="none">
              <a:solidFill>
                <a:srgbClr val="000000"/>
              </a:solidFill>
              <a:latin typeface="Arial"/>
              <a:ea typeface="Arial"/>
              <a:cs typeface="Arial"/>
              <a:sym typeface="Arial"/>
            </a:endParaRPr>
          </a:p>
        </p:txBody>
      </p:sp>
      <p:pic>
        <p:nvPicPr>
          <p:cNvPr id="2152" name="Google Shape;2152;g168f5c5fe61_0_5" descr="A picture containing kitchen appliance  Description automatically generated"/>
          <p:cNvPicPr preferRelativeResize="0"/>
          <p:nvPr/>
        </p:nvPicPr>
        <p:blipFill rotWithShape="1">
          <a:blip r:embed="rId3">
            <a:alphaModFix/>
          </a:blip>
          <a:srcRect/>
          <a:stretch/>
        </p:blipFill>
        <p:spPr>
          <a:xfrm>
            <a:off x="9795681" y="1542574"/>
            <a:ext cx="2009775" cy="1113155"/>
          </a:xfrm>
          <a:prstGeom prst="rect">
            <a:avLst/>
          </a:prstGeom>
          <a:noFill/>
          <a:ln>
            <a:noFill/>
          </a:ln>
        </p:spPr>
      </p:pic>
      <p:pic>
        <p:nvPicPr>
          <p:cNvPr id="2153" name="Google Shape;2153;g168f5c5fe61_0_5" descr="A picture containing text, electronics, computer  Description automatically generated"/>
          <p:cNvPicPr preferRelativeResize="0"/>
          <p:nvPr/>
        </p:nvPicPr>
        <p:blipFill rotWithShape="1">
          <a:blip r:embed="rId4">
            <a:alphaModFix/>
          </a:blip>
          <a:srcRect/>
          <a:stretch/>
        </p:blipFill>
        <p:spPr>
          <a:xfrm>
            <a:off x="7896325" y="2702614"/>
            <a:ext cx="1974951" cy="1562180"/>
          </a:xfrm>
          <a:prstGeom prst="rect">
            <a:avLst/>
          </a:prstGeom>
          <a:noFill/>
          <a:ln>
            <a:noFill/>
          </a:ln>
        </p:spPr>
      </p:pic>
      <p:pic>
        <p:nvPicPr>
          <p:cNvPr id="2154" name="Google Shape;2154;g168f5c5fe61_0_5" descr="A picture containing indoor, white, computer  Description automatically generated"/>
          <p:cNvPicPr preferRelativeResize="0"/>
          <p:nvPr/>
        </p:nvPicPr>
        <p:blipFill rotWithShape="1">
          <a:blip r:embed="rId5">
            <a:alphaModFix/>
          </a:blip>
          <a:srcRect/>
          <a:stretch/>
        </p:blipFill>
        <p:spPr>
          <a:xfrm>
            <a:off x="6643189" y="1182148"/>
            <a:ext cx="983029" cy="1562180"/>
          </a:xfrm>
          <a:prstGeom prst="rect">
            <a:avLst/>
          </a:prstGeom>
          <a:noFill/>
          <a:ln>
            <a:noFill/>
          </a:ln>
        </p:spPr>
      </p:pic>
      <p:pic>
        <p:nvPicPr>
          <p:cNvPr id="2155" name="Google Shape;2155;g168f5c5fe61_0_5" descr="A close-up of two swords  Description automatically generated with low confidence"/>
          <p:cNvPicPr preferRelativeResize="0"/>
          <p:nvPr/>
        </p:nvPicPr>
        <p:blipFill rotWithShape="1">
          <a:blip r:embed="rId6">
            <a:alphaModFix/>
          </a:blip>
          <a:srcRect/>
          <a:stretch/>
        </p:blipFill>
        <p:spPr>
          <a:xfrm>
            <a:off x="6252138" y="3819809"/>
            <a:ext cx="1866297" cy="2306894"/>
          </a:xfrm>
          <a:prstGeom prst="rect">
            <a:avLst/>
          </a:prstGeom>
          <a:noFill/>
          <a:ln>
            <a:noFill/>
          </a:ln>
        </p:spPr>
      </p:pic>
      <p:pic>
        <p:nvPicPr>
          <p:cNvPr id="2156" name="Google Shape;2156;g168f5c5fe61_0_5" descr="A picture containing tripod, dark, light  Description automatically generated"/>
          <p:cNvPicPr preferRelativeResize="0"/>
          <p:nvPr/>
        </p:nvPicPr>
        <p:blipFill rotWithShape="1">
          <a:blip r:embed="rId7">
            <a:alphaModFix/>
          </a:blip>
          <a:srcRect/>
          <a:stretch/>
        </p:blipFill>
        <p:spPr>
          <a:xfrm>
            <a:off x="9943934" y="3819947"/>
            <a:ext cx="1920333" cy="2244545"/>
          </a:xfrm>
          <a:prstGeom prst="rect">
            <a:avLst/>
          </a:prstGeom>
          <a:noFill/>
          <a:ln>
            <a:noFill/>
          </a:ln>
        </p:spPr>
      </p:pic>
      <p:sp>
        <p:nvSpPr>
          <p:cNvPr id="2157" name="Google Shape;2157;g168f5c5fe61_0_5"/>
          <p:cNvSpPr txBox="1"/>
          <p:nvPr/>
        </p:nvSpPr>
        <p:spPr>
          <a:xfrm>
            <a:off x="6372521" y="6064492"/>
            <a:ext cx="16773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Support du générateur</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g168f5c5fe61_0_21"/>
          <p:cNvSpPr txBox="1"/>
          <p:nvPr/>
        </p:nvSpPr>
        <p:spPr>
          <a:xfrm>
            <a:off x="1239096" y="264884"/>
            <a:ext cx="3148800" cy="523180"/>
          </a:xfrm>
          <a:prstGeom prst="rect">
            <a:avLst/>
          </a:prstGeom>
          <a:solidFill>
            <a:schemeClr val="accent4"/>
          </a:solidFill>
          <a:ln w="25400" cap="flat" cmpd="sng">
            <a:solidFill>
              <a:schemeClr val="lt1"/>
            </a:solidFill>
            <a:prstDash val="solid"/>
            <a:round/>
            <a:headEnd type="none" w="sm" len="sm"/>
            <a:tailEnd type="none" w="sm" len="sm"/>
          </a:ln>
          <a:effectLst>
            <a:outerShdw blurRad="63500" dist="25400" dir="14700000" algn="t" rotWithShape="0">
              <a:srgbClr val="000000">
                <a:alpha val="4863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3100" b="1">
                <a:solidFill>
                  <a:schemeClr val="lt1"/>
                </a:solidFill>
                <a:latin typeface="Arial"/>
                <a:ea typeface="Arial"/>
                <a:cs typeface="Arial"/>
                <a:sym typeface="Arial"/>
              </a:defRPr>
            </a:pPr>
            <a:r>
              <a:rPr sz="2800"/>
              <a:t>Accessoires</a:t>
            </a:r>
            <a:endParaRPr sz="2400" b="0" i="0" u="none" strike="noStrike" cap="none">
              <a:solidFill>
                <a:srgbClr val="000000"/>
              </a:solidFill>
              <a:latin typeface="Arial"/>
              <a:ea typeface="Arial"/>
              <a:cs typeface="Arial"/>
              <a:sym typeface="Arial"/>
            </a:endParaRPr>
          </a:p>
        </p:txBody>
      </p:sp>
      <p:sp>
        <p:nvSpPr>
          <p:cNvPr id="2163" name="Google Shape;2163;g168f5c5fe61_0_21"/>
          <p:cNvSpPr txBox="1"/>
          <p:nvPr/>
        </p:nvSpPr>
        <p:spPr>
          <a:xfrm>
            <a:off x="5963849" y="1960539"/>
            <a:ext cx="64545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b="1">
                <a:solidFill>
                  <a:schemeClr val="dk1"/>
                </a:solidFill>
                <a:latin typeface="Arial"/>
                <a:ea typeface="Arial"/>
                <a:cs typeface="Arial"/>
                <a:sym typeface="Arial"/>
              </a:defRPr>
            </a:pPr>
            <a:r>
              <a:rPr sz="1600"/>
              <a:t>Équipement de radioprotection</a:t>
            </a:r>
            <a:endParaRPr sz="1600" b="0" i="0" u="none" strike="noStrike" cap="none">
              <a:solidFill>
                <a:srgbClr val="000000"/>
              </a:solidFill>
              <a:latin typeface="Arial"/>
              <a:ea typeface="Arial"/>
              <a:cs typeface="Arial"/>
              <a:sym typeface="Arial"/>
            </a:endParaRPr>
          </a:p>
        </p:txBody>
      </p:sp>
      <p:sp>
        <p:nvSpPr>
          <p:cNvPr id="2164" name="Google Shape;2164;g168f5c5fe61_0_21"/>
          <p:cNvSpPr txBox="1"/>
          <p:nvPr/>
        </p:nvSpPr>
        <p:spPr>
          <a:xfrm>
            <a:off x="5963849" y="4437821"/>
            <a:ext cx="64545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b="1">
                <a:solidFill>
                  <a:schemeClr val="dk1"/>
                </a:solidFill>
                <a:latin typeface="Arial"/>
                <a:ea typeface="Arial"/>
                <a:cs typeface="Arial"/>
                <a:sym typeface="Arial"/>
              </a:defRPr>
            </a:pPr>
            <a:r>
              <a:rPr sz="1600"/>
              <a:t>Sources d’alimentation supplémentaires et externes</a:t>
            </a:r>
            <a:endParaRPr sz="1600" b="0" i="0" u="none" strike="noStrike" cap="none">
              <a:solidFill>
                <a:srgbClr val="000000"/>
              </a:solidFill>
              <a:latin typeface="Arial"/>
              <a:ea typeface="Arial"/>
              <a:cs typeface="Arial"/>
              <a:sym typeface="Arial"/>
            </a:endParaRPr>
          </a:p>
        </p:txBody>
      </p:sp>
      <p:grpSp>
        <p:nvGrpSpPr>
          <p:cNvPr id="2165" name="Google Shape;2165;g168f5c5fe61_0_21"/>
          <p:cNvGrpSpPr/>
          <p:nvPr/>
        </p:nvGrpSpPr>
        <p:grpSpPr>
          <a:xfrm>
            <a:off x="6282225" y="2622708"/>
            <a:ext cx="2457207" cy="1550918"/>
            <a:chOff x="5935549" y="2448540"/>
            <a:chExt cx="2608500" cy="1626724"/>
          </a:xfrm>
        </p:grpSpPr>
        <p:grpSp>
          <p:nvGrpSpPr>
            <p:cNvPr id="2166" name="Google Shape;2166;g168f5c5fe61_0_21"/>
            <p:cNvGrpSpPr/>
            <p:nvPr/>
          </p:nvGrpSpPr>
          <p:grpSpPr>
            <a:xfrm>
              <a:off x="6367836" y="2448540"/>
              <a:ext cx="1742739" cy="1070244"/>
              <a:chOff x="6572294" y="2380282"/>
              <a:chExt cx="1742739" cy="1070244"/>
            </a:xfrm>
          </p:grpSpPr>
          <p:pic>
            <p:nvPicPr>
              <p:cNvPr id="2167" name="Google Shape;2167;g168f5c5fe61_0_21"/>
              <p:cNvPicPr preferRelativeResize="0"/>
              <p:nvPr/>
            </p:nvPicPr>
            <p:blipFill rotWithShape="1">
              <a:blip r:embed="rId3">
                <a:alphaModFix/>
              </a:blip>
              <a:srcRect/>
              <a:stretch/>
            </p:blipFill>
            <p:spPr>
              <a:xfrm>
                <a:off x="6572294" y="2380282"/>
                <a:ext cx="1016062" cy="764015"/>
              </a:xfrm>
              <a:prstGeom prst="rect">
                <a:avLst/>
              </a:prstGeom>
              <a:noFill/>
              <a:ln>
                <a:noFill/>
              </a:ln>
            </p:spPr>
          </p:pic>
          <p:pic>
            <p:nvPicPr>
              <p:cNvPr id="2168" name="Google Shape;2168;g168f5c5fe61_0_21" descr="A yellow sign with black text  Description automatically generated with medium confidence"/>
              <p:cNvPicPr preferRelativeResize="0"/>
              <p:nvPr/>
            </p:nvPicPr>
            <p:blipFill rotWithShape="1">
              <a:blip r:embed="rId4">
                <a:alphaModFix/>
              </a:blip>
              <a:srcRect/>
              <a:stretch/>
            </p:blipFill>
            <p:spPr>
              <a:xfrm>
                <a:off x="7188885" y="2640041"/>
                <a:ext cx="1126148" cy="810485"/>
              </a:xfrm>
              <a:prstGeom prst="rect">
                <a:avLst/>
              </a:prstGeom>
              <a:noFill/>
              <a:ln>
                <a:noFill/>
              </a:ln>
            </p:spPr>
          </p:pic>
        </p:grpSp>
        <p:sp>
          <p:nvSpPr>
            <p:cNvPr id="2169" name="Google Shape;2169;g168f5c5fe61_0_21"/>
            <p:cNvSpPr txBox="1"/>
            <p:nvPr/>
          </p:nvSpPr>
          <p:spPr>
            <a:xfrm>
              <a:off x="5935549" y="3461948"/>
              <a:ext cx="2608500" cy="6133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Signaux de danger de rayonnement</a:t>
              </a:r>
              <a:endParaRPr sz="1600" b="0" i="0" u="none" strike="noStrike" cap="none">
                <a:solidFill>
                  <a:srgbClr val="000000"/>
                </a:solidFill>
                <a:latin typeface="Arial"/>
                <a:ea typeface="Arial"/>
                <a:cs typeface="Arial"/>
                <a:sym typeface="Arial"/>
              </a:endParaRPr>
            </a:p>
          </p:txBody>
        </p:sp>
      </p:grpSp>
      <p:sp>
        <p:nvSpPr>
          <p:cNvPr id="2170" name="Google Shape;2170;g168f5c5fe61_0_21"/>
          <p:cNvSpPr txBox="1"/>
          <p:nvPr/>
        </p:nvSpPr>
        <p:spPr>
          <a:xfrm>
            <a:off x="8791812" y="3727475"/>
            <a:ext cx="12363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Tablier en plomb</a:t>
            </a:r>
            <a:endParaRPr sz="1600" b="0" i="0" u="none" strike="noStrike" cap="none">
              <a:solidFill>
                <a:srgbClr val="000000"/>
              </a:solidFill>
              <a:latin typeface="Arial"/>
              <a:ea typeface="Arial"/>
              <a:cs typeface="Arial"/>
              <a:sym typeface="Arial"/>
            </a:endParaRPr>
          </a:p>
        </p:txBody>
      </p:sp>
      <p:sp>
        <p:nvSpPr>
          <p:cNvPr id="2171" name="Google Shape;2171;g168f5c5fe61_0_21"/>
          <p:cNvSpPr txBox="1"/>
          <p:nvPr/>
        </p:nvSpPr>
        <p:spPr>
          <a:xfrm>
            <a:off x="6674333" y="6158116"/>
            <a:ext cx="22527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Banque d’alimentation </a:t>
            </a:r>
            <a:endParaRPr sz="1600" b="0" i="0" u="none" strike="noStrike" cap="none">
              <a:solidFill>
                <a:srgbClr val="000000"/>
              </a:solidFill>
              <a:latin typeface="Arial"/>
              <a:ea typeface="Arial"/>
              <a:cs typeface="Arial"/>
              <a:sym typeface="Arial"/>
            </a:endParaRPr>
          </a:p>
        </p:txBody>
      </p:sp>
      <p:sp>
        <p:nvSpPr>
          <p:cNvPr id="2172" name="Google Shape;2172;g168f5c5fe61_0_21"/>
          <p:cNvSpPr txBox="1"/>
          <p:nvPr/>
        </p:nvSpPr>
        <p:spPr>
          <a:xfrm>
            <a:off x="10264340" y="1552899"/>
            <a:ext cx="18210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Étui de transport</a:t>
            </a:r>
            <a:endParaRPr sz="1600" b="0" i="0" u="none" strike="noStrike" cap="none">
              <a:solidFill>
                <a:srgbClr val="000000"/>
              </a:solidFill>
              <a:latin typeface="Arial"/>
              <a:ea typeface="Arial"/>
              <a:cs typeface="Arial"/>
              <a:sym typeface="Arial"/>
            </a:endParaRPr>
          </a:p>
        </p:txBody>
      </p:sp>
      <p:sp>
        <p:nvSpPr>
          <p:cNvPr id="2173" name="Google Shape;2173;g168f5c5fe61_0_21"/>
          <p:cNvSpPr txBox="1"/>
          <p:nvPr/>
        </p:nvSpPr>
        <p:spPr>
          <a:xfrm>
            <a:off x="9161743" y="5881062"/>
            <a:ext cx="302577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dirty="0"/>
              <a:t>Batteries de </a:t>
            </a:r>
            <a:r>
              <a:rPr sz="1600" dirty="0" err="1"/>
              <a:t>générateur</a:t>
            </a:r>
            <a:r>
              <a:rPr sz="1600" dirty="0"/>
              <a:t> et de </a:t>
            </a:r>
            <a:r>
              <a:rPr sz="1600" dirty="0" err="1"/>
              <a:t>détecteur</a:t>
            </a:r>
            <a:r>
              <a:rPr sz="1600" dirty="0"/>
              <a:t> </a:t>
            </a:r>
            <a:r>
              <a:rPr sz="1600" dirty="0" err="1"/>
              <a:t>interchangeables</a:t>
            </a:r>
            <a:r>
              <a:rPr sz="1600" dirty="0"/>
              <a:t> avec </a:t>
            </a:r>
            <a:r>
              <a:rPr sz="1600" dirty="0" err="1"/>
              <a:t>chargeur</a:t>
            </a:r>
            <a:r>
              <a:rPr sz="1600" dirty="0"/>
              <a:t> de batterie</a:t>
            </a:r>
            <a:endParaRPr sz="1600" b="0" i="0" u="none" strike="noStrike" cap="none" dirty="0">
              <a:solidFill>
                <a:srgbClr val="000000"/>
              </a:solidFill>
              <a:latin typeface="Arial"/>
              <a:ea typeface="Arial"/>
              <a:cs typeface="Arial"/>
              <a:sym typeface="Arial"/>
            </a:endParaRPr>
          </a:p>
        </p:txBody>
      </p:sp>
      <p:sp>
        <p:nvSpPr>
          <p:cNvPr id="2174" name="Google Shape;2174;g168f5c5fe61_0_21"/>
          <p:cNvSpPr txBox="1"/>
          <p:nvPr/>
        </p:nvSpPr>
        <p:spPr>
          <a:xfrm>
            <a:off x="281025" y="1028700"/>
            <a:ext cx="5557200" cy="5595412"/>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chemeClr val="dk1"/>
              </a:buClr>
              <a:buSzPts val="1900"/>
              <a:buFont typeface="Arial"/>
              <a:buChar char="●"/>
              <a:defRPr sz="1700">
                <a:solidFill>
                  <a:schemeClr val="dk1"/>
                </a:solidFill>
                <a:latin typeface="Arial"/>
                <a:ea typeface="Arial"/>
                <a:cs typeface="Arial"/>
                <a:sym typeface="Arial"/>
              </a:defRPr>
            </a:pPr>
            <a:r>
              <a:rPr sz="1600" b="1"/>
              <a:t>Étui de transport, </a:t>
            </a:r>
            <a:r>
              <a:rPr sz="1600"/>
              <a:t>capable de transporter tous les composants du système Fujifilm Xair et pouvant être transporté sur un mini chariot de transport.</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defRPr sz="1800" b="1">
                <a:solidFill>
                  <a:srgbClr val="000000"/>
                </a:solidFill>
                <a:latin typeface="Arial"/>
                <a:ea typeface="Arial"/>
                <a:cs typeface="Arial"/>
                <a:sym typeface="Arial"/>
              </a:defRPr>
            </a:pPr>
            <a:r>
              <a:rPr sz="1600"/>
              <a:t>Équipement de radioprotection </a:t>
            </a:r>
            <a:endParaRPr sz="1600" b="1" i="0" u="none" strike="noStrike" cap="none">
              <a:solidFill>
                <a:srgbClr val="000000"/>
              </a:solidFill>
              <a:latin typeface="Arial"/>
              <a:ea typeface="Arial"/>
              <a:cs typeface="Arial"/>
              <a:sym typeface="Arial"/>
            </a:endParaRPr>
          </a:p>
          <a:p>
            <a:pPr marL="457200" marR="0" lvl="0" indent="-336550" algn="l" rtl="0">
              <a:lnSpc>
                <a:spcPct val="107000"/>
              </a:lnSpc>
              <a:spcBef>
                <a:spcPts val="0"/>
              </a:spcBef>
              <a:spcAft>
                <a:spcPts val="0"/>
              </a:spcAft>
              <a:buClr>
                <a:srgbClr val="000000"/>
              </a:buClr>
              <a:buSzPts val="1700"/>
              <a:buFont typeface="Arial"/>
              <a:buChar char="●"/>
              <a:defRPr sz="1700">
                <a:solidFill>
                  <a:schemeClr val="dk1"/>
                </a:solidFill>
                <a:latin typeface="Arial"/>
                <a:ea typeface="Arial"/>
                <a:cs typeface="Arial"/>
                <a:sym typeface="Arial"/>
              </a:defRPr>
            </a:pPr>
            <a:r>
              <a:rPr sz="1600"/>
              <a:t>Incluant 1 </a:t>
            </a:r>
            <a:r>
              <a:rPr sz="1600" b="1"/>
              <a:t>tablier de protection en plomb, </a:t>
            </a:r>
            <a:r>
              <a:rPr sz="1600"/>
              <a:t>10 </a:t>
            </a:r>
            <a:r>
              <a:rPr sz="1600" b="1"/>
              <a:t>autocollants de détection des chocs</a:t>
            </a:r>
            <a:r>
              <a:rPr sz="1600"/>
              <a:t> et au moins 1 </a:t>
            </a:r>
            <a:r>
              <a:rPr sz="1600" b="1"/>
              <a:t>panneau de mise en garde contre les radiations</a:t>
            </a:r>
            <a:r>
              <a:rPr sz="1600"/>
              <a:t> résistant à l’eau, durable et portable, mentionnant le risque de radiation et pour les grossesses </a:t>
            </a:r>
            <a:endParaRPr sz="16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defRPr sz="1800" b="1">
                <a:solidFill>
                  <a:srgbClr val="000000"/>
                </a:solidFill>
                <a:latin typeface="Arial"/>
                <a:ea typeface="Arial"/>
                <a:cs typeface="Arial"/>
                <a:sym typeface="Arial"/>
              </a:defRPr>
            </a:pPr>
            <a:r>
              <a:rPr sz="1600"/>
              <a:t>Sources d’alimentation supplémentaires et externes</a:t>
            </a:r>
            <a:endParaRPr sz="16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defRPr sz="1700">
                <a:solidFill>
                  <a:schemeClr val="dk1"/>
                </a:solidFill>
                <a:latin typeface="Arial"/>
                <a:ea typeface="Arial"/>
                <a:cs typeface="Arial"/>
                <a:sym typeface="Arial"/>
              </a:defRPr>
            </a:pPr>
            <a:r>
              <a:rPr sz="1600"/>
              <a:t>La </a:t>
            </a:r>
            <a:r>
              <a:rPr sz="1600" b="1"/>
              <a:t>batterie et le chargeur du détecteur de remplacement</a:t>
            </a:r>
            <a:r>
              <a:rPr sz="1600"/>
              <a:t> sont fournis avec le système afin que la batterie du détecteur puisse être remplacée pour prolonger les opérations sur le terrain.</a:t>
            </a:r>
            <a:endParaRPr sz="1600" b="0" i="0" u="none" strike="noStrike" cap="none">
              <a:solidFill>
                <a:srgbClr val="000000"/>
              </a:solidFill>
              <a:latin typeface="Arial"/>
              <a:ea typeface="Arial"/>
              <a:cs typeface="Arial"/>
              <a:sym typeface="Arial"/>
            </a:endParaRPr>
          </a:p>
          <a:p>
            <a:pPr marL="120650" marR="0" lvl="0" indent="0" algn="l" rtl="0">
              <a:lnSpc>
                <a:spcPct val="100000"/>
              </a:lnSpc>
              <a:spcBef>
                <a:spcPts val="0"/>
              </a:spcBef>
              <a:spcAft>
                <a:spcPts val="0"/>
              </a:spcAft>
              <a:buClr>
                <a:srgbClr val="000000"/>
              </a:buClr>
              <a:buSzPts val="1700"/>
              <a:buFont typeface="Arial"/>
              <a:buNone/>
            </a:pPr>
            <a:endParaRPr sz="16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defRPr sz="1700">
                <a:solidFill>
                  <a:schemeClr val="dk1"/>
                </a:solidFill>
                <a:latin typeface="Arial"/>
                <a:ea typeface="Arial"/>
                <a:cs typeface="Arial"/>
                <a:sym typeface="Arial"/>
              </a:defRPr>
            </a:pPr>
            <a:r>
              <a:rPr sz="1600" b="1"/>
              <a:t>Banque d’alimentation FDR Xair </a:t>
            </a:r>
            <a:r>
              <a:rPr sz="1600"/>
              <a:t>pour recharger tous les composants électriques dans des situations de dépistage sans accès à l’électricité.</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p:txBody>
      </p:sp>
      <p:sp>
        <p:nvSpPr>
          <p:cNvPr id="2175" name="Google Shape;2175;g168f5c5fe61_0_21"/>
          <p:cNvSpPr txBox="1"/>
          <p:nvPr/>
        </p:nvSpPr>
        <p:spPr>
          <a:xfrm>
            <a:off x="6346350" y="243750"/>
            <a:ext cx="3272100"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En plus du </a:t>
            </a:r>
            <a:r>
              <a:rPr sz="1600" b="1"/>
              <a:t>système de base, </a:t>
            </a:r>
            <a:r>
              <a:rPr sz="1600"/>
              <a:t>un équipement accessoire est fourni pour assurer le fonctionnement en douceur et en toute sécurité du système sur le terrain, notamment :</a:t>
            </a:r>
            <a:endParaRPr sz="1600" b="0" i="0" u="none" strike="noStrike" cap="none">
              <a:solidFill>
                <a:srgbClr val="000000"/>
              </a:solidFill>
              <a:latin typeface="Arial"/>
              <a:ea typeface="Arial"/>
              <a:cs typeface="Arial"/>
              <a:sym typeface="Arial"/>
            </a:endParaRPr>
          </a:p>
        </p:txBody>
      </p:sp>
      <p:grpSp>
        <p:nvGrpSpPr>
          <p:cNvPr id="2176" name="Google Shape;2176;g168f5c5fe61_0_21"/>
          <p:cNvGrpSpPr/>
          <p:nvPr/>
        </p:nvGrpSpPr>
        <p:grpSpPr>
          <a:xfrm>
            <a:off x="10375275" y="2639925"/>
            <a:ext cx="1428721" cy="1691735"/>
            <a:chOff x="10375275" y="2639925"/>
            <a:chExt cx="1428721" cy="1691735"/>
          </a:xfrm>
        </p:grpSpPr>
        <p:pic>
          <p:nvPicPr>
            <p:cNvPr id="2177" name="Google Shape;2177;g168f5c5fe61_0_21"/>
            <p:cNvPicPr preferRelativeResize="0"/>
            <p:nvPr/>
          </p:nvPicPr>
          <p:blipFill rotWithShape="1">
            <a:blip r:embed="rId5">
              <a:alphaModFix/>
            </a:blip>
            <a:srcRect/>
            <a:stretch/>
          </p:blipFill>
          <p:spPr>
            <a:xfrm>
              <a:off x="10375275" y="2639925"/>
              <a:ext cx="1236300" cy="1062607"/>
            </a:xfrm>
            <a:prstGeom prst="rect">
              <a:avLst/>
            </a:prstGeom>
            <a:noFill/>
            <a:ln>
              <a:noFill/>
            </a:ln>
          </p:spPr>
        </p:pic>
        <p:sp>
          <p:nvSpPr>
            <p:cNvPr id="2178" name="Google Shape;2178;g168f5c5fe61_0_21"/>
            <p:cNvSpPr txBox="1"/>
            <p:nvPr/>
          </p:nvSpPr>
          <p:spPr>
            <a:xfrm>
              <a:off x="10433896" y="3746925"/>
              <a:ext cx="13701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Autocollants de choc</a:t>
              </a:r>
              <a:endParaRPr sz="1600" b="0" i="0" u="none" strike="noStrike" cap="none">
                <a:solidFill>
                  <a:srgbClr val="000000"/>
                </a:solidFill>
                <a:latin typeface="Arial"/>
                <a:ea typeface="Arial"/>
                <a:cs typeface="Arial"/>
                <a:sym typeface="Arial"/>
              </a:endParaRPr>
            </a:p>
          </p:txBody>
        </p:sp>
      </p:grpSp>
      <p:pic>
        <p:nvPicPr>
          <p:cNvPr id="2179" name="Google Shape;2179;g168f5c5fe61_0_21"/>
          <p:cNvPicPr preferRelativeResize="0"/>
          <p:nvPr/>
        </p:nvPicPr>
        <p:blipFill rotWithShape="1">
          <a:blip r:embed="rId6">
            <a:alphaModFix/>
          </a:blip>
          <a:srcRect/>
          <a:stretch/>
        </p:blipFill>
        <p:spPr>
          <a:xfrm>
            <a:off x="9924226" y="164524"/>
            <a:ext cx="2145468" cy="1409366"/>
          </a:xfrm>
          <a:prstGeom prst="rect">
            <a:avLst/>
          </a:prstGeom>
          <a:noFill/>
          <a:ln>
            <a:noFill/>
          </a:ln>
        </p:spPr>
      </p:pic>
      <p:pic>
        <p:nvPicPr>
          <p:cNvPr id="2180" name="Google Shape;2180;g168f5c5fe61_0_21" descr="A picture containing person, dark  Description automatically generated"/>
          <p:cNvPicPr preferRelativeResize="0"/>
          <p:nvPr/>
        </p:nvPicPr>
        <p:blipFill rotWithShape="1">
          <a:blip r:embed="rId7">
            <a:alphaModFix/>
          </a:blip>
          <a:srcRect/>
          <a:stretch/>
        </p:blipFill>
        <p:spPr>
          <a:xfrm>
            <a:off x="8545551" y="2329838"/>
            <a:ext cx="1072803" cy="1532209"/>
          </a:xfrm>
          <a:prstGeom prst="rect">
            <a:avLst/>
          </a:prstGeom>
          <a:noFill/>
          <a:ln>
            <a:noFill/>
          </a:ln>
        </p:spPr>
      </p:pic>
      <p:pic>
        <p:nvPicPr>
          <p:cNvPr id="2181" name="Google Shape;2181;g168f5c5fe61_0_21" descr="A picture containing person, standing  Description automatically generated"/>
          <p:cNvPicPr preferRelativeResize="0"/>
          <p:nvPr/>
        </p:nvPicPr>
        <p:blipFill rotWithShape="1">
          <a:blip r:embed="rId8">
            <a:alphaModFix/>
          </a:blip>
          <a:srcRect/>
          <a:stretch/>
        </p:blipFill>
        <p:spPr>
          <a:xfrm>
            <a:off x="9059703" y="2285390"/>
            <a:ext cx="1151489" cy="1559477"/>
          </a:xfrm>
          <a:prstGeom prst="rect">
            <a:avLst/>
          </a:prstGeom>
          <a:noFill/>
          <a:ln>
            <a:noFill/>
          </a:ln>
        </p:spPr>
      </p:pic>
      <p:pic>
        <p:nvPicPr>
          <p:cNvPr id="2182" name="Google Shape;2182;g168f5c5fe61_0_21" descr="A picture containing electronics, cellphone  Description automatically generated"/>
          <p:cNvPicPr preferRelativeResize="0"/>
          <p:nvPr/>
        </p:nvPicPr>
        <p:blipFill rotWithShape="1">
          <a:blip r:embed="rId9">
            <a:alphaModFix/>
          </a:blip>
          <a:srcRect/>
          <a:stretch/>
        </p:blipFill>
        <p:spPr>
          <a:xfrm>
            <a:off x="7232691" y="4902130"/>
            <a:ext cx="1267661" cy="1252791"/>
          </a:xfrm>
          <a:prstGeom prst="rect">
            <a:avLst/>
          </a:prstGeom>
          <a:noFill/>
          <a:ln>
            <a:noFill/>
          </a:ln>
        </p:spPr>
      </p:pic>
      <p:grpSp>
        <p:nvGrpSpPr>
          <p:cNvPr id="2183" name="Google Shape;2183;g168f5c5fe61_0_21"/>
          <p:cNvGrpSpPr/>
          <p:nvPr/>
        </p:nvGrpSpPr>
        <p:grpSpPr>
          <a:xfrm>
            <a:off x="10028112" y="4841960"/>
            <a:ext cx="1701182" cy="1156935"/>
            <a:chOff x="10028112" y="4841960"/>
            <a:chExt cx="1701182" cy="1156935"/>
          </a:xfrm>
        </p:grpSpPr>
        <p:pic>
          <p:nvPicPr>
            <p:cNvPr id="2184" name="Google Shape;2184;g168f5c5fe61_0_21" descr="A picture containing text, monitor, wall, indoor  Description automatically generated"/>
            <p:cNvPicPr preferRelativeResize="0"/>
            <p:nvPr/>
          </p:nvPicPr>
          <p:blipFill rotWithShape="1">
            <a:blip r:embed="rId10">
              <a:alphaModFix/>
            </a:blip>
            <a:srcRect/>
            <a:stretch/>
          </p:blipFill>
          <p:spPr>
            <a:xfrm flipH="1">
              <a:off x="10993180" y="4841960"/>
              <a:ext cx="736114" cy="881161"/>
            </a:xfrm>
            <a:prstGeom prst="rect">
              <a:avLst/>
            </a:prstGeom>
            <a:noFill/>
            <a:ln>
              <a:noFill/>
            </a:ln>
          </p:spPr>
        </p:pic>
        <p:pic>
          <p:nvPicPr>
            <p:cNvPr id="2185" name="Google Shape;2185;g168f5c5fe61_0_21" descr="A picture containing indoor, white, electronics, black  Description automatically generated"/>
            <p:cNvPicPr preferRelativeResize="0"/>
            <p:nvPr/>
          </p:nvPicPr>
          <p:blipFill rotWithShape="1">
            <a:blip r:embed="rId11">
              <a:alphaModFix/>
            </a:blip>
            <a:srcRect/>
            <a:stretch/>
          </p:blipFill>
          <p:spPr>
            <a:xfrm>
              <a:off x="10028112" y="4966342"/>
              <a:ext cx="1431937" cy="1032553"/>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89"/>
        <p:cNvGrpSpPr/>
        <p:nvPr/>
      </p:nvGrpSpPr>
      <p:grpSpPr>
        <a:xfrm>
          <a:off x="0" y="0"/>
          <a:ext cx="0" cy="0"/>
          <a:chOff x="0" y="0"/>
          <a:chExt cx="0" cy="0"/>
        </a:xfrm>
      </p:grpSpPr>
      <p:sp>
        <p:nvSpPr>
          <p:cNvPr id="2190" name="Google Shape;2190;g168f5c5fe61_0_48"/>
          <p:cNvSpPr txBox="1">
            <a:spLocks noGrp="1"/>
          </p:cNvSpPr>
          <p:nvPr>
            <p:ph type="title"/>
          </p:nvPr>
        </p:nvSpPr>
        <p:spPr>
          <a:xfrm>
            <a:off x="440021" y="226176"/>
            <a:ext cx="6570900" cy="5535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defRPr b="1">
                <a:latin typeface="Arial"/>
                <a:ea typeface="Arial"/>
                <a:cs typeface="Arial"/>
                <a:sym typeface="Arial"/>
              </a:defRPr>
            </a:pPr>
            <a:r>
              <a:rPr sz="2800"/>
              <a:t>Kit complet Fujifilm Xair - Prix</a:t>
            </a:r>
            <a:endParaRPr sz="2800" b="1"/>
          </a:p>
        </p:txBody>
      </p:sp>
      <p:sp>
        <p:nvSpPr>
          <p:cNvPr id="2191" name="Google Shape;2191;g168f5c5fe61_0_48"/>
          <p:cNvSpPr txBox="1">
            <a:spLocks noGrp="1"/>
          </p:cNvSpPr>
          <p:nvPr>
            <p:ph type="body" idx="4294967295"/>
          </p:nvPr>
        </p:nvSpPr>
        <p:spPr>
          <a:xfrm>
            <a:off x="2492347" y="1161611"/>
            <a:ext cx="9539100" cy="827700"/>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SzPts val="2400"/>
              <a:buNone/>
            </a:pPr>
            <a:r>
              <a:rPr sz="2000"/>
              <a:t>Dans le catalogue GDF, le prix du kit complet Fujifilm Xair est de </a:t>
            </a:r>
            <a:r>
              <a:rPr sz="20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47 000 $</a:t>
            </a:r>
            <a:r>
              <a:rPr sz="2000" b="1"/>
              <a:t>.</a:t>
            </a:r>
            <a:endParaRPr sz="2000"/>
          </a:p>
          <a:p>
            <a:pPr marL="0" lvl="0" indent="0" algn="l" rtl="0">
              <a:lnSpc>
                <a:spcPct val="110000"/>
              </a:lnSpc>
              <a:spcBef>
                <a:spcPts val="500"/>
              </a:spcBef>
              <a:spcAft>
                <a:spcPts val="0"/>
              </a:spcAft>
              <a:buSzPts val="2400"/>
              <a:buNone/>
            </a:pPr>
            <a:endParaRPr sz="100" b="1"/>
          </a:p>
          <a:p>
            <a:pPr marL="457200" lvl="0" indent="0" algn="l" rtl="0">
              <a:lnSpc>
                <a:spcPct val="110000"/>
              </a:lnSpc>
              <a:spcBef>
                <a:spcPts val="500"/>
              </a:spcBef>
              <a:spcAft>
                <a:spcPts val="0"/>
              </a:spcAft>
              <a:buSzPts val="2400"/>
              <a:buNone/>
            </a:pPr>
            <a:endParaRPr sz="1800"/>
          </a:p>
        </p:txBody>
      </p:sp>
      <p:graphicFrame>
        <p:nvGraphicFramePr>
          <p:cNvPr id="2192" name="Google Shape;2192;g168f5c5fe61_0_48"/>
          <p:cNvGraphicFramePr/>
          <p:nvPr>
            <p:extLst>
              <p:ext uri="{D42A27DB-BD31-4B8C-83A1-F6EECF244321}">
                <p14:modId xmlns:p14="http://schemas.microsoft.com/office/powerpoint/2010/main" val="2346652123"/>
              </p:ext>
            </p:extLst>
          </p:nvPr>
        </p:nvGraphicFramePr>
        <p:xfrm>
          <a:off x="3480705" y="2370619"/>
          <a:ext cx="4225075" cy="3585425"/>
        </p:xfrm>
        <a:graphic>
          <a:graphicData uri="http://schemas.openxmlformats.org/drawingml/2006/table">
            <a:tbl>
              <a:tblPr firstRow="1" firstCol="1" bandRow="1">
                <a:noFill/>
                <a:tableStyleId>{652C6A28-C729-484A-8784-DD002ED9E575}</a:tableStyleId>
              </a:tblPr>
              <a:tblGrid>
                <a:gridCol w="3245475">
                  <a:extLst>
                    <a:ext uri="{9D8B030D-6E8A-4147-A177-3AD203B41FA5}">
                      <a16:colId xmlns:a16="http://schemas.microsoft.com/office/drawing/2014/main" val="20000"/>
                    </a:ext>
                  </a:extLst>
                </a:gridCol>
                <a:gridCol w="979600">
                  <a:extLst>
                    <a:ext uri="{9D8B030D-6E8A-4147-A177-3AD203B41FA5}">
                      <a16:colId xmlns:a16="http://schemas.microsoft.com/office/drawing/2014/main" val="20001"/>
                    </a:ext>
                  </a:extLst>
                </a:gridCol>
              </a:tblGrid>
              <a:tr h="567850">
                <a:tc>
                  <a:txBody>
                    <a:bodyPr/>
                    <a:lstStyle/>
                    <a:p>
                      <a:pPr marL="0" marR="0" lvl="0" indent="0" algn="l" rtl="0">
                        <a:lnSpc>
                          <a:spcPct val="107000"/>
                        </a:lnSpc>
                        <a:spcBef>
                          <a:spcPts val="0"/>
                        </a:spcBef>
                        <a:spcAft>
                          <a:spcPts val="0"/>
                        </a:spcAft>
                        <a:buClr>
                          <a:srgbClr val="000000"/>
                        </a:buClr>
                        <a:buSzPts val="1800"/>
                        <a:buFont typeface="Arial"/>
                        <a:buNone/>
                        <a:defRPr sz="1800" b="1"/>
                      </a:pPr>
                      <a:r>
                        <a:rPr sz="1400" dirty="0" err="1"/>
                        <a:t>Composant</a:t>
                      </a:r>
                      <a:endParaRPr sz="1400" b="1" u="none" strike="noStrike" cap="none" dirty="0"/>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rgbClr val="5BCBF5"/>
                    </a:solidFill>
                  </a:tcPr>
                </a:tc>
                <a:tc>
                  <a:txBody>
                    <a:bodyPr/>
                    <a:lstStyle/>
                    <a:p>
                      <a:pPr marL="0" marR="0" lvl="0" indent="0" algn="l" rtl="0">
                        <a:lnSpc>
                          <a:spcPct val="107000"/>
                        </a:lnSpc>
                        <a:spcBef>
                          <a:spcPts val="0"/>
                        </a:spcBef>
                        <a:spcAft>
                          <a:spcPts val="0"/>
                        </a:spcAft>
                        <a:buClr>
                          <a:srgbClr val="000000"/>
                        </a:buClr>
                        <a:buSzPts val="1800"/>
                        <a:buFont typeface="Arial"/>
                        <a:buNone/>
                        <a:defRPr sz="1800" b="1"/>
                      </a:pPr>
                      <a:r>
                        <a:rPr sz="1400"/>
                        <a:t>Poids (kg)</a:t>
                      </a:r>
                      <a:endParaRPr sz="1400" b="1" u="none" strike="noStrike" cap="none"/>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rgbClr val="5BCBF5"/>
                    </a:solidFill>
                  </a:tcPr>
                </a:tc>
                <a:extLst>
                  <a:ext uri="{0D108BD9-81ED-4DB2-BD59-A6C34878D82A}">
                    <a16:rowId xmlns:a16="http://schemas.microsoft.com/office/drawing/2014/main" val="10000"/>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dirty="0" err="1"/>
                        <a:t>Générateur</a:t>
                      </a:r>
                      <a:r>
                        <a:rPr sz="1400" dirty="0"/>
                        <a:t> de rayons X</a:t>
                      </a:r>
                      <a:endParaRPr sz="1100" u="none" strike="noStrike" cap="none" dirty="0"/>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3,5</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1"/>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dirty="0"/>
                        <a:t>Support de </a:t>
                      </a:r>
                      <a:r>
                        <a:rPr sz="1400" dirty="0" err="1"/>
                        <a:t>générateur</a:t>
                      </a:r>
                      <a:r>
                        <a:rPr sz="1400" dirty="0"/>
                        <a:t> de rayons X</a:t>
                      </a:r>
                      <a:endParaRPr sz="1400" u="none" strike="noStrike" cap="none" dirty="0">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1,7</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2"/>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Détecteur de rayons X (piles incluses)</a:t>
                      </a:r>
                      <a:endParaRPr sz="1100" u="none" strike="noStrike" cap="none"/>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3,4</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3"/>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Support de détecteur de rayons X</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3,0</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4"/>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Ordinateur portable Console Advance</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1,25</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5"/>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Tablier en plomb</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4,9</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6"/>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Chargeur(s) de batterie</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0,5</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7"/>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Banque d’alimentation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0,67</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8"/>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Étui de transport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10</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9"/>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Adaptateur CA</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dirty="0"/>
                        <a:t>0,51</a:t>
                      </a:r>
                      <a:endParaRPr sz="1400" u="none" strike="noStrike" cap="none" dirty="0">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10"/>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b="1"/>
                      </a:pPr>
                      <a:r>
                        <a:rPr sz="1400"/>
                        <a:t>Total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b="1">
                          <a:solidFill>
                            <a:srgbClr val="000000"/>
                          </a:solidFill>
                        </a:defRPr>
                      </a:pPr>
                      <a:r>
                        <a:rPr sz="1400" dirty="0"/>
                        <a:t>29,4 </a:t>
                      </a:r>
                      <a:endParaRPr sz="1400" u="none" strike="noStrike" cap="none" dirty="0">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2193" name="Google Shape;2193;g168f5c5fe61_0_48"/>
          <p:cNvSpPr txBox="1"/>
          <p:nvPr/>
        </p:nvSpPr>
        <p:spPr>
          <a:xfrm>
            <a:off x="3279328" y="1636653"/>
            <a:ext cx="6631800" cy="553455"/>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500"/>
              </a:spcBef>
              <a:spcAft>
                <a:spcPts val="0"/>
              </a:spcAft>
              <a:buClr>
                <a:srgbClr val="000000"/>
              </a:buClr>
              <a:buSzPts val="2000"/>
              <a:buFont typeface="Arial"/>
              <a:buNone/>
              <a:defRPr sz="2000">
                <a:solidFill>
                  <a:schemeClr val="dk1"/>
                </a:solidFill>
                <a:latin typeface="Arial"/>
                <a:ea typeface="Arial"/>
                <a:cs typeface="Arial"/>
                <a:sym typeface="Arial"/>
              </a:defRPr>
            </a:pPr>
            <a:r>
              <a:rPr sz="1800"/>
              <a:t>Le </a:t>
            </a:r>
            <a:r>
              <a:rPr sz="1800" b="1"/>
              <a:t>kit complet </a:t>
            </a:r>
            <a:r>
              <a:rPr sz="1800"/>
              <a:t>comprend :</a:t>
            </a:r>
            <a:endParaRPr sz="1200" b="0" i="0" u="none" strike="noStrike" cap="none">
              <a:solidFill>
                <a:srgbClr val="000000"/>
              </a:solidFill>
              <a:latin typeface="Arial"/>
              <a:ea typeface="Arial"/>
              <a:cs typeface="Arial"/>
              <a:sym typeface="Arial"/>
            </a:endParaRPr>
          </a:p>
        </p:txBody>
      </p:sp>
      <p:sp>
        <p:nvSpPr>
          <p:cNvPr id="2194" name="Google Shape;2194;g168f5c5fe61_0_48"/>
          <p:cNvSpPr txBox="1"/>
          <p:nvPr/>
        </p:nvSpPr>
        <p:spPr>
          <a:xfrm>
            <a:off x="2492347" y="6044514"/>
            <a:ext cx="8912700" cy="553455"/>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500"/>
              </a:spcBef>
              <a:spcAft>
                <a:spcPts val="0"/>
              </a:spcAft>
              <a:buClr>
                <a:srgbClr val="000000"/>
              </a:buClr>
              <a:buSzPts val="2000"/>
              <a:buFont typeface="Arial"/>
              <a:buNone/>
              <a:defRPr sz="2000">
                <a:solidFill>
                  <a:schemeClr val="dk1"/>
                </a:solidFill>
                <a:latin typeface="Arial"/>
                <a:ea typeface="Arial"/>
                <a:cs typeface="Arial"/>
                <a:sym typeface="Arial"/>
              </a:defRPr>
            </a:pPr>
            <a:r>
              <a:rPr sz="1800"/>
              <a:t>Le kit complet doit être acheté avec une installation et une formation coûtant 2 000 $,</a:t>
            </a:r>
            <a:endParaRPr sz="12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sp>
        <p:nvSpPr>
          <p:cNvPr id="2199" name="Google Shape;2199;g168f5c5fe61_0_56"/>
          <p:cNvSpPr txBox="1">
            <a:spLocks noGrp="1"/>
          </p:cNvSpPr>
          <p:nvPr>
            <p:ph type="title"/>
          </p:nvPr>
        </p:nvSpPr>
        <p:spPr>
          <a:xfrm>
            <a:off x="332817" y="209214"/>
            <a:ext cx="8359200" cy="4839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defRPr b="1"/>
            </a:pPr>
            <a:r>
              <a:rPr sz="2800"/>
              <a:t>Kit complet Fujifilm Xair</a:t>
            </a:r>
            <a:r>
              <a:rPr sz="2800">
                <a:latin typeface="Arial"/>
                <a:ea typeface="Arial"/>
                <a:cs typeface="Arial"/>
                <a:sym typeface="Arial"/>
              </a:rPr>
              <a:t> -</a:t>
            </a:r>
            <a:r>
              <a:rPr sz="2800"/>
              <a:t> Prix</a:t>
            </a:r>
            <a:endParaRPr sz="2800" b="1"/>
          </a:p>
        </p:txBody>
      </p:sp>
      <p:sp>
        <p:nvSpPr>
          <p:cNvPr id="2200" name="Google Shape;2200;g168f5c5fe61_0_56"/>
          <p:cNvSpPr txBox="1">
            <a:spLocks noGrp="1"/>
          </p:cNvSpPr>
          <p:nvPr>
            <p:ph type="body" idx="4294967295"/>
          </p:nvPr>
        </p:nvSpPr>
        <p:spPr>
          <a:xfrm>
            <a:off x="3155030" y="693026"/>
            <a:ext cx="4669500" cy="5955759"/>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0" tIns="45700" rIns="0" bIns="45700" anchor="t" anchorCtr="0">
            <a:noAutofit/>
          </a:bodyPr>
          <a:lstStyle/>
          <a:p>
            <a:pPr marL="58737" lvl="0" indent="0" algn="l" rtl="0">
              <a:lnSpc>
                <a:spcPct val="110000"/>
              </a:lnSpc>
              <a:spcBef>
                <a:spcPts val="500"/>
              </a:spcBef>
              <a:spcAft>
                <a:spcPts val="0"/>
              </a:spcAft>
              <a:buSzPts val="2400"/>
              <a:buNone/>
              <a:defRPr sz="2000" b="1">
                <a:solidFill>
                  <a:schemeClr val="dk1"/>
                </a:solidFill>
                <a:latin typeface="Arial"/>
                <a:ea typeface="Arial"/>
                <a:cs typeface="Arial"/>
                <a:sym typeface="Arial"/>
              </a:defRPr>
            </a:pPr>
            <a:r>
              <a:rPr sz="1800" dirty="0" err="1"/>
              <a:t>Garantie</a:t>
            </a:r>
            <a:r>
              <a:rPr sz="1800" dirty="0"/>
              <a:t> </a:t>
            </a:r>
            <a:endParaRPr sz="1800" b="1" dirty="0"/>
          </a:p>
          <a:p>
            <a:pPr marL="58737" lvl="0" indent="0" algn="l" rtl="0">
              <a:lnSpc>
                <a:spcPct val="110000"/>
              </a:lnSpc>
              <a:spcBef>
                <a:spcPts val="500"/>
              </a:spcBef>
              <a:spcAft>
                <a:spcPts val="0"/>
              </a:spcAft>
              <a:buSzPts val="2400"/>
              <a:buNone/>
              <a:defRPr>
                <a:solidFill>
                  <a:schemeClr val="dk1"/>
                </a:solidFill>
                <a:latin typeface="Arial"/>
                <a:ea typeface="Arial"/>
                <a:cs typeface="Arial"/>
                <a:sym typeface="Arial"/>
              </a:defRPr>
            </a:pPr>
            <a:r>
              <a:rPr sz="1600" dirty="0"/>
              <a:t>Un an de </a:t>
            </a:r>
            <a:r>
              <a:rPr sz="1600" dirty="0" err="1"/>
              <a:t>garantie</a:t>
            </a:r>
            <a:r>
              <a:rPr sz="1600" dirty="0"/>
              <a:t> </a:t>
            </a:r>
            <a:r>
              <a:rPr sz="1600" dirty="0" err="1"/>
              <a:t>est</a:t>
            </a:r>
            <a:r>
              <a:rPr sz="1600" dirty="0"/>
              <a:t> </a:t>
            </a:r>
            <a:r>
              <a:rPr sz="1600" dirty="0" err="1"/>
              <a:t>inclus</a:t>
            </a:r>
            <a:r>
              <a:rPr sz="1600" dirty="0"/>
              <a:t> à </a:t>
            </a:r>
            <a:r>
              <a:rPr sz="1600" dirty="0" err="1"/>
              <a:t>compter</a:t>
            </a:r>
            <a:r>
              <a:rPr sz="1600" dirty="0"/>
              <a:t> du jour de </a:t>
            </a:r>
            <a:r>
              <a:rPr sz="1600" dirty="0" err="1"/>
              <a:t>l’installation</a:t>
            </a:r>
            <a:r>
              <a:rPr sz="1600" dirty="0"/>
              <a:t> </a:t>
            </a:r>
            <a:r>
              <a:rPr sz="1600" dirty="0" err="1"/>
              <a:t>réussie</a:t>
            </a:r>
            <a:r>
              <a:rPr sz="1600" dirty="0"/>
              <a:t> et de </a:t>
            </a:r>
            <a:r>
              <a:rPr sz="1600" dirty="0" err="1"/>
              <a:t>l’acceptation</a:t>
            </a:r>
            <a:r>
              <a:rPr sz="1600" dirty="0"/>
              <a:t> par </a:t>
            </a:r>
            <a:r>
              <a:rPr sz="1600" dirty="0" err="1"/>
              <a:t>l’utilisateur</a:t>
            </a:r>
            <a:r>
              <a:rPr sz="1600" dirty="0"/>
              <a:t>. </a:t>
            </a:r>
            <a:r>
              <a:rPr sz="1600" dirty="0" err="1"/>
              <a:t>Comprend</a:t>
            </a:r>
            <a:r>
              <a:rPr sz="1600" dirty="0"/>
              <a:t> : </a:t>
            </a:r>
            <a:r>
              <a:rPr sz="1800" dirty="0"/>
              <a:t> </a:t>
            </a:r>
          </a:p>
          <a:p>
            <a:pPr marL="457200" lvl="0" indent="-336550" algn="l" rtl="0">
              <a:lnSpc>
                <a:spcPct val="110000"/>
              </a:lnSpc>
              <a:spcBef>
                <a:spcPts val="500"/>
              </a:spcBef>
              <a:spcAft>
                <a:spcPts val="0"/>
              </a:spcAft>
              <a:buClr>
                <a:schemeClr val="dk1"/>
              </a:buClr>
              <a:buSzPts val="1700"/>
              <a:buChar char="●"/>
              <a:defRPr sz="1700"/>
            </a:pPr>
            <a:r>
              <a:rPr sz="1600" b="1" dirty="0" err="1"/>
              <a:t>Visites</a:t>
            </a:r>
            <a:r>
              <a:rPr sz="1600" b="1" dirty="0"/>
              <a:t> </a:t>
            </a:r>
            <a:r>
              <a:rPr sz="1600" dirty="0">
                <a:solidFill>
                  <a:schemeClr val="dk1"/>
                </a:solidFill>
                <a:latin typeface="Arial"/>
                <a:ea typeface="Arial"/>
                <a:cs typeface="Arial"/>
                <a:sym typeface="Arial"/>
              </a:rPr>
              <a:t>pour maintenance </a:t>
            </a:r>
            <a:r>
              <a:rPr sz="1600" dirty="0" err="1">
                <a:solidFill>
                  <a:schemeClr val="dk1"/>
                </a:solidFill>
                <a:latin typeface="Arial"/>
                <a:ea typeface="Arial"/>
                <a:cs typeface="Arial"/>
                <a:sym typeface="Arial"/>
              </a:rPr>
              <a:t>préventive</a:t>
            </a:r>
            <a:r>
              <a:rPr sz="1600" dirty="0">
                <a:solidFill>
                  <a:schemeClr val="dk1"/>
                </a:solidFill>
                <a:latin typeface="Arial"/>
                <a:ea typeface="Arial"/>
                <a:cs typeface="Arial"/>
                <a:sym typeface="Arial"/>
              </a:rPr>
              <a:t> et corrective, avec </a:t>
            </a:r>
            <a:r>
              <a:rPr sz="1600" dirty="0" err="1">
                <a:solidFill>
                  <a:schemeClr val="dk1"/>
                </a:solidFill>
                <a:latin typeface="Arial"/>
                <a:ea typeface="Arial"/>
                <a:cs typeface="Arial"/>
                <a:sym typeface="Arial"/>
              </a:rPr>
              <a:t>fourniture</a:t>
            </a:r>
            <a:r>
              <a:rPr sz="1600" dirty="0">
                <a:solidFill>
                  <a:schemeClr val="dk1"/>
                </a:solidFill>
                <a:latin typeface="Arial"/>
                <a:ea typeface="Arial"/>
                <a:cs typeface="Arial"/>
                <a:sym typeface="Arial"/>
              </a:rPr>
              <a:t> d’un rapport de maintenance</a:t>
            </a:r>
            <a:endParaRPr sz="1600" dirty="0"/>
          </a:p>
          <a:p>
            <a:pPr marL="457200" lvl="0" indent="-336550" algn="l" rtl="0">
              <a:lnSpc>
                <a:spcPct val="110000"/>
              </a:lnSpc>
              <a:spcBef>
                <a:spcPts val="500"/>
              </a:spcBef>
              <a:spcAft>
                <a:spcPts val="0"/>
              </a:spcAft>
              <a:buClr>
                <a:schemeClr val="dk1"/>
              </a:buClr>
              <a:buSzPts val="1700"/>
              <a:buChar char="●"/>
              <a:defRPr sz="1700">
                <a:solidFill>
                  <a:schemeClr val="dk1"/>
                </a:solidFill>
                <a:latin typeface="Arial"/>
                <a:ea typeface="Arial"/>
                <a:cs typeface="Arial"/>
                <a:sym typeface="Arial"/>
              </a:defRPr>
            </a:pPr>
            <a:r>
              <a:rPr sz="1600" b="1" dirty="0" err="1"/>
              <a:t>Correctifs</a:t>
            </a:r>
            <a:r>
              <a:rPr sz="1600" b="1" dirty="0"/>
              <a:t> </a:t>
            </a:r>
            <a:r>
              <a:rPr sz="1600" b="1" dirty="0" err="1"/>
              <a:t>logiciels</a:t>
            </a:r>
            <a:r>
              <a:rPr sz="1600" b="1" dirty="0"/>
              <a:t>, mises à </a:t>
            </a:r>
            <a:r>
              <a:rPr sz="1600" b="1" dirty="0" err="1"/>
              <a:t>niveau</a:t>
            </a:r>
            <a:r>
              <a:rPr sz="1600" b="1" dirty="0"/>
              <a:t> et mises à jour</a:t>
            </a:r>
            <a:r>
              <a:rPr sz="1600" dirty="0"/>
              <a:t> </a:t>
            </a:r>
            <a:endParaRPr sz="2000" dirty="0"/>
          </a:p>
          <a:p>
            <a:pPr marL="457200" lvl="0" indent="-336550" algn="l" rtl="0">
              <a:lnSpc>
                <a:spcPct val="110000"/>
              </a:lnSpc>
              <a:spcBef>
                <a:spcPts val="500"/>
              </a:spcBef>
              <a:spcAft>
                <a:spcPts val="0"/>
              </a:spcAft>
              <a:buClr>
                <a:schemeClr val="dk1"/>
              </a:buClr>
              <a:buSzPts val="1700"/>
              <a:buChar char="●"/>
              <a:defRPr sz="1700">
                <a:solidFill>
                  <a:schemeClr val="dk1"/>
                </a:solidFill>
                <a:latin typeface="Arial"/>
                <a:ea typeface="Arial"/>
                <a:cs typeface="Arial"/>
                <a:sym typeface="Arial"/>
              </a:defRPr>
            </a:pPr>
            <a:r>
              <a:rPr sz="16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Service </a:t>
            </a:r>
            <a:r>
              <a:rPr sz="1600" b="1"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d’assistance</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24 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heures</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sur 24, 7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jours</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sur 7, disponible pour les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appels</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de service,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garantissant</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une</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résolution</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des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problèmes</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dans un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délai</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de cinq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jours</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ouvrables</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à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compter</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de la date de notification des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problèmes</a:t>
            </a:r>
            <a:endParaRPr sz="2000" dirty="0"/>
          </a:p>
          <a:p>
            <a:pPr marL="457200" lvl="0" indent="-336550" algn="l" rtl="0">
              <a:lnSpc>
                <a:spcPct val="110000"/>
              </a:lnSpc>
              <a:spcBef>
                <a:spcPts val="500"/>
              </a:spcBef>
              <a:spcAft>
                <a:spcPts val="0"/>
              </a:spcAft>
              <a:buClr>
                <a:schemeClr val="dk1"/>
              </a:buClr>
              <a:buSzPts val="1700"/>
              <a:buChar char="●"/>
              <a:defRPr sz="1700">
                <a:solidFill>
                  <a:schemeClr val="dk1"/>
                </a:solidFill>
                <a:latin typeface="Arial"/>
                <a:ea typeface="Arial"/>
                <a:cs typeface="Arial"/>
                <a:sym typeface="Arial"/>
              </a:defRPr>
            </a:pPr>
            <a:r>
              <a:rPr sz="1600" b="1" dirty="0" err="1"/>
              <a:t>Remplacement</a:t>
            </a:r>
            <a:r>
              <a:rPr sz="1600" b="1" dirty="0"/>
              <a:t>/</a:t>
            </a:r>
            <a:r>
              <a:rPr sz="1600" b="1" dirty="0" err="1"/>
              <a:t>réparation</a:t>
            </a:r>
            <a:r>
              <a:rPr sz="1600" b="1" dirty="0"/>
              <a:t> </a:t>
            </a:r>
            <a:r>
              <a:rPr sz="1600" dirty="0"/>
              <a:t>des </a:t>
            </a:r>
            <a:r>
              <a:rPr sz="1600" dirty="0" err="1"/>
              <a:t>composants</a:t>
            </a:r>
            <a:r>
              <a:rPr sz="1600" dirty="0"/>
              <a:t> </a:t>
            </a:r>
            <a:r>
              <a:rPr sz="1600" dirty="0" err="1"/>
              <a:t>défectueux</a:t>
            </a:r>
            <a:r>
              <a:rPr sz="1600" dirty="0"/>
              <a:t> (</a:t>
            </a:r>
            <a:r>
              <a:rPr sz="1600" b="1" dirty="0"/>
              <a:t>à </a:t>
            </a:r>
            <a:r>
              <a:rPr sz="1600" b="1" dirty="0" err="1"/>
              <a:t>l’exclusion</a:t>
            </a:r>
            <a:r>
              <a:rPr sz="1600" b="1" dirty="0"/>
              <a:t> des batteries</a:t>
            </a:r>
            <a:r>
              <a:rPr sz="1600" dirty="0"/>
              <a:t>), avec </a:t>
            </a:r>
            <a:r>
              <a:rPr sz="1600" dirty="0" err="1"/>
              <a:t>coûts</a:t>
            </a:r>
            <a:r>
              <a:rPr sz="1600" dirty="0"/>
              <a:t> de transport </a:t>
            </a:r>
            <a:r>
              <a:rPr sz="1600" dirty="0" err="1"/>
              <a:t>associés</a:t>
            </a:r>
            <a:r>
              <a:rPr sz="1600" dirty="0"/>
              <a:t> </a:t>
            </a:r>
            <a:r>
              <a:rPr sz="1600" dirty="0" err="1"/>
              <a:t>inclus</a:t>
            </a:r>
            <a:endParaRPr sz="1600" b="1" dirty="0"/>
          </a:p>
          <a:p>
            <a:pPr marL="457200" lvl="0" indent="-336550" algn="l" rtl="0">
              <a:lnSpc>
                <a:spcPct val="110000"/>
              </a:lnSpc>
              <a:spcBef>
                <a:spcPts val="500"/>
              </a:spcBef>
              <a:spcAft>
                <a:spcPts val="0"/>
              </a:spcAft>
              <a:buClr>
                <a:schemeClr val="dk1"/>
              </a:buClr>
              <a:buSzPts val="1700"/>
              <a:buChar char="●"/>
              <a:defRPr sz="1700" b="1"/>
            </a:pPr>
            <a:r>
              <a:rPr sz="1600" dirty="0"/>
              <a:t>Une séance de formation </a:t>
            </a:r>
            <a:r>
              <a:rPr sz="1600" dirty="0" err="1"/>
              <a:t>théorique</a:t>
            </a:r>
            <a:r>
              <a:rPr sz="1600" dirty="0"/>
              <a:t> et pratique</a:t>
            </a:r>
            <a:endParaRPr sz="2000" dirty="0"/>
          </a:p>
        </p:txBody>
      </p:sp>
      <p:sp>
        <p:nvSpPr>
          <p:cNvPr id="2201" name="Google Shape;2201;g168f5c5fe61_0_56"/>
          <p:cNvSpPr txBox="1">
            <a:spLocks noGrp="1"/>
          </p:cNvSpPr>
          <p:nvPr>
            <p:ph type="body" idx="4294967295"/>
          </p:nvPr>
        </p:nvSpPr>
        <p:spPr>
          <a:xfrm>
            <a:off x="7959604" y="853039"/>
            <a:ext cx="3948600" cy="3006000"/>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0" tIns="45700" rIns="0" bIns="45700" anchor="t" anchorCtr="0">
            <a:noAutofit/>
          </a:bodyPr>
          <a:lstStyle/>
          <a:p>
            <a:pPr marL="58737" lvl="0" indent="0" algn="l" rtl="0">
              <a:lnSpc>
                <a:spcPct val="110000"/>
              </a:lnSpc>
              <a:spcBef>
                <a:spcPts val="500"/>
              </a:spcBef>
              <a:spcAft>
                <a:spcPts val="0"/>
              </a:spcAft>
              <a:buSzPts val="2400"/>
              <a:buNone/>
              <a:defRPr sz="1800" b="1">
                <a:solidFill>
                  <a:schemeClr val="dk1"/>
                </a:solidFill>
                <a:latin typeface="Arial"/>
                <a:ea typeface="Arial"/>
                <a:cs typeface="Arial"/>
                <a:sym typeface="Arial"/>
              </a:defRPr>
            </a:pPr>
            <a:r>
              <a:rPr sz="1600"/>
              <a:t>Installation et formation</a:t>
            </a:r>
            <a:endParaRPr sz="1800" b="1"/>
          </a:p>
          <a:p>
            <a:pPr marL="457200" lvl="0" indent="-342900" algn="l" rtl="0">
              <a:lnSpc>
                <a:spcPct val="110000"/>
              </a:lnSpc>
              <a:spcBef>
                <a:spcPts val="500"/>
              </a:spcBef>
              <a:spcAft>
                <a:spcPts val="0"/>
              </a:spcAft>
              <a:buSzPts val="1800"/>
              <a:buChar char="●"/>
              <a:defRPr sz="1600">
                <a:solidFill>
                  <a:schemeClr val="dk1"/>
                </a:solidFill>
                <a:latin typeface="Arial"/>
                <a:ea typeface="Arial"/>
                <a:cs typeface="Arial"/>
                <a:sym typeface="Arial"/>
              </a:defRPr>
            </a:pPr>
            <a:r>
              <a:rPr sz="1400"/>
              <a:t>Une séance de formation théorique et pratique d’un maximum de </a:t>
            </a:r>
            <a:r>
              <a:rPr sz="1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6 opérateurs</a:t>
            </a:r>
            <a:r>
              <a:rPr sz="1400"/>
              <a:t> sur la sécurité, l’utilisation, le transport et l’entretien par instrument (En/Fr)</a:t>
            </a:r>
            <a:endParaRPr sz="1800"/>
          </a:p>
          <a:p>
            <a:pPr marL="457200" lvl="0" indent="-342900" algn="l" rtl="0">
              <a:lnSpc>
                <a:spcPct val="110000"/>
              </a:lnSpc>
              <a:spcBef>
                <a:spcPts val="0"/>
              </a:spcBef>
              <a:spcAft>
                <a:spcPts val="0"/>
              </a:spcAft>
              <a:buSzPts val="1800"/>
              <a:buChar char="●"/>
              <a:defRPr sz="1600">
                <a:solidFill>
                  <a:schemeClr val="dk1"/>
                </a:solidFill>
                <a:latin typeface="Arial"/>
                <a:ea typeface="Arial"/>
                <a:cs typeface="Arial"/>
                <a:sym typeface="Arial"/>
              </a:defRPr>
            </a:pPr>
            <a:r>
              <a:rPr sz="1400"/>
              <a:t>Fourniture de copies papier et numériques du matériel de formation.</a:t>
            </a:r>
          </a:p>
          <a:p>
            <a:pPr marL="457200" lvl="0" indent="-342900" algn="l" rtl="0">
              <a:lnSpc>
                <a:spcPct val="110000"/>
              </a:lnSpc>
              <a:spcBef>
                <a:spcPts val="0"/>
              </a:spcBef>
              <a:spcAft>
                <a:spcPts val="0"/>
              </a:spcAft>
              <a:buSzPts val="1800"/>
              <a:buChar char="●"/>
              <a:defRPr sz="1600">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defRPr>
            </a:pPr>
            <a:r>
              <a:rPr sz="1400"/>
              <a:t>Installation effectuée en même temps que la formation </a:t>
            </a:r>
          </a:p>
        </p:txBody>
      </p:sp>
      <p:sp>
        <p:nvSpPr>
          <p:cNvPr id="2202" name="Google Shape;2202;g168f5c5fe61_0_56"/>
          <p:cNvSpPr txBox="1"/>
          <p:nvPr/>
        </p:nvSpPr>
        <p:spPr>
          <a:xfrm>
            <a:off x="7943414" y="4019098"/>
            <a:ext cx="3964800" cy="2587500"/>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0000"/>
              </a:lnSpc>
              <a:spcBef>
                <a:spcPts val="500"/>
              </a:spcBef>
              <a:spcAft>
                <a:spcPts val="0"/>
              </a:spcAft>
              <a:buClr>
                <a:srgbClr val="000000"/>
              </a:buClr>
              <a:buSzPts val="1600"/>
              <a:buFont typeface="Arial"/>
              <a:buNone/>
              <a:defRPr sz="1600" b="1">
                <a:solidFill>
                  <a:schemeClr val="dk1"/>
                </a:solidFill>
                <a:latin typeface="Arial"/>
                <a:ea typeface="Arial"/>
                <a:cs typeface="Arial"/>
                <a:sym typeface="Arial"/>
              </a:defRPr>
            </a:pPr>
            <a:r>
              <a:rPr dirty="0"/>
              <a:t>Extension de </a:t>
            </a:r>
            <a:r>
              <a:rPr dirty="0" err="1"/>
              <a:t>garantie</a:t>
            </a:r>
            <a:endParaRPr b="1" i="0" u="none" strike="noStrike" cap="none" dirty="0">
              <a:solidFill>
                <a:schemeClr val="dk1"/>
              </a:solidFill>
              <a:latin typeface="Arial"/>
              <a:ea typeface="Arial"/>
              <a:cs typeface="Arial"/>
              <a:sym typeface="Arial"/>
            </a:endParaRPr>
          </a:p>
          <a:p>
            <a:pPr marL="457200" marR="0" lvl="0" indent="-342900" algn="l" rtl="0">
              <a:lnSpc>
                <a:spcPct val="110000"/>
              </a:lnSpc>
              <a:spcBef>
                <a:spcPts val="500"/>
              </a:spcBef>
              <a:spcAft>
                <a:spcPts val="0"/>
              </a:spcAft>
              <a:buClr>
                <a:schemeClr val="dk1"/>
              </a:buClr>
              <a:buSzPts val="1800"/>
              <a:buFont typeface="Arial"/>
              <a:buChar char="●"/>
              <a:defRPr sz="1600">
                <a:solidFill>
                  <a:schemeClr val="dk1"/>
                </a:solidFill>
                <a:latin typeface="Arial"/>
                <a:ea typeface="Arial"/>
                <a:cs typeface="Arial"/>
                <a:sym typeface="Arial"/>
              </a:defRPr>
            </a:pPr>
            <a:r>
              <a:rPr dirty="0"/>
              <a:t>Extension d’un an : 5 000 $</a:t>
            </a:r>
            <a:endParaRPr b="0" i="0" u="none" strike="noStrike" cap="none" dirty="0">
              <a:solidFill>
                <a:schemeClr val="dk1"/>
              </a:solidFill>
              <a:latin typeface="Arial"/>
              <a:ea typeface="Arial"/>
              <a:cs typeface="Arial"/>
              <a:sym typeface="Arial"/>
            </a:endParaRPr>
          </a:p>
          <a:p>
            <a:pPr marL="457200" marR="0" lvl="0" indent="-342900" algn="l" rtl="0">
              <a:lnSpc>
                <a:spcPct val="110000"/>
              </a:lnSpc>
              <a:spcBef>
                <a:spcPts val="0"/>
              </a:spcBef>
              <a:spcAft>
                <a:spcPts val="0"/>
              </a:spcAft>
              <a:buClr>
                <a:schemeClr val="dk1"/>
              </a:buClr>
              <a:buSzPts val="1800"/>
              <a:buFont typeface="Arial"/>
              <a:buChar char="●"/>
              <a:defRPr sz="1600">
                <a:solidFill>
                  <a:schemeClr val="dk1"/>
                </a:solidFill>
                <a:latin typeface="Arial"/>
                <a:ea typeface="Arial"/>
                <a:cs typeface="Arial"/>
                <a:sym typeface="Arial"/>
              </a:defRPr>
            </a:pPr>
            <a:r>
              <a:rPr dirty="0"/>
              <a:t>Extension de trois </a:t>
            </a:r>
            <a:r>
              <a:rPr dirty="0" err="1"/>
              <a:t>ans</a:t>
            </a:r>
            <a:r>
              <a:rPr dirty="0"/>
              <a:t> : 15 000 $</a:t>
            </a:r>
            <a:endParaRPr b="0" i="0" u="none" strike="noStrike" cap="none" dirty="0">
              <a:solidFill>
                <a:schemeClr val="dk1"/>
              </a:solidFill>
              <a:latin typeface="Arial"/>
              <a:ea typeface="Arial"/>
              <a:cs typeface="Arial"/>
              <a:sym typeface="Arial"/>
            </a:endParaRPr>
          </a:p>
          <a:p>
            <a:pPr marL="114300" marR="0" lvl="0" indent="0" algn="l" rtl="0">
              <a:lnSpc>
                <a:spcPct val="110000"/>
              </a:lnSpc>
              <a:spcBef>
                <a:spcPts val="500"/>
              </a:spcBef>
              <a:spcAft>
                <a:spcPts val="0"/>
              </a:spcAft>
              <a:buClr>
                <a:srgbClr val="000000"/>
              </a:buClr>
              <a:buSzPts val="1600"/>
              <a:buFont typeface="Arial"/>
              <a:buNone/>
              <a:defRPr sz="1600">
                <a:solidFill>
                  <a:schemeClr val="dk1"/>
                </a:solidFill>
                <a:latin typeface="Arial"/>
                <a:ea typeface="Arial"/>
                <a:cs typeface="Arial"/>
                <a:sym typeface="Arial"/>
              </a:defRPr>
            </a:pPr>
            <a:r>
              <a:rPr dirty="0" err="1"/>
              <a:t>L’extension</a:t>
            </a:r>
            <a:r>
              <a:rPr dirty="0"/>
              <a:t> de </a:t>
            </a:r>
            <a:r>
              <a:rPr dirty="0" err="1"/>
              <a:t>garantie</a:t>
            </a:r>
            <a:r>
              <a:rPr dirty="0"/>
              <a:t> doit </a:t>
            </a:r>
            <a:r>
              <a:rPr dirty="0" err="1"/>
              <a:t>être</a:t>
            </a:r>
            <a:r>
              <a:rPr dirty="0"/>
              <a:t> </a:t>
            </a:r>
            <a:r>
              <a:rPr dirty="0" err="1"/>
              <a:t>achetée</a:t>
            </a:r>
            <a:r>
              <a:rPr dirty="0"/>
              <a:t> </a:t>
            </a:r>
            <a:r>
              <a:rPr dirty="0" err="1"/>
              <a:t>lors</a:t>
            </a:r>
            <a:r>
              <a:rPr dirty="0"/>
              <a:t> de </a:t>
            </a:r>
            <a:r>
              <a:rPr dirty="0" err="1"/>
              <a:t>l’achat</a:t>
            </a:r>
            <a:r>
              <a:rPr dirty="0"/>
              <a:t> du kit </a:t>
            </a:r>
            <a:r>
              <a:rPr dirty="0" err="1"/>
              <a:t>complet</a:t>
            </a:r>
            <a:r>
              <a:rPr dirty="0"/>
              <a:t> Fujifilm </a:t>
            </a:r>
            <a:r>
              <a:rPr dirty="0" err="1"/>
              <a:t>ou</a:t>
            </a:r>
            <a:r>
              <a:rPr dirty="0"/>
              <a:t> pendant la </a:t>
            </a:r>
            <a:r>
              <a:rPr dirty="0" err="1"/>
              <a:t>période</a:t>
            </a:r>
            <a:r>
              <a:rPr dirty="0"/>
              <a:t> de </a:t>
            </a:r>
            <a:r>
              <a:rPr dirty="0" err="1"/>
              <a:t>garantie</a:t>
            </a:r>
            <a:r>
              <a:rPr dirty="0"/>
              <a:t> </a:t>
            </a:r>
            <a:r>
              <a:rPr dirty="0" err="1"/>
              <a:t>initiale</a:t>
            </a:r>
            <a:r>
              <a:rPr dirty="0"/>
              <a:t>. </a:t>
            </a:r>
          </a:p>
          <a:p>
            <a:pPr marL="114300" marR="0" lvl="0" indent="0" algn="l" rtl="0">
              <a:lnSpc>
                <a:spcPct val="110000"/>
              </a:lnSpc>
              <a:spcBef>
                <a:spcPts val="500"/>
              </a:spcBef>
              <a:spcAft>
                <a:spcPts val="0"/>
              </a:spcAft>
              <a:buClr>
                <a:srgbClr val="000000"/>
              </a:buClr>
              <a:buSzPts val="1600"/>
              <a:buFont typeface="Arial"/>
              <a:buNone/>
              <a:defRPr sz="1600">
                <a:solidFill>
                  <a:schemeClr val="dk1"/>
                </a:solidFill>
                <a:latin typeface="Arial"/>
                <a:ea typeface="Arial"/>
                <a:cs typeface="Arial"/>
                <a:sym typeface="Arial"/>
              </a:defRPr>
            </a:pPr>
            <a:r>
              <a:rPr dirty="0"/>
              <a:t>Max 50 </a:t>
            </a:r>
            <a:r>
              <a:rPr dirty="0" err="1"/>
              <a:t>ans</a:t>
            </a:r>
            <a:endParaRPr b="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sp>
        <p:nvSpPr>
          <p:cNvPr id="2207" name="Google Shape;2207;g16f44db4043_11_0"/>
          <p:cNvSpPr txBox="1">
            <a:spLocks noGrp="1"/>
          </p:cNvSpPr>
          <p:nvPr>
            <p:ph type="title"/>
          </p:nvPr>
        </p:nvSpPr>
        <p:spPr>
          <a:xfrm>
            <a:off x="84223" y="204550"/>
            <a:ext cx="6246300" cy="6042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3200"/>
              <a:buNone/>
              <a:defRPr sz="3600"/>
            </a:pPr>
            <a:r>
              <a:rPr sz="3200"/>
              <a:t>Connexion avec Infervision</a:t>
            </a:r>
          </a:p>
        </p:txBody>
      </p:sp>
      <p:sp>
        <p:nvSpPr>
          <p:cNvPr id="2208" name="Google Shape;2208;g16f44db4043_11_0"/>
          <p:cNvSpPr txBox="1">
            <a:spLocks noGrp="1"/>
          </p:cNvSpPr>
          <p:nvPr>
            <p:ph type="body" idx="1"/>
          </p:nvPr>
        </p:nvSpPr>
        <p:spPr>
          <a:xfrm>
            <a:off x="163725" y="964200"/>
            <a:ext cx="5912100" cy="1248900"/>
          </a:xfrm>
          <a:prstGeom prst="rect">
            <a:avLst/>
          </a:prstGeom>
          <a:noFill/>
          <a:ln>
            <a:noFill/>
          </a:ln>
        </p:spPr>
        <p:txBody>
          <a:bodyPr spcFirstLastPara="1" wrap="square" lIns="0" tIns="45700" rIns="0" bIns="45700" anchor="t" anchorCtr="0">
            <a:normAutofit/>
          </a:bodyPr>
          <a:lstStyle/>
          <a:p>
            <a:pPr marL="0" lvl="0" indent="0" algn="l" rtl="0">
              <a:lnSpc>
                <a:spcPct val="110000"/>
              </a:lnSpc>
              <a:spcBef>
                <a:spcPts val="0"/>
              </a:spcBef>
              <a:spcAft>
                <a:spcPts val="0"/>
              </a:spcAft>
              <a:buSzPts val="3348"/>
              <a:buNone/>
              <a:defRPr sz="2000" b="1">
                <a:solidFill>
                  <a:schemeClr val="dk1"/>
                </a:solidFill>
              </a:defRPr>
            </a:pPr>
            <a:r>
              <a:rPr sz="1800" dirty="0"/>
              <a:t>En </a:t>
            </a:r>
            <a:r>
              <a:rPr sz="1800" dirty="0" err="1"/>
              <a:t>ligne</a:t>
            </a:r>
            <a:endParaRPr dirty="0"/>
          </a:p>
          <a:p>
            <a:pPr marL="457200" lvl="0" indent="-330240" algn="l" rtl="0">
              <a:lnSpc>
                <a:spcPct val="110000"/>
              </a:lnSpc>
              <a:spcBef>
                <a:spcPts val="0"/>
              </a:spcBef>
              <a:spcAft>
                <a:spcPts val="0"/>
              </a:spcAft>
              <a:buSzPts val="1600"/>
              <a:buChar char="•"/>
              <a:defRPr sz="1600">
                <a:solidFill>
                  <a:schemeClr val="dk1"/>
                </a:solidFill>
              </a:defRPr>
            </a:pPr>
            <a:r>
              <a:rPr sz="1400" dirty="0"/>
              <a:t>Le Fujifilm FDR </a:t>
            </a:r>
            <a:r>
              <a:rPr sz="1400" dirty="0" err="1"/>
              <a:t>Xair</a:t>
            </a:r>
            <a:r>
              <a:rPr sz="1400" dirty="0"/>
              <a:t>, un </a:t>
            </a:r>
            <a:r>
              <a:rPr sz="1400" dirty="0" err="1"/>
              <a:t>autre</a:t>
            </a:r>
            <a:r>
              <a:rPr sz="1400" dirty="0"/>
              <a:t> </a:t>
            </a:r>
            <a:r>
              <a:rPr sz="1400" dirty="0" err="1"/>
              <a:t>appareil</a:t>
            </a:r>
            <a:r>
              <a:rPr sz="1400" dirty="0"/>
              <a:t> (</a:t>
            </a:r>
            <a:r>
              <a:rPr sz="1400" dirty="0" err="1"/>
              <a:t>ordinateur</a:t>
            </a:r>
            <a:r>
              <a:rPr sz="1400" dirty="0"/>
              <a:t> portable </a:t>
            </a:r>
            <a:r>
              <a:rPr sz="1400" dirty="0" err="1"/>
              <a:t>ou</a:t>
            </a:r>
            <a:r>
              <a:rPr sz="1400" dirty="0"/>
              <a:t> </a:t>
            </a:r>
            <a:r>
              <a:rPr sz="1400" dirty="0" err="1"/>
              <a:t>tablette</a:t>
            </a:r>
            <a:r>
              <a:rPr sz="1400" dirty="0"/>
              <a:t>) </a:t>
            </a:r>
            <a:r>
              <a:rPr sz="1400" dirty="0" err="1"/>
              <a:t>est</a:t>
            </a:r>
            <a:r>
              <a:rPr sz="1400" dirty="0"/>
              <a:t> </a:t>
            </a:r>
            <a:r>
              <a:rPr sz="1400" dirty="0" err="1"/>
              <a:t>nécessaire</a:t>
            </a:r>
            <a:r>
              <a:rPr sz="1400" dirty="0"/>
              <a:t> </a:t>
            </a:r>
            <a:r>
              <a:rPr sz="1400" dirty="0" err="1"/>
              <a:t>en</a:t>
            </a:r>
            <a:r>
              <a:rPr sz="1400" dirty="0"/>
              <a:t> plus de la Fujifilm Console Advance </a:t>
            </a:r>
            <a:r>
              <a:rPr sz="1400" dirty="0" err="1"/>
              <a:t>afin</a:t>
            </a:r>
            <a:r>
              <a:rPr sz="1400" dirty="0"/>
              <a:t> </a:t>
            </a:r>
            <a:r>
              <a:rPr sz="1400" dirty="0" err="1"/>
              <a:t>d’accéder</a:t>
            </a:r>
            <a:r>
              <a:rPr sz="1400" dirty="0"/>
              <a:t> au </a:t>
            </a:r>
            <a:r>
              <a:rPr sz="1400" dirty="0" err="1"/>
              <a:t>serveur</a:t>
            </a:r>
            <a:r>
              <a:rPr sz="1400" dirty="0"/>
              <a:t> cloud de DAO</a:t>
            </a:r>
            <a:endParaRPr sz="1400" dirty="0">
              <a:solidFill>
                <a:schemeClr val="dk1"/>
              </a:solidFill>
            </a:endParaRPr>
          </a:p>
        </p:txBody>
      </p:sp>
      <p:sp>
        <p:nvSpPr>
          <p:cNvPr id="2209" name="Google Shape;2209;g16f44db4043_11_0"/>
          <p:cNvSpPr/>
          <p:nvPr/>
        </p:nvSpPr>
        <p:spPr>
          <a:xfrm>
            <a:off x="0" y="6148551"/>
            <a:ext cx="12192000" cy="781800"/>
          </a:xfrm>
          <a:prstGeom prst="rect">
            <a:avLst/>
          </a:prstGeom>
          <a:solidFill>
            <a:srgbClr val="CFE2F3"/>
          </a:solidFill>
          <a:ln w="25400" cap="flat" cmpd="sng">
            <a:solidFill>
              <a:srgbClr val="5C5F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defRPr sz="1600" b="1">
                <a:solidFill>
                  <a:srgbClr val="034279"/>
                </a:solidFill>
                <a:latin typeface="Arial"/>
                <a:ea typeface="Arial"/>
                <a:cs typeface="Arial"/>
                <a:sym typeface="Arial"/>
              </a:defRPr>
            </a:pPr>
            <a:r>
              <a:rPr dirty="0" err="1"/>
              <a:t>Hybride</a:t>
            </a:r>
            <a:r>
              <a:rPr dirty="0"/>
              <a:t> </a:t>
            </a:r>
            <a:endParaRPr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defRPr sz="1600">
                <a:solidFill>
                  <a:srgbClr val="034279"/>
                </a:solidFill>
                <a:latin typeface="Arial"/>
                <a:ea typeface="Arial"/>
                <a:cs typeface="Arial"/>
                <a:sym typeface="Arial"/>
              </a:defRPr>
            </a:pPr>
            <a:r>
              <a:rPr dirty="0"/>
              <a:t>La configuration </a:t>
            </a:r>
            <a:r>
              <a:rPr dirty="0" err="1"/>
              <a:t>hybride</a:t>
            </a:r>
            <a:r>
              <a:rPr dirty="0"/>
              <a:t> </a:t>
            </a:r>
            <a:r>
              <a:rPr dirty="0" err="1"/>
              <a:t>utilise</a:t>
            </a:r>
            <a:r>
              <a:rPr dirty="0"/>
              <a:t> la configuration de </a:t>
            </a:r>
            <a:r>
              <a:rPr dirty="0" err="1"/>
              <a:t>l’équipement</a:t>
            </a:r>
            <a:r>
              <a:rPr dirty="0"/>
              <a:t> hors </a:t>
            </a:r>
            <a:r>
              <a:rPr dirty="0" err="1"/>
              <a:t>ligne</a:t>
            </a:r>
            <a:r>
              <a:rPr dirty="0"/>
              <a:t>, </a:t>
            </a:r>
            <a:r>
              <a:rPr dirty="0" err="1"/>
              <a:t>mais</a:t>
            </a:r>
            <a:r>
              <a:rPr dirty="0"/>
              <a:t> avec </a:t>
            </a:r>
            <a:r>
              <a:rPr dirty="0" err="1"/>
              <a:t>une</a:t>
            </a:r>
            <a:r>
              <a:rPr dirty="0"/>
              <a:t> </a:t>
            </a:r>
            <a:r>
              <a:rPr dirty="0" err="1"/>
              <a:t>synchronisation</a:t>
            </a:r>
            <a:r>
              <a:rPr dirty="0"/>
              <a:t> </a:t>
            </a:r>
            <a:r>
              <a:rPr dirty="0" err="1"/>
              <a:t>préconfigurée</a:t>
            </a:r>
            <a:r>
              <a:rPr dirty="0"/>
              <a:t> des données </a:t>
            </a:r>
            <a:r>
              <a:rPr dirty="0" err="1"/>
              <a:t>vers</a:t>
            </a:r>
            <a:r>
              <a:rPr dirty="0"/>
              <a:t> un </a:t>
            </a:r>
            <a:r>
              <a:rPr dirty="0" err="1"/>
              <a:t>serveur</a:t>
            </a:r>
            <a:r>
              <a:rPr dirty="0"/>
              <a:t> </a:t>
            </a:r>
            <a:r>
              <a:rPr dirty="0" err="1"/>
              <a:t>lorsque</a:t>
            </a:r>
            <a:r>
              <a:rPr dirty="0"/>
              <a:t> la </a:t>
            </a:r>
            <a:r>
              <a:rPr dirty="0" err="1"/>
              <a:t>connexion</a:t>
            </a:r>
            <a:r>
              <a:rPr dirty="0"/>
              <a:t> Internet </a:t>
            </a:r>
            <a:r>
              <a:rPr dirty="0" err="1"/>
              <a:t>est</a:t>
            </a:r>
            <a:r>
              <a:rPr dirty="0"/>
              <a:t> </a:t>
            </a:r>
            <a:r>
              <a:rPr dirty="0" err="1"/>
              <a:t>rétablie</a:t>
            </a:r>
            <a:r>
              <a:rPr dirty="0"/>
              <a:t> après des </a:t>
            </a:r>
            <a:r>
              <a:rPr dirty="0" err="1"/>
              <a:t>périodes</a:t>
            </a:r>
            <a:r>
              <a:rPr dirty="0"/>
              <a:t> </a:t>
            </a:r>
            <a:r>
              <a:rPr dirty="0" err="1"/>
              <a:t>d’exploitation</a:t>
            </a:r>
            <a:r>
              <a:rPr dirty="0"/>
              <a:t> hors </a:t>
            </a:r>
            <a:r>
              <a:rPr dirty="0" err="1"/>
              <a:t>ligne</a:t>
            </a:r>
            <a:r>
              <a:rPr dirty="0"/>
              <a:t>.</a:t>
            </a:r>
            <a:endParaRPr b="0" i="0" u="none" strike="noStrike" cap="none" dirty="0">
              <a:solidFill>
                <a:srgbClr val="000000"/>
              </a:solidFill>
              <a:latin typeface="Arial"/>
              <a:ea typeface="Arial"/>
              <a:cs typeface="Arial"/>
              <a:sym typeface="Arial"/>
            </a:endParaRPr>
          </a:p>
        </p:txBody>
      </p:sp>
      <p:pic>
        <p:nvPicPr>
          <p:cNvPr id="2212" name="Google Shape;2212;g16f44db4043_11_0"/>
          <p:cNvPicPr preferRelativeResize="0"/>
          <p:nvPr/>
        </p:nvPicPr>
        <p:blipFill>
          <a:blip r:embed="rId3">
            <a:alphaModFix/>
          </a:blip>
          <a:stretch>
            <a:fillRect/>
          </a:stretch>
        </p:blipFill>
        <p:spPr>
          <a:xfrm>
            <a:off x="9831520" y="-5"/>
            <a:ext cx="2360475" cy="1791675"/>
          </a:xfrm>
          <a:prstGeom prst="rect">
            <a:avLst/>
          </a:prstGeom>
          <a:noFill/>
          <a:ln>
            <a:noFill/>
          </a:ln>
        </p:spPr>
      </p:pic>
      <p:sp>
        <p:nvSpPr>
          <p:cNvPr id="2213" name="Google Shape;2213;g16f44db4043_11_0"/>
          <p:cNvSpPr txBox="1"/>
          <p:nvPr/>
        </p:nvSpPr>
        <p:spPr>
          <a:xfrm>
            <a:off x="6228225" y="952775"/>
            <a:ext cx="3993600" cy="1500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None/>
              <a:defRPr sz="2000" b="1">
                <a:solidFill>
                  <a:schemeClr val="lt1"/>
                </a:solidFill>
                <a:latin typeface="Arial"/>
                <a:ea typeface="Arial"/>
                <a:cs typeface="Arial"/>
                <a:sym typeface="Arial"/>
              </a:defRPr>
            </a:pPr>
            <a:r>
              <a:rPr sz="1600"/>
              <a:t>Hors ligne</a:t>
            </a:r>
            <a:endParaRPr sz="1600" b="1" i="0" u="none" strike="noStrike" cap="none">
              <a:solidFill>
                <a:schemeClr val="lt1"/>
              </a:solidFill>
              <a:latin typeface="Arial"/>
              <a:ea typeface="Arial"/>
              <a:cs typeface="Arial"/>
              <a:sym typeface="Arial"/>
            </a:endParaRPr>
          </a:p>
          <a:p>
            <a:pPr marL="457200" lvl="0" indent="-330240" algn="l" rtl="0">
              <a:lnSpc>
                <a:spcPct val="110000"/>
              </a:lnSpc>
              <a:spcBef>
                <a:spcPts val="0"/>
              </a:spcBef>
              <a:spcAft>
                <a:spcPts val="0"/>
              </a:spcAft>
              <a:buClr>
                <a:schemeClr val="lt1"/>
              </a:buClr>
              <a:buSzPts val="1600"/>
              <a:buChar char="•"/>
              <a:defRPr sz="1600">
                <a:solidFill>
                  <a:schemeClr val="lt1"/>
                </a:solidFill>
              </a:defRPr>
            </a:pPr>
            <a:r>
              <a:rPr sz="1200"/>
              <a:t>Les infervisions dédiées à l’ordinateur portable DAO comme indiqué dans l’image sont nécessaires lorsqu’elles sont combinées avec le Fujifilm FDR Xair afin d’accéder au serveur cloud de DAO</a:t>
            </a:r>
            <a:endParaRPr sz="1200" b="1">
              <a:solidFill>
                <a:schemeClr val="lt1"/>
              </a:solidFill>
            </a:endParaRPr>
          </a:p>
        </p:txBody>
      </p:sp>
      <p:pic>
        <p:nvPicPr>
          <p:cNvPr id="2" name="Google Shape;2264;g16d92387400_0_0">
            <a:extLst>
              <a:ext uri="{FF2B5EF4-FFF2-40B4-BE49-F238E27FC236}">
                <a16:creationId xmlns:a16="http://schemas.microsoft.com/office/drawing/2014/main" id="{A3E348AB-9423-86AD-102E-56DF6C684ED6}"/>
              </a:ext>
            </a:extLst>
          </p:cNvPr>
          <p:cNvPicPr preferRelativeResize="0"/>
          <p:nvPr/>
        </p:nvPicPr>
        <p:blipFill>
          <a:blip r:embed="rId4"/>
          <a:srcRect/>
          <a:stretch/>
        </p:blipFill>
        <p:spPr>
          <a:xfrm>
            <a:off x="921116" y="2060651"/>
            <a:ext cx="3733118" cy="4053100"/>
          </a:xfrm>
          <a:prstGeom prst="rect">
            <a:avLst/>
          </a:prstGeom>
          <a:noFill/>
          <a:ln>
            <a:noFill/>
          </a:ln>
        </p:spPr>
      </p:pic>
      <p:pic>
        <p:nvPicPr>
          <p:cNvPr id="3" name="Google Shape;2265;g16d92387400_0_0">
            <a:extLst>
              <a:ext uri="{FF2B5EF4-FFF2-40B4-BE49-F238E27FC236}">
                <a16:creationId xmlns:a16="http://schemas.microsoft.com/office/drawing/2014/main" id="{AA83E56A-14E9-4088-D53D-76CE81FF28D9}"/>
              </a:ext>
            </a:extLst>
          </p:cNvPr>
          <p:cNvPicPr preferRelativeResize="0"/>
          <p:nvPr/>
        </p:nvPicPr>
        <p:blipFill>
          <a:blip r:embed="rId5"/>
          <a:srcRect/>
          <a:stretch/>
        </p:blipFill>
        <p:spPr>
          <a:xfrm>
            <a:off x="6459269" y="2345700"/>
            <a:ext cx="5349286" cy="37836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g168f5c5fe61_0_63"/>
          <p:cNvSpPr txBox="1">
            <a:spLocks noGrp="1"/>
          </p:cNvSpPr>
          <p:nvPr>
            <p:ph type="title"/>
          </p:nvPr>
        </p:nvSpPr>
        <p:spPr>
          <a:xfrm>
            <a:off x="312821" y="204538"/>
            <a:ext cx="11879100" cy="6042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3200"/>
              <a:buNone/>
              <a:defRPr sz="3600"/>
            </a:pPr>
            <a:r>
              <a:rPr sz="3200"/>
              <a:t>Connexion avec CAD4TB</a:t>
            </a:r>
          </a:p>
        </p:txBody>
      </p:sp>
      <p:sp>
        <p:nvSpPr>
          <p:cNvPr id="2219" name="Google Shape;2219;g168f5c5fe61_0_63"/>
          <p:cNvSpPr txBox="1">
            <a:spLocks noGrp="1"/>
          </p:cNvSpPr>
          <p:nvPr>
            <p:ph type="body" idx="1"/>
          </p:nvPr>
        </p:nvSpPr>
        <p:spPr>
          <a:xfrm>
            <a:off x="312825" y="811800"/>
            <a:ext cx="5173500" cy="2092500"/>
          </a:xfrm>
          <a:prstGeom prst="rect">
            <a:avLst/>
          </a:prstGeom>
          <a:noFill/>
          <a:ln>
            <a:noFill/>
          </a:ln>
        </p:spPr>
        <p:txBody>
          <a:bodyPr spcFirstLastPara="1" wrap="square" lIns="0" tIns="45700" rIns="0" bIns="45700" anchor="t" anchorCtr="0">
            <a:normAutofit fontScale="92500"/>
          </a:bodyPr>
          <a:lstStyle/>
          <a:p>
            <a:pPr marL="0" lvl="0" indent="0" algn="l" rtl="0">
              <a:lnSpc>
                <a:spcPct val="110000"/>
              </a:lnSpc>
              <a:spcBef>
                <a:spcPts val="1000"/>
              </a:spcBef>
              <a:spcAft>
                <a:spcPts val="0"/>
              </a:spcAft>
              <a:buSzPct val="145582"/>
              <a:buNone/>
              <a:defRPr sz="2300" b="1">
                <a:solidFill>
                  <a:schemeClr val="dk1"/>
                </a:solidFill>
              </a:defRPr>
            </a:pPr>
            <a:r>
              <a:rPr sz="1600"/>
              <a:t>En ligne</a:t>
            </a:r>
            <a:endParaRPr sz="2400"/>
          </a:p>
          <a:p>
            <a:pPr marL="457200" lvl="0" indent="-336590" algn="l" rtl="0">
              <a:lnSpc>
                <a:spcPct val="110000"/>
              </a:lnSpc>
              <a:spcBef>
                <a:spcPts val="1000"/>
              </a:spcBef>
              <a:spcAft>
                <a:spcPts val="0"/>
              </a:spcAft>
              <a:buSzPct val="129031"/>
              <a:buChar char="•"/>
              <a:defRPr sz="1700">
                <a:solidFill>
                  <a:schemeClr val="dk1"/>
                </a:solidFill>
              </a:defRPr>
            </a:pPr>
            <a:r>
              <a:rPr sz="1200"/>
              <a:t>La Fujifilm Xair Console Advance reçoit les images radiologiques du détecteur et les envoie à la tablette CAD4TB fournie. </a:t>
            </a:r>
          </a:p>
          <a:p>
            <a:pPr marL="457200" lvl="0" indent="-336590" algn="l" rtl="0">
              <a:lnSpc>
                <a:spcPct val="110000"/>
              </a:lnSpc>
              <a:spcBef>
                <a:spcPts val="1000"/>
              </a:spcBef>
              <a:spcAft>
                <a:spcPts val="0"/>
              </a:spcAft>
              <a:buSzPct val="129031"/>
              <a:buChar char="•"/>
              <a:defRPr sz="1700">
                <a:solidFill>
                  <a:schemeClr val="dk1"/>
                </a:solidFill>
              </a:defRPr>
            </a:pPr>
            <a:r>
              <a:rPr sz="1200"/>
              <a:t>La tablette CAD4TB les envoie ensuite vers le cloud CAD4TB contenant l’intelligence artificielle.</a:t>
            </a:r>
          </a:p>
          <a:p>
            <a:pPr marL="457200" lvl="0" indent="-336590" algn="l" rtl="0">
              <a:lnSpc>
                <a:spcPct val="110000"/>
              </a:lnSpc>
              <a:spcBef>
                <a:spcPts val="1000"/>
              </a:spcBef>
              <a:spcAft>
                <a:spcPts val="0"/>
              </a:spcAft>
              <a:buSzPct val="129031"/>
              <a:buChar char="•"/>
              <a:defRPr sz="1700">
                <a:solidFill>
                  <a:schemeClr val="dk1"/>
                </a:solidFill>
              </a:defRPr>
            </a:pPr>
            <a:r>
              <a:rPr sz="1200"/>
              <a:t>Les résultats fournis par la CAD4TB sont affichés sur la plateforme Internet de la CAD4TB, accessible depuis les navigateurs Internet de la tablette.</a:t>
            </a:r>
          </a:p>
        </p:txBody>
      </p:sp>
      <p:sp>
        <p:nvSpPr>
          <p:cNvPr id="2220" name="Google Shape;2220;g168f5c5fe61_0_63"/>
          <p:cNvSpPr txBox="1"/>
          <p:nvPr/>
        </p:nvSpPr>
        <p:spPr>
          <a:xfrm>
            <a:off x="6263800" y="808800"/>
            <a:ext cx="5433600" cy="5111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None/>
              <a:defRPr sz="2000" b="1">
                <a:solidFill>
                  <a:schemeClr val="lt1"/>
                </a:solidFill>
                <a:latin typeface="Arial"/>
                <a:ea typeface="Arial"/>
                <a:cs typeface="Arial"/>
                <a:sym typeface="Arial"/>
              </a:defRPr>
            </a:pPr>
            <a:r>
              <a:rPr sz="1800"/>
              <a:t>Hors ligne</a:t>
            </a:r>
            <a:endParaRPr sz="12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600"/>
              <a:buFont typeface="Arial"/>
              <a:buChar char="•"/>
              <a:defRPr sz="1600">
                <a:solidFill>
                  <a:schemeClr val="lt1"/>
                </a:solidFill>
                <a:latin typeface="Arial"/>
                <a:ea typeface="Arial"/>
                <a:cs typeface="Arial"/>
                <a:sym typeface="Arial"/>
              </a:defRPr>
            </a:pPr>
            <a:r>
              <a:t>Le boîtier CADTB (illustré) contenant l’intelligence artificielle est connecté à l’ordinateur portable Console Advance Fujifilm et analyse les radiographies qu’il reçoit de l’ordinateur portable. </a:t>
            </a:r>
            <a:endParaRPr sz="12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600"/>
              <a:buFont typeface="Arial"/>
              <a:buChar char="•"/>
              <a:defRPr sz="1600">
                <a:solidFill>
                  <a:schemeClr val="lt1"/>
                </a:solidFill>
                <a:latin typeface="Arial"/>
                <a:ea typeface="Arial"/>
                <a:cs typeface="Arial"/>
                <a:sym typeface="Arial"/>
              </a:defRPr>
            </a:pPr>
            <a:r>
              <a:t>Les résultats fournis par la CAD4TB sont affichés sur l’ordinateur portable de la console.</a:t>
            </a:r>
            <a:endParaRPr sz="12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endParaRPr sz="2400" b="0" i="0" u="none" strike="noStrike" cap="none">
              <a:solidFill>
                <a:schemeClr val="lt1"/>
              </a:solidFill>
              <a:latin typeface="Arial"/>
              <a:ea typeface="Arial"/>
              <a:cs typeface="Arial"/>
              <a:sym typeface="Arial"/>
            </a:endParaRPr>
          </a:p>
        </p:txBody>
      </p:sp>
      <p:pic>
        <p:nvPicPr>
          <p:cNvPr id="2222" name="Google Shape;2222;g168f5c5fe61_0_63" descr="Graphical user interface  Description automatically generated"/>
          <p:cNvPicPr preferRelativeResize="0"/>
          <p:nvPr/>
        </p:nvPicPr>
        <p:blipFill rotWithShape="1">
          <a:blip r:embed="rId3">
            <a:alphaModFix/>
          </a:blip>
          <a:srcRect/>
          <a:stretch/>
        </p:blipFill>
        <p:spPr>
          <a:xfrm>
            <a:off x="10241374" y="114290"/>
            <a:ext cx="1556556" cy="1037703"/>
          </a:xfrm>
          <a:prstGeom prst="rect">
            <a:avLst/>
          </a:prstGeom>
          <a:noFill/>
          <a:ln>
            <a:noFill/>
          </a:ln>
        </p:spPr>
      </p:pic>
      <p:sp>
        <p:nvSpPr>
          <p:cNvPr id="2223" name="Google Shape;2223;g168f5c5fe61_0_63"/>
          <p:cNvSpPr/>
          <p:nvPr/>
        </p:nvSpPr>
        <p:spPr>
          <a:xfrm>
            <a:off x="0" y="5892529"/>
            <a:ext cx="12192000" cy="1037700"/>
          </a:xfrm>
          <a:prstGeom prst="rect">
            <a:avLst/>
          </a:prstGeom>
          <a:solidFill>
            <a:srgbClr val="CFE2F3"/>
          </a:solidFill>
          <a:ln w="25400" cap="flat" cmpd="sng">
            <a:solidFill>
              <a:srgbClr val="5C5F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defRPr sz="1600" b="1">
                <a:solidFill>
                  <a:srgbClr val="034279"/>
                </a:solidFill>
                <a:latin typeface="Arial"/>
                <a:ea typeface="Arial"/>
                <a:cs typeface="Arial"/>
                <a:sym typeface="Arial"/>
              </a:defRPr>
            </a:pPr>
            <a:r>
              <a:t>Hybride </a:t>
            </a:r>
            <a:endParaRPr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defRPr sz="1600">
                <a:solidFill>
                  <a:srgbClr val="034279"/>
                </a:solidFill>
                <a:latin typeface="Arial"/>
                <a:ea typeface="Arial"/>
                <a:cs typeface="Arial"/>
                <a:sym typeface="Arial"/>
              </a:defRPr>
            </a:pPr>
            <a:r>
              <a:t>La configuration hybride utilise la configuration de l’équipement hors ligne, mais avec une synchronisation préconfigurée des données vers un serveur lorsque la connexion Internet est rétablie après des périodes d’exploitation hors ligne.</a:t>
            </a:r>
            <a:endParaRPr b="0" i="0" u="none" strike="noStrike" cap="none">
              <a:solidFill>
                <a:srgbClr val="000000"/>
              </a:solidFill>
              <a:latin typeface="Arial"/>
              <a:ea typeface="Arial"/>
              <a:cs typeface="Arial"/>
              <a:sym typeface="Arial"/>
            </a:endParaRPr>
          </a:p>
        </p:txBody>
      </p:sp>
      <p:pic>
        <p:nvPicPr>
          <p:cNvPr id="2" name="Google Shape;2278;g168f2db1877_0_63">
            <a:extLst>
              <a:ext uri="{FF2B5EF4-FFF2-40B4-BE49-F238E27FC236}">
                <a16:creationId xmlns:a16="http://schemas.microsoft.com/office/drawing/2014/main" id="{F1328F70-EBA7-F812-23B3-DDC764387718}"/>
              </a:ext>
            </a:extLst>
          </p:cNvPr>
          <p:cNvPicPr preferRelativeResize="0"/>
          <p:nvPr/>
        </p:nvPicPr>
        <p:blipFill>
          <a:blip r:embed="rId4"/>
          <a:srcRect t="1322" b="1322"/>
          <a:stretch/>
        </p:blipFill>
        <p:spPr>
          <a:xfrm>
            <a:off x="775652" y="2863253"/>
            <a:ext cx="4247844" cy="2923689"/>
          </a:xfrm>
          <a:prstGeom prst="rect">
            <a:avLst/>
          </a:prstGeom>
          <a:noFill/>
          <a:ln w="38100"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pic>
      <p:pic>
        <p:nvPicPr>
          <p:cNvPr id="3" name="Google Shape;2275;g168f2db1877_0_63">
            <a:extLst>
              <a:ext uri="{FF2B5EF4-FFF2-40B4-BE49-F238E27FC236}">
                <a16:creationId xmlns:a16="http://schemas.microsoft.com/office/drawing/2014/main" id="{CBB8F43E-2701-3A6F-5CF2-34150CE7A1AA}"/>
              </a:ext>
            </a:extLst>
          </p:cNvPr>
          <p:cNvPicPr preferRelativeResize="0"/>
          <p:nvPr/>
        </p:nvPicPr>
        <p:blipFill>
          <a:blip r:embed="rId5"/>
          <a:srcRect/>
          <a:stretch/>
        </p:blipFill>
        <p:spPr>
          <a:xfrm>
            <a:off x="6606010" y="2904191"/>
            <a:ext cx="4749179" cy="277716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4"/>
          <p:cNvSpPr txBox="1">
            <a:spLocks noGrp="1"/>
          </p:cNvSpPr>
          <p:nvPr>
            <p:ph type="title"/>
          </p:nvPr>
        </p:nvSpPr>
        <p:spPr>
          <a:xfrm>
            <a:off x="445975" y="367324"/>
            <a:ext cx="5245213" cy="1625600"/>
          </a:xfrm>
          <a:prstGeom prst="rect">
            <a:avLst/>
          </a:prstGeom>
          <a:noFill/>
          <a:ln>
            <a:noFill/>
          </a:ln>
        </p:spPr>
        <p:txBody>
          <a:bodyPr spcFirstLastPara="1" wrap="square" lIns="0" tIns="45700" rIns="0" bIns="45700" anchor="t" anchorCtr="0">
            <a:noAutofit/>
          </a:bodyPr>
          <a:lstStyle/>
          <a:p>
            <a:pPr marL="0" lvl="0" indent="0" algn="ctr" rtl="0">
              <a:lnSpc>
                <a:spcPct val="90000"/>
              </a:lnSpc>
              <a:spcBef>
                <a:spcPts val="0"/>
              </a:spcBef>
              <a:spcAft>
                <a:spcPts val="0"/>
              </a:spcAft>
              <a:buClr>
                <a:srgbClr val="5C5F61"/>
              </a:buClr>
              <a:buSzPts val="4000"/>
              <a:buFont typeface="Arial"/>
              <a:buNone/>
            </a:pPr>
            <a:r>
              <a:rPr sz="3600"/>
              <a:t>Objectifs d’apprentissage </a:t>
            </a:r>
          </a:p>
        </p:txBody>
      </p:sp>
      <p:sp>
        <p:nvSpPr>
          <p:cNvPr id="1849" name="Google Shape;1849;p4"/>
          <p:cNvSpPr txBox="1">
            <a:spLocks noGrp="1"/>
          </p:cNvSpPr>
          <p:nvPr>
            <p:ph type="body" idx="1"/>
          </p:nvPr>
        </p:nvSpPr>
        <p:spPr>
          <a:xfrm>
            <a:off x="6500813" y="367324"/>
            <a:ext cx="5245212" cy="5752489"/>
          </a:xfrm>
          <a:prstGeom prst="rect">
            <a:avLst/>
          </a:prstGeom>
          <a:noFill/>
          <a:ln>
            <a:noFill/>
          </a:ln>
        </p:spPr>
        <p:txBody>
          <a:bodyPr spcFirstLastPara="1" wrap="square" lIns="0" tIns="45700" rIns="0" bIns="45700" anchor="t" anchorCtr="0">
            <a:normAutofit fontScale="92500" lnSpcReduction="20000"/>
          </a:bodyPr>
          <a:lstStyle/>
          <a:p>
            <a:pPr marL="288925" lvl="0" indent="-197485" algn="l" rtl="0">
              <a:lnSpc>
                <a:spcPct val="110000"/>
              </a:lnSpc>
              <a:spcBef>
                <a:spcPts val="0"/>
              </a:spcBef>
              <a:spcAft>
                <a:spcPts val="0"/>
              </a:spcAft>
              <a:buClr>
                <a:schemeClr val="lt1"/>
              </a:buClr>
              <a:buSzPct val="100000"/>
              <a:buChar char="•"/>
              <a:defRPr sz="2800"/>
            </a:pPr>
            <a:r>
              <a:rPr sz="2000"/>
              <a:t>Décrire ce qu’est la technologie de DAO et comment elle peut être appliquée au dépistage de la tuberculose.</a:t>
            </a:r>
          </a:p>
          <a:p>
            <a:pPr marL="288925" lvl="0" indent="-197485" algn="l" rtl="0">
              <a:lnSpc>
                <a:spcPct val="110000"/>
              </a:lnSpc>
              <a:spcBef>
                <a:spcPts val="2800"/>
              </a:spcBef>
              <a:spcAft>
                <a:spcPts val="0"/>
              </a:spcAft>
              <a:buClr>
                <a:schemeClr val="lt1"/>
              </a:buClr>
              <a:buSzPct val="100000"/>
              <a:buChar char="•"/>
              <a:defRPr sz="2800"/>
            </a:pPr>
            <a:r>
              <a:rPr sz="2000"/>
              <a:t>Connaître les principales caractéristiques des produits de DAO disponibles dans le catalogue GDF.</a:t>
            </a:r>
          </a:p>
          <a:p>
            <a:pPr marL="288925" lvl="0" indent="-197485" algn="l" rtl="0">
              <a:lnSpc>
                <a:spcPct val="110000"/>
              </a:lnSpc>
              <a:spcBef>
                <a:spcPts val="2800"/>
              </a:spcBef>
              <a:spcAft>
                <a:spcPts val="0"/>
              </a:spcAft>
              <a:buSzPct val="100000"/>
              <a:buChar char="•"/>
              <a:defRPr sz="2800"/>
            </a:pPr>
            <a:r>
              <a:rPr sz="2000"/>
              <a:t>Comprendre ce que l’on entend par « radiographie ultra-portable » et les avantages et inconvénients de son utilisation.</a:t>
            </a:r>
          </a:p>
          <a:p>
            <a:pPr marL="288925" lvl="0" indent="-197485" algn="l" rtl="0">
              <a:lnSpc>
                <a:spcPct val="110000"/>
              </a:lnSpc>
              <a:spcBef>
                <a:spcPts val="2800"/>
              </a:spcBef>
              <a:spcAft>
                <a:spcPts val="0"/>
              </a:spcAft>
              <a:buSzPct val="100000"/>
              <a:buChar char="•"/>
              <a:defRPr sz="2800"/>
            </a:pPr>
            <a:r>
              <a:rPr sz="2000"/>
              <a:t>Détailler les composants et les prix des systèmes radiologiques ultra-portables disponibles dans le catalogue GDF.</a:t>
            </a:r>
          </a:p>
          <a:p>
            <a:pPr marL="288925" lvl="0" indent="-197485" algn="l" rtl="0">
              <a:lnSpc>
                <a:spcPct val="110000"/>
              </a:lnSpc>
              <a:spcBef>
                <a:spcPts val="2800"/>
              </a:spcBef>
              <a:spcAft>
                <a:spcPts val="0"/>
              </a:spcAft>
              <a:buClr>
                <a:schemeClr val="lt1"/>
              </a:buClr>
              <a:buSzPct val="100000"/>
              <a:buChar char="•"/>
              <a:defRPr sz="2800"/>
            </a:pPr>
            <a:r>
              <a:rPr sz="2000"/>
              <a:t>Comprendre les différentes façons dont la DAO et la radiographie ultra-portable peuvent être intégrées pour une utilisation dans le dépistage et le triage de la tuberculose. </a:t>
            </a:r>
          </a:p>
          <a:p>
            <a:pPr marL="288925" lvl="0" indent="-73025" algn="l" rtl="0">
              <a:lnSpc>
                <a:spcPct val="110000"/>
              </a:lnSpc>
              <a:spcBef>
                <a:spcPts val="2800"/>
              </a:spcBef>
              <a:spcAft>
                <a:spcPts val="0"/>
              </a:spcAft>
              <a:buClr>
                <a:schemeClr val="lt1"/>
              </a:buClr>
              <a:buSzPct val="100000"/>
              <a:buNone/>
            </a:pPr>
            <a:endParaRPr sz="2000"/>
          </a:p>
        </p:txBody>
      </p:sp>
      <p:sp>
        <p:nvSpPr>
          <p:cNvPr id="1850" name="Google Shape;1850;p4"/>
          <p:cNvSpPr txBox="1"/>
          <p:nvPr/>
        </p:nvSpPr>
        <p:spPr>
          <a:xfrm>
            <a:off x="272753" y="1722739"/>
            <a:ext cx="5591656"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C5F61"/>
              </a:buClr>
              <a:buSzPts val="3200"/>
              <a:buFont typeface="Arial"/>
              <a:buNone/>
              <a:defRPr sz="3200">
                <a:solidFill>
                  <a:srgbClr val="5C5F61"/>
                </a:solidFill>
                <a:latin typeface="Arial"/>
                <a:ea typeface="Arial"/>
                <a:cs typeface="Arial"/>
                <a:sym typeface="Arial"/>
              </a:defRPr>
            </a:pPr>
            <a:r>
              <a:rPr sz="2800"/>
              <a:t>À la fin de ce module, les participants devraient pouvoir :</a:t>
            </a:r>
            <a:endParaRPr sz="12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sp>
        <p:nvSpPr>
          <p:cNvPr id="2283" name="Google Shape;2283;g168f2db1877_0_73"/>
          <p:cNvSpPr txBox="1">
            <a:spLocks noGrp="1"/>
          </p:cNvSpPr>
          <p:nvPr>
            <p:ph type="title"/>
          </p:nvPr>
        </p:nvSpPr>
        <p:spPr>
          <a:xfrm>
            <a:off x="444500" y="95251"/>
            <a:ext cx="10763400" cy="8043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a:t>Console Advance CAD4TB Inter-Communication</a:t>
            </a:r>
            <a:endParaRPr/>
          </a:p>
        </p:txBody>
      </p:sp>
      <p:pic>
        <p:nvPicPr>
          <p:cNvPr id="2284" name="Google Shape;2284;g168f2db1877_0_73"/>
          <p:cNvPicPr preferRelativeResize="0"/>
          <p:nvPr/>
        </p:nvPicPr>
        <p:blipFill rotWithShape="1">
          <a:blip r:embed="rId3">
            <a:alphaModFix/>
          </a:blip>
          <a:srcRect t="15094"/>
          <a:stretch/>
        </p:blipFill>
        <p:spPr>
          <a:xfrm>
            <a:off x="245282" y="2253342"/>
            <a:ext cx="5998213" cy="3351512"/>
          </a:xfrm>
          <a:prstGeom prst="rect">
            <a:avLst/>
          </a:prstGeom>
          <a:noFill/>
          <a:ln>
            <a:noFill/>
          </a:ln>
        </p:spPr>
      </p:pic>
      <p:pic>
        <p:nvPicPr>
          <p:cNvPr id="2285" name="Google Shape;2285;g168f2db1877_0_73"/>
          <p:cNvPicPr preferRelativeResize="0"/>
          <p:nvPr/>
        </p:nvPicPr>
        <p:blipFill rotWithShape="1">
          <a:blip r:embed="rId4">
            <a:alphaModFix/>
          </a:blip>
          <a:srcRect t="15950"/>
          <a:stretch/>
        </p:blipFill>
        <p:spPr>
          <a:xfrm>
            <a:off x="6289040" y="2253342"/>
            <a:ext cx="5710211" cy="3407393"/>
          </a:xfrm>
          <a:prstGeom prst="rect">
            <a:avLst/>
          </a:prstGeom>
          <a:noFill/>
          <a:ln>
            <a:noFill/>
          </a:ln>
        </p:spPr>
      </p:pic>
      <p:sp>
        <p:nvSpPr>
          <p:cNvPr id="2" name="Google Shape;2286;g168f2db1877_0_73">
            <a:extLst>
              <a:ext uri="{FF2B5EF4-FFF2-40B4-BE49-F238E27FC236}">
                <a16:creationId xmlns:a16="http://schemas.microsoft.com/office/drawing/2014/main" id="{237DED37-A853-737B-7C55-36830C661749}"/>
              </a:ext>
            </a:extLst>
          </p:cNvPr>
          <p:cNvSpPr txBox="1"/>
          <p:nvPr/>
        </p:nvSpPr>
        <p:spPr>
          <a:xfrm>
            <a:off x="578829" y="1606732"/>
            <a:ext cx="4996543" cy="73866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400"/>
              <a:buFont typeface="Arial"/>
              <a:buAutoNum type="arabicPeriod"/>
              <a:defRPr sz="1400" b="1">
                <a:solidFill>
                  <a:srgbClr val="000000"/>
                </a:solidFill>
                <a:latin typeface="Arial"/>
                <a:ea typeface="Arial"/>
                <a:cs typeface="Arial"/>
                <a:sym typeface="Arial"/>
              </a:defRPr>
            </a:pPr>
            <a:r>
              <a:rPr dirty="0" err="1"/>
              <a:t>Enregistrement</a:t>
            </a:r>
            <a:r>
              <a:rPr dirty="0"/>
              <a:t> du patient </a:t>
            </a:r>
          </a:p>
          <a:p>
            <a:pPr marL="0" marR="0" lvl="2" indent="0" algn="l" rtl="0">
              <a:lnSpc>
                <a:spcPct val="100000"/>
              </a:lnSpc>
              <a:spcBef>
                <a:spcPts val="0"/>
              </a:spcBef>
              <a:spcAft>
                <a:spcPts val="0"/>
              </a:spcAft>
              <a:buNone/>
              <a:defRPr sz="1400">
                <a:solidFill>
                  <a:srgbClr val="000000"/>
                </a:solidFill>
                <a:latin typeface="Arial"/>
                <a:ea typeface="Arial"/>
                <a:cs typeface="Arial"/>
                <a:sym typeface="Arial"/>
              </a:defRPr>
            </a:pPr>
            <a:r>
              <a:rPr b="1" dirty="0"/>
              <a:t>       </a:t>
            </a:r>
            <a:r>
              <a:rPr dirty="0" err="1"/>
              <a:t>Veuillez</a:t>
            </a:r>
            <a:r>
              <a:rPr dirty="0"/>
              <a:t> </a:t>
            </a:r>
            <a:r>
              <a:rPr dirty="0" err="1"/>
              <a:t>saisir</a:t>
            </a:r>
            <a:r>
              <a:rPr dirty="0"/>
              <a:t> les </a:t>
            </a:r>
            <a:r>
              <a:rPr dirty="0" err="1"/>
              <a:t>informations</a:t>
            </a:r>
            <a:r>
              <a:rPr dirty="0"/>
              <a:t> </a:t>
            </a:r>
            <a:r>
              <a:rPr dirty="0" err="1"/>
              <a:t>requises</a:t>
            </a:r>
            <a:r>
              <a:rPr dirty="0"/>
              <a:t> sur le patient </a:t>
            </a:r>
            <a:r>
              <a:rPr b="1" dirty="0"/>
              <a:t> </a:t>
            </a:r>
            <a:r>
              <a:rPr dirty="0"/>
              <a:t> </a:t>
            </a:r>
          </a:p>
          <a:p>
            <a:pPr marL="0" marR="0" lvl="2" indent="0" algn="l" rtl="0">
              <a:lnSpc>
                <a:spcPct val="100000"/>
              </a:lnSpc>
              <a:spcBef>
                <a:spcPts val="0"/>
              </a:spcBef>
              <a:spcAft>
                <a:spcPts val="0"/>
              </a:spcAft>
              <a:buNone/>
              <a:defRPr sz="1400">
                <a:solidFill>
                  <a:srgbClr val="000000"/>
                </a:solidFill>
                <a:latin typeface="Arial"/>
                <a:ea typeface="Arial"/>
                <a:cs typeface="Arial"/>
                <a:sym typeface="Arial"/>
              </a:defRPr>
            </a:pPr>
            <a:r>
              <a:rPr dirty="0"/>
              <a:t> </a:t>
            </a:r>
          </a:p>
        </p:txBody>
      </p:sp>
      <p:sp>
        <p:nvSpPr>
          <p:cNvPr id="3" name="Google Shape;2287;g168f2db1877_0_73">
            <a:extLst>
              <a:ext uri="{FF2B5EF4-FFF2-40B4-BE49-F238E27FC236}">
                <a16:creationId xmlns:a16="http://schemas.microsoft.com/office/drawing/2014/main" id="{84340E9F-ED17-7E97-73B1-CCCAD4D15C5D}"/>
              </a:ext>
            </a:extLst>
          </p:cNvPr>
          <p:cNvSpPr txBox="1"/>
          <p:nvPr/>
        </p:nvSpPr>
        <p:spPr>
          <a:xfrm>
            <a:off x="6577042" y="1606732"/>
            <a:ext cx="4996543"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2. Enregistrement du menu Exposition </a:t>
            </a:r>
          </a:p>
          <a:p>
            <a:pPr marL="0" marR="0" lvl="0" indent="0" algn="l" rtl="0">
              <a:lnSpc>
                <a:spcPct val="100000"/>
              </a:lnSpc>
              <a:spcBef>
                <a:spcPts val="0"/>
              </a:spcBef>
              <a:spcAft>
                <a:spcPts val="0"/>
              </a:spcAft>
              <a:buNone/>
              <a:defRPr sz="1400">
                <a:solidFill>
                  <a:srgbClr val="000000"/>
                </a:solidFill>
                <a:latin typeface="Arial"/>
                <a:ea typeface="Arial"/>
                <a:cs typeface="Arial"/>
                <a:sym typeface="Arial"/>
              </a:defRPr>
            </a:pPr>
            <a:r>
              <a:t>Sélectionnez le menu Exposition et enregistrez-vous. </a:t>
            </a:r>
            <a:endParaRPr sz="1400" b="1"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None/>
              <a:defRPr sz="1400">
                <a:solidFill>
                  <a:srgbClr val="000000"/>
                </a:solidFill>
                <a:latin typeface="Arial"/>
                <a:ea typeface="Arial"/>
                <a:cs typeface="Arial"/>
                <a:sym typeface="Arial"/>
              </a:defRPr>
            </a:pPr>
            <a:r>
              <a:t> </a:t>
            </a:r>
          </a:p>
        </p:txBody>
      </p:sp>
      <p:sp>
        <p:nvSpPr>
          <p:cNvPr id="4" name="Google Shape;2288;g168f2db1877_0_73">
            <a:extLst>
              <a:ext uri="{FF2B5EF4-FFF2-40B4-BE49-F238E27FC236}">
                <a16:creationId xmlns:a16="http://schemas.microsoft.com/office/drawing/2014/main" id="{435CAF32-ADEB-55B8-5318-C84F82778ECC}"/>
              </a:ext>
            </a:extLst>
          </p:cNvPr>
          <p:cNvSpPr txBox="1"/>
          <p:nvPr/>
        </p:nvSpPr>
        <p:spPr>
          <a:xfrm>
            <a:off x="6814456" y="5225328"/>
            <a:ext cx="3069773"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200">
                <a:solidFill>
                  <a:srgbClr val="000000"/>
                </a:solidFill>
                <a:latin typeface="Arial"/>
                <a:ea typeface="Arial"/>
                <a:cs typeface="Arial"/>
                <a:sym typeface="Arial"/>
              </a:defRPr>
            </a:pPr>
            <a:r>
              <a:rPr dirty="0"/>
              <a:t>Après </a:t>
            </a:r>
            <a:r>
              <a:rPr dirty="0" err="1"/>
              <a:t>avoir</a:t>
            </a:r>
            <a:r>
              <a:rPr dirty="0"/>
              <a:t> </a:t>
            </a:r>
            <a:r>
              <a:rPr dirty="0" err="1"/>
              <a:t>enregistré</a:t>
            </a:r>
            <a:r>
              <a:rPr dirty="0"/>
              <a:t> le menu Exposition, </a:t>
            </a:r>
            <a:r>
              <a:rPr dirty="0" err="1"/>
              <a:t>cliquez</a:t>
            </a:r>
            <a:r>
              <a:rPr dirty="0"/>
              <a:t> sur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2293" name="Google Shape;2293;g168f2db1877_0_79"/>
          <p:cNvSpPr txBox="1">
            <a:spLocks noGrp="1"/>
          </p:cNvSpPr>
          <p:nvPr>
            <p:ph type="title"/>
          </p:nvPr>
        </p:nvSpPr>
        <p:spPr>
          <a:xfrm>
            <a:off x="444500" y="95251"/>
            <a:ext cx="10763400" cy="8043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a:t>Console Advance CAD4TB Inter-Communication</a:t>
            </a:r>
            <a:endParaRPr/>
          </a:p>
        </p:txBody>
      </p:sp>
      <p:pic>
        <p:nvPicPr>
          <p:cNvPr id="2294" name="Google Shape;2294;g168f2db1877_0_79"/>
          <p:cNvPicPr preferRelativeResize="0"/>
          <p:nvPr/>
        </p:nvPicPr>
        <p:blipFill rotWithShape="1">
          <a:blip r:embed="rId3">
            <a:alphaModFix/>
          </a:blip>
          <a:srcRect/>
          <a:stretch/>
        </p:blipFill>
        <p:spPr>
          <a:xfrm>
            <a:off x="575082" y="1454064"/>
            <a:ext cx="7432875" cy="2772495"/>
          </a:xfrm>
          <a:prstGeom prst="rect">
            <a:avLst/>
          </a:prstGeom>
          <a:noFill/>
          <a:ln>
            <a:noFill/>
          </a:ln>
        </p:spPr>
      </p:pic>
      <p:pic>
        <p:nvPicPr>
          <p:cNvPr id="2295" name="Google Shape;2295;g168f2db1877_0_79"/>
          <p:cNvPicPr preferRelativeResize="0"/>
          <p:nvPr/>
        </p:nvPicPr>
        <p:blipFill rotWithShape="1">
          <a:blip r:embed="rId4">
            <a:alphaModFix/>
          </a:blip>
          <a:srcRect r="42014"/>
          <a:stretch/>
        </p:blipFill>
        <p:spPr>
          <a:xfrm>
            <a:off x="6222391" y="4226559"/>
            <a:ext cx="2377323" cy="2082776"/>
          </a:xfrm>
          <a:prstGeom prst="rect">
            <a:avLst/>
          </a:prstGeom>
          <a:noFill/>
          <a:ln>
            <a:noFill/>
          </a:ln>
        </p:spPr>
      </p:pic>
      <p:sp>
        <p:nvSpPr>
          <p:cNvPr id="2" name="Google Shape;2296;g168f2db1877_0_79">
            <a:extLst>
              <a:ext uri="{FF2B5EF4-FFF2-40B4-BE49-F238E27FC236}">
                <a16:creationId xmlns:a16="http://schemas.microsoft.com/office/drawing/2014/main" id="{54C860F6-C953-187E-2316-FEB50E450DBC}"/>
              </a:ext>
            </a:extLst>
          </p:cNvPr>
          <p:cNvSpPr txBox="1"/>
          <p:nvPr/>
        </p:nvSpPr>
        <p:spPr>
          <a:xfrm>
            <a:off x="8599714" y="5267947"/>
            <a:ext cx="126274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a:solidFill>
                  <a:srgbClr val="000000"/>
                </a:solidFill>
                <a:latin typeface="Arial"/>
                <a:ea typeface="Arial"/>
                <a:cs typeface="Arial"/>
                <a:sym typeface="Arial"/>
              </a:defRPr>
            </a:pPr>
            <a:r>
              <a:t>Exposition </a:t>
            </a:r>
          </a:p>
        </p:txBody>
      </p:sp>
      <p:sp>
        <p:nvSpPr>
          <p:cNvPr id="3" name="Google Shape;2297;g168f2db1877_0_79">
            <a:extLst>
              <a:ext uri="{FF2B5EF4-FFF2-40B4-BE49-F238E27FC236}">
                <a16:creationId xmlns:a16="http://schemas.microsoft.com/office/drawing/2014/main" id="{183B52A7-A2D4-B3F8-612F-D97BA3DD8082}"/>
              </a:ext>
            </a:extLst>
          </p:cNvPr>
          <p:cNvSpPr txBox="1"/>
          <p:nvPr/>
        </p:nvSpPr>
        <p:spPr>
          <a:xfrm>
            <a:off x="4767944" y="2339053"/>
            <a:ext cx="3332889"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a:solidFill>
                  <a:srgbClr val="000000"/>
                </a:solidFill>
                <a:latin typeface="Arial"/>
                <a:ea typeface="Arial"/>
                <a:cs typeface="Arial"/>
                <a:sym typeface="Arial"/>
              </a:defRPr>
            </a:pPr>
            <a:r>
              <a:t>Une coche verte s'affiche lorsque vous êtes prêt pour l'exposition.</a:t>
            </a:r>
          </a:p>
        </p:txBody>
      </p:sp>
      <p:sp>
        <p:nvSpPr>
          <p:cNvPr id="4" name="Google Shape;2298;g168f2db1877_0_79">
            <a:extLst>
              <a:ext uri="{FF2B5EF4-FFF2-40B4-BE49-F238E27FC236}">
                <a16:creationId xmlns:a16="http://schemas.microsoft.com/office/drawing/2014/main" id="{7AC23D4E-C360-0E51-191D-C5D5632538BC}"/>
              </a:ext>
            </a:extLst>
          </p:cNvPr>
          <p:cNvSpPr txBox="1"/>
          <p:nvPr/>
        </p:nvSpPr>
        <p:spPr>
          <a:xfrm>
            <a:off x="575082" y="1450025"/>
            <a:ext cx="4022858"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600" b="1">
                <a:solidFill>
                  <a:srgbClr val="000000"/>
                </a:solidFill>
                <a:latin typeface="Arial"/>
                <a:ea typeface="Arial"/>
                <a:cs typeface="Arial"/>
                <a:sym typeface="Arial"/>
              </a:defRPr>
            </a:pPr>
            <a:r>
              <a:rPr dirty="0"/>
              <a:t>3. </a:t>
            </a:r>
            <a:r>
              <a:rPr dirty="0" err="1"/>
              <a:t>Prêts</a:t>
            </a:r>
            <a:r>
              <a:rPr dirty="0"/>
              <a:t> à </a:t>
            </a:r>
            <a:r>
              <a:rPr dirty="0" err="1"/>
              <a:t>l'exposition</a:t>
            </a:r>
            <a:r>
              <a:rPr dirty="0"/>
              <a:t> des rayons 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3" name="Google Shape;2303;g168f2db1877_0_85"/>
          <p:cNvSpPr txBox="1">
            <a:spLocks noGrp="1"/>
          </p:cNvSpPr>
          <p:nvPr>
            <p:ph type="title"/>
          </p:nvPr>
        </p:nvSpPr>
        <p:spPr>
          <a:xfrm>
            <a:off x="444500" y="95251"/>
            <a:ext cx="10763400" cy="8043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sz="2800"/>
              <a:t>Console Advance CAD4TB Inter-Communication</a:t>
            </a:r>
            <a:endParaRPr/>
          </a:p>
        </p:txBody>
      </p:sp>
      <p:pic>
        <p:nvPicPr>
          <p:cNvPr id="2304" name="Google Shape;2304;g168f2db1877_0_85"/>
          <p:cNvPicPr preferRelativeResize="0"/>
          <p:nvPr/>
        </p:nvPicPr>
        <p:blipFill rotWithShape="1">
          <a:blip r:embed="rId3">
            <a:alphaModFix/>
          </a:blip>
          <a:srcRect/>
          <a:stretch/>
        </p:blipFill>
        <p:spPr>
          <a:xfrm>
            <a:off x="5255170" y="999037"/>
            <a:ext cx="4908991" cy="2780483"/>
          </a:xfrm>
          <a:prstGeom prst="rect">
            <a:avLst/>
          </a:prstGeom>
          <a:noFill/>
          <a:ln>
            <a:noFill/>
          </a:ln>
        </p:spPr>
      </p:pic>
      <p:sp>
        <p:nvSpPr>
          <p:cNvPr id="2305" name="Google Shape;2305;g168f2db1877_0_85"/>
          <p:cNvSpPr txBox="1"/>
          <p:nvPr/>
        </p:nvSpPr>
        <p:spPr>
          <a:xfrm>
            <a:off x="5344160" y="4321592"/>
            <a:ext cx="6096000"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L’image radiologique est affichée sur la console.</a:t>
            </a:r>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Cliquez sur                 pour terminer ; l’image sera transférée automatiquement.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Transférer l’image vers le système CAD4TB.</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2306" name="Google Shape;2306;g168f2db1877_0_85"/>
          <p:cNvPicPr preferRelativeResize="0"/>
          <p:nvPr/>
        </p:nvPicPr>
        <p:blipFill rotWithShape="1">
          <a:blip r:embed="rId4">
            <a:alphaModFix/>
          </a:blip>
          <a:srcRect/>
          <a:stretch/>
        </p:blipFill>
        <p:spPr>
          <a:xfrm>
            <a:off x="6253379" y="4875022"/>
            <a:ext cx="648605" cy="224680"/>
          </a:xfrm>
          <a:prstGeom prst="rect">
            <a:avLst/>
          </a:prstGeom>
          <a:noFill/>
          <a:ln>
            <a:noFill/>
          </a:ln>
        </p:spPr>
      </p:pic>
      <p:pic>
        <p:nvPicPr>
          <p:cNvPr id="2307" name="Google Shape;2307;g168f2db1877_0_85" descr="OA機器LANケーブル"/>
          <p:cNvPicPr preferRelativeResize="0"/>
          <p:nvPr/>
        </p:nvPicPr>
        <p:blipFill rotWithShape="1">
          <a:blip r:embed="rId5">
            <a:alphaModFix/>
          </a:blip>
          <a:srcRect/>
          <a:stretch/>
        </p:blipFill>
        <p:spPr>
          <a:xfrm rot="5400000">
            <a:off x="2805912" y="2032995"/>
            <a:ext cx="1399252" cy="906034"/>
          </a:xfrm>
          <a:prstGeom prst="rect">
            <a:avLst/>
          </a:prstGeom>
          <a:noFill/>
          <a:ln>
            <a:noFill/>
          </a:ln>
        </p:spPr>
      </p:pic>
      <p:pic>
        <p:nvPicPr>
          <p:cNvPr id="2308" name="Google Shape;2308;g168f2db1877_0_85"/>
          <p:cNvPicPr preferRelativeResize="0"/>
          <p:nvPr/>
        </p:nvPicPr>
        <p:blipFill rotWithShape="1">
          <a:blip r:embed="rId6">
            <a:alphaModFix/>
          </a:blip>
          <a:srcRect/>
          <a:stretch/>
        </p:blipFill>
        <p:spPr>
          <a:xfrm>
            <a:off x="2050526" y="794880"/>
            <a:ext cx="2287794" cy="1047526"/>
          </a:xfrm>
          <a:prstGeom prst="rect">
            <a:avLst/>
          </a:prstGeom>
          <a:noFill/>
          <a:ln>
            <a:noFill/>
          </a:ln>
        </p:spPr>
      </p:pic>
      <p:pic>
        <p:nvPicPr>
          <p:cNvPr id="2309" name="Google Shape;2309;g168f2db1877_0_85"/>
          <p:cNvPicPr preferRelativeResize="0"/>
          <p:nvPr/>
        </p:nvPicPr>
        <p:blipFill rotWithShape="1">
          <a:blip r:embed="rId7">
            <a:alphaModFix/>
          </a:blip>
          <a:srcRect/>
          <a:stretch/>
        </p:blipFill>
        <p:spPr>
          <a:xfrm>
            <a:off x="875189" y="5451562"/>
            <a:ext cx="1314328" cy="1081648"/>
          </a:xfrm>
          <a:prstGeom prst="rect">
            <a:avLst/>
          </a:prstGeom>
          <a:noFill/>
          <a:ln>
            <a:noFill/>
          </a:ln>
        </p:spPr>
      </p:pic>
      <p:sp>
        <p:nvSpPr>
          <p:cNvPr id="2310" name="Google Shape;2310;g168f2db1877_0_85"/>
          <p:cNvSpPr txBox="1"/>
          <p:nvPr/>
        </p:nvSpPr>
        <p:spPr>
          <a:xfrm>
            <a:off x="2399551" y="5781190"/>
            <a:ext cx="1080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70C0"/>
                </a:solidFill>
                <a:latin typeface="Arial"/>
                <a:ea typeface="Arial"/>
                <a:cs typeface="Arial"/>
                <a:sym typeface="Arial"/>
              </a:rPr>
              <a:t>Boîtier CAD4TB</a:t>
            </a:r>
            <a:endParaRPr sz="1200" b="0" i="0" u="none" strike="noStrike" cap="none">
              <a:solidFill>
                <a:srgbClr val="0070C0"/>
              </a:solidFill>
              <a:latin typeface="Arial"/>
              <a:ea typeface="Arial"/>
              <a:cs typeface="Arial"/>
              <a:sym typeface="Arial"/>
            </a:endParaRPr>
          </a:p>
        </p:txBody>
      </p:sp>
      <p:sp>
        <p:nvSpPr>
          <p:cNvPr id="2311" name="Google Shape;2311;g168f2db1877_0_85"/>
          <p:cNvSpPr txBox="1"/>
          <p:nvPr/>
        </p:nvSpPr>
        <p:spPr>
          <a:xfrm>
            <a:off x="443003" y="999037"/>
            <a:ext cx="17754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B050"/>
                </a:solidFill>
                <a:latin typeface="Arial"/>
                <a:ea typeface="Arial"/>
                <a:cs typeface="Arial"/>
                <a:sym typeface="Arial"/>
              </a:rPr>
              <a:t>Console Advance</a:t>
            </a:r>
            <a:endParaRPr sz="1200" b="0" i="0" u="none" strike="noStrike" cap="none">
              <a:solidFill>
                <a:srgbClr val="00B050"/>
              </a:solidFill>
              <a:latin typeface="Arial"/>
              <a:ea typeface="Arial"/>
              <a:cs typeface="Arial"/>
              <a:sym typeface="Arial"/>
            </a:endParaRPr>
          </a:p>
        </p:txBody>
      </p:sp>
      <p:sp>
        <p:nvSpPr>
          <p:cNvPr id="2312" name="Google Shape;2312;g168f2db1877_0_85"/>
          <p:cNvSpPr txBox="1"/>
          <p:nvPr/>
        </p:nvSpPr>
        <p:spPr>
          <a:xfrm>
            <a:off x="875189" y="2336972"/>
            <a:ext cx="1845300"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Procéder au raccordement avec câble LAN</a:t>
            </a:r>
            <a:endParaRPr sz="1200" b="0" i="0" u="none" strike="noStrike" cap="none">
              <a:solidFill>
                <a:srgbClr val="000000"/>
              </a:solidFill>
              <a:latin typeface="Arial"/>
              <a:ea typeface="Arial"/>
              <a:cs typeface="Arial"/>
              <a:sym typeface="Arial"/>
            </a:endParaRPr>
          </a:p>
        </p:txBody>
      </p:sp>
      <p:sp>
        <p:nvSpPr>
          <p:cNvPr id="2313" name="Google Shape;2313;g168f2db1877_0_85"/>
          <p:cNvSpPr txBox="1"/>
          <p:nvPr/>
        </p:nvSpPr>
        <p:spPr>
          <a:xfrm>
            <a:off x="1203758" y="3579868"/>
            <a:ext cx="1080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70C0"/>
                </a:solidFill>
                <a:latin typeface="Arial"/>
                <a:ea typeface="Arial"/>
                <a:cs typeface="Arial"/>
                <a:sym typeface="Arial"/>
              </a:rPr>
              <a:t>Routeur CAD4TB</a:t>
            </a:r>
            <a:endParaRPr sz="1200" b="0" i="0" u="none" strike="noStrike" cap="none">
              <a:solidFill>
                <a:srgbClr val="0070C0"/>
              </a:solidFill>
              <a:latin typeface="Arial"/>
              <a:ea typeface="Arial"/>
              <a:cs typeface="Arial"/>
              <a:sym typeface="Arial"/>
            </a:endParaRPr>
          </a:p>
        </p:txBody>
      </p:sp>
      <p:pic>
        <p:nvPicPr>
          <p:cNvPr id="2314" name="Google Shape;2314;g168f2db1877_0_85"/>
          <p:cNvPicPr preferRelativeResize="0"/>
          <p:nvPr/>
        </p:nvPicPr>
        <p:blipFill rotWithShape="1">
          <a:blip r:embed="rId8">
            <a:alphaModFix/>
          </a:blip>
          <a:srcRect/>
          <a:stretch/>
        </p:blipFill>
        <p:spPr>
          <a:xfrm>
            <a:off x="2463613" y="3154205"/>
            <a:ext cx="1351966" cy="1211361"/>
          </a:xfrm>
          <a:prstGeom prst="rect">
            <a:avLst/>
          </a:prstGeom>
          <a:noFill/>
          <a:ln>
            <a:noFill/>
          </a:ln>
        </p:spPr>
      </p:pic>
      <p:pic>
        <p:nvPicPr>
          <p:cNvPr id="2315" name="Google Shape;2315;g168f2db1877_0_85" descr="OA機器LANケーブル"/>
          <p:cNvPicPr preferRelativeResize="0"/>
          <p:nvPr/>
        </p:nvPicPr>
        <p:blipFill rotWithShape="1">
          <a:blip r:embed="rId5">
            <a:alphaModFix/>
          </a:blip>
          <a:srcRect/>
          <a:stretch/>
        </p:blipFill>
        <p:spPr>
          <a:xfrm rot="5400000">
            <a:off x="1662127" y="4342635"/>
            <a:ext cx="1001573" cy="1064775"/>
          </a:xfrm>
          <a:prstGeom prst="rect">
            <a:avLst/>
          </a:prstGeom>
          <a:noFill/>
          <a:ln>
            <a:noFill/>
          </a:ln>
        </p:spPr>
      </p:pic>
      <p:sp>
        <p:nvSpPr>
          <p:cNvPr id="2316" name="Google Shape;2316;g168f2db1877_0_85"/>
          <p:cNvSpPr txBox="1"/>
          <p:nvPr/>
        </p:nvSpPr>
        <p:spPr>
          <a:xfrm>
            <a:off x="205149" y="4449987"/>
            <a:ext cx="1845300"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Procéder au raccordement avec câble LAN</a:t>
            </a:r>
            <a:endParaRPr sz="12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20"/>
        <p:cNvGrpSpPr/>
        <p:nvPr/>
      </p:nvGrpSpPr>
      <p:grpSpPr>
        <a:xfrm>
          <a:off x="0" y="0"/>
          <a:ext cx="0" cy="0"/>
          <a:chOff x="0" y="0"/>
          <a:chExt cx="0" cy="0"/>
        </a:xfrm>
      </p:grpSpPr>
      <p:sp>
        <p:nvSpPr>
          <p:cNvPr id="2321" name="Google Shape;2321;g168f2db1877_0_102"/>
          <p:cNvSpPr txBox="1">
            <a:spLocks noGrp="1"/>
          </p:cNvSpPr>
          <p:nvPr>
            <p:ph type="title"/>
          </p:nvPr>
        </p:nvSpPr>
        <p:spPr>
          <a:xfrm>
            <a:off x="444500" y="95251"/>
            <a:ext cx="10763400" cy="8043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pPr>
            <a:r>
              <a:rPr lang="en-US"/>
              <a:t>Console Advance CAD4TB Inter-Communication</a:t>
            </a:r>
            <a:endParaRPr/>
          </a:p>
        </p:txBody>
      </p:sp>
      <p:pic>
        <p:nvPicPr>
          <p:cNvPr id="2322" name="Google Shape;2322;g168f2db1877_0_102"/>
          <p:cNvPicPr preferRelativeResize="0"/>
          <p:nvPr/>
        </p:nvPicPr>
        <p:blipFill rotWithShape="1">
          <a:blip r:embed="rId3">
            <a:alphaModFix/>
          </a:blip>
          <a:srcRect t="14645"/>
          <a:stretch/>
        </p:blipFill>
        <p:spPr>
          <a:xfrm>
            <a:off x="370611" y="2460171"/>
            <a:ext cx="5273497" cy="2829522"/>
          </a:xfrm>
          <a:prstGeom prst="rect">
            <a:avLst/>
          </a:prstGeom>
          <a:noFill/>
          <a:ln>
            <a:noFill/>
          </a:ln>
        </p:spPr>
      </p:pic>
      <p:pic>
        <p:nvPicPr>
          <p:cNvPr id="2323" name="Google Shape;2323;g168f2db1877_0_102"/>
          <p:cNvPicPr preferRelativeResize="0"/>
          <p:nvPr/>
        </p:nvPicPr>
        <p:blipFill rotWithShape="1">
          <a:blip r:embed="rId4">
            <a:alphaModFix/>
          </a:blip>
          <a:srcRect t="14485"/>
          <a:stretch/>
        </p:blipFill>
        <p:spPr>
          <a:xfrm>
            <a:off x="6297696" y="2349322"/>
            <a:ext cx="5387807" cy="3088973"/>
          </a:xfrm>
          <a:prstGeom prst="rect">
            <a:avLst/>
          </a:prstGeom>
          <a:noFill/>
          <a:ln>
            <a:noFill/>
          </a:ln>
        </p:spPr>
      </p:pic>
      <p:sp>
        <p:nvSpPr>
          <p:cNvPr id="2" name="Google Shape;2324;g168f2db1877_0_102">
            <a:extLst>
              <a:ext uri="{FF2B5EF4-FFF2-40B4-BE49-F238E27FC236}">
                <a16:creationId xmlns:a16="http://schemas.microsoft.com/office/drawing/2014/main" id="{33C54941-6349-F50B-4DD4-C0EEB62D56C2}"/>
              </a:ext>
            </a:extLst>
          </p:cNvPr>
          <p:cNvSpPr txBox="1"/>
          <p:nvPr/>
        </p:nvSpPr>
        <p:spPr>
          <a:xfrm>
            <a:off x="370611" y="1826102"/>
            <a:ext cx="5052786" cy="73866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rPr dirty="0"/>
              <a:t>5. </a:t>
            </a:r>
            <a:r>
              <a:rPr dirty="0" err="1"/>
              <a:t>Transférer</a:t>
            </a:r>
            <a:r>
              <a:rPr dirty="0"/>
              <a:t> </a:t>
            </a:r>
            <a:r>
              <a:rPr dirty="0" err="1"/>
              <a:t>l'image</a:t>
            </a:r>
            <a:r>
              <a:rPr dirty="0"/>
              <a:t> DICOM de la console FUJIFILM à Delft CAD4TB</a:t>
            </a:r>
          </a:p>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rPr dirty="0" err="1"/>
              <a:t>Sélectionnez</a:t>
            </a:r>
            <a:r>
              <a:rPr dirty="0"/>
              <a:t> le nom du patient pour </a:t>
            </a:r>
            <a:r>
              <a:rPr dirty="0" err="1"/>
              <a:t>ouvrir</a:t>
            </a:r>
            <a:r>
              <a:rPr dirty="0"/>
              <a:t> la </a:t>
            </a:r>
            <a:r>
              <a:rPr dirty="0" err="1"/>
              <a:t>visionneuse</a:t>
            </a:r>
            <a:endParaRPr dirty="0"/>
          </a:p>
        </p:txBody>
      </p:sp>
      <p:sp>
        <p:nvSpPr>
          <p:cNvPr id="3" name="Google Shape;2325;g168f2db1877_0_102">
            <a:extLst>
              <a:ext uri="{FF2B5EF4-FFF2-40B4-BE49-F238E27FC236}">
                <a16:creationId xmlns:a16="http://schemas.microsoft.com/office/drawing/2014/main" id="{5EFD3A29-DF43-D6E8-FAE3-6285E42B68BC}"/>
              </a:ext>
            </a:extLst>
          </p:cNvPr>
          <p:cNvSpPr txBox="1"/>
          <p:nvPr/>
        </p:nvSpPr>
        <p:spPr>
          <a:xfrm>
            <a:off x="6297696" y="1826102"/>
            <a:ext cx="5387807"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1400" b="1">
                <a:solidFill>
                  <a:srgbClr val="000000"/>
                </a:solidFill>
                <a:latin typeface="Arial"/>
                <a:ea typeface="Arial"/>
                <a:cs typeface="Arial"/>
                <a:sym typeface="Arial"/>
              </a:defRPr>
            </a:pPr>
            <a:r>
              <a:t>En sélectionnant le patient, la visionneuse s'ouvrira et affichera le score CAD4TB et la carte thermique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gf31fb77f8f_0_21"/>
          <p:cNvSpPr txBox="1">
            <a:spLocks noGrp="1"/>
          </p:cNvSpPr>
          <p:nvPr>
            <p:ph type="title"/>
          </p:nvPr>
        </p:nvSpPr>
        <p:spPr>
          <a:xfrm>
            <a:off x="5260941" y="3559877"/>
            <a:ext cx="6152030" cy="393079"/>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chemeClr val="dk1"/>
              </a:buClr>
              <a:buSzPts val="3000"/>
              <a:buFont typeface="DM Sans Medium"/>
              <a:buNone/>
            </a:pPr>
            <a:r>
              <a:t>DELFT LIGHT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sp>
        <p:nvSpPr>
          <p:cNvPr id="2274" name="Google Shape;2274;gf31fb77f8f_0_1154"/>
          <p:cNvSpPr txBox="1"/>
          <p:nvPr/>
        </p:nvSpPr>
        <p:spPr>
          <a:xfrm>
            <a:off x="1535476" y="262276"/>
            <a:ext cx="2847900" cy="400069"/>
          </a:xfrm>
          <a:prstGeom prst="rect">
            <a:avLst/>
          </a:prstGeom>
          <a:solidFill>
            <a:schemeClr val="accent4"/>
          </a:solidFill>
          <a:ln w="25400" cap="flat" cmpd="sng">
            <a:solidFill>
              <a:schemeClr val="lt1"/>
            </a:solidFill>
            <a:prstDash val="solid"/>
            <a:round/>
            <a:headEnd type="none" w="sm" len="sm"/>
            <a:tailEnd type="none" w="sm" len="sm"/>
          </a:ln>
          <a:effectLst>
            <a:outerShdw blurRad="63500" dist="25400" dir="14700000" algn="t" rotWithShape="0">
              <a:srgbClr val="000000">
                <a:alpha val="4823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2400" b="1">
                <a:solidFill>
                  <a:schemeClr val="lt1"/>
                </a:solidFill>
                <a:latin typeface="Arial"/>
                <a:ea typeface="Arial"/>
                <a:cs typeface="Arial"/>
                <a:sym typeface="Arial"/>
              </a:defRPr>
            </a:pPr>
            <a:r>
              <a:rPr sz="2000"/>
              <a:t>Système central</a:t>
            </a:r>
            <a:endParaRPr sz="1800" b="0" i="0" u="none" strike="noStrike" cap="none">
              <a:solidFill>
                <a:srgbClr val="000000"/>
              </a:solidFill>
              <a:latin typeface="Arial"/>
              <a:ea typeface="Arial"/>
              <a:cs typeface="Arial"/>
              <a:sym typeface="Arial"/>
            </a:endParaRPr>
          </a:p>
        </p:txBody>
      </p:sp>
      <p:sp>
        <p:nvSpPr>
          <p:cNvPr id="2275" name="Google Shape;2275;gf31fb77f8f_0_1154"/>
          <p:cNvSpPr txBox="1"/>
          <p:nvPr/>
        </p:nvSpPr>
        <p:spPr>
          <a:xfrm>
            <a:off x="9787858" y="5916674"/>
            <a:ext cx="2232486"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dirty="0"/>
              <a:t>Support de suspension du </a:t>
            </a:r>
            <a:r>
              <a:rPr sz="1600" dirty="0" err="1"/>
              <a:t>panneau</a:t>
            </a:r>
            <a:r>
              <a:rPr sz="1600" dirty="0"/>
              <a:t> de </a:t>
            </a:r>
            <a:r>
              <a:rPr sz="1600" dirty="0" err="1"/>
              <a:t>détecteur</a:t>
            </a:r>
            <a:endParaRPr sz="1200" b="0" i="0" u="none" strike="noStrike" cap="none" dirty="0">
              <a:solidFill>
                <a:srgbClr val="000000"/>
              </a:solidFill>
              <a:latin typeface="Arial"/>
              <a:ea typeface="Arial"/>
              <a:cs typeface="Arial"/>
              <a:sym typeface="Arial"/>
            </a:endParaRPr>
          </a:p>
        </p:txBody>
      </p:sp>
      <p:grpSp>
        <p:nvGrpSpPr>
          <p:cNvPr id="2276" name="Google Shape;2276;gf31fb77f8f_0_1154"/>
          <p:cNvGrpSpPr/>
          <p:nvPr/>
        </p:nvGrpSpPr>
        <p:grpSpPr>
          <a:xfrm>
            <a:off x="9756746" y="1492934"/>
            <a:ext cx="1986000" cy="1548196"/>
            <a:chOff x="320448" y="2285526"/>
            <a:chExt cx="1658594" cy="1463461"/>
          </a:xfrm>
        </p:grpSpPr>
        <p:sp>
          <p:nvSpPr>
            <p:cNvPr id="2277" name="Google Shape;2277;gf31fb77f8f_0_1154"/>
            <p:cNvSpPr txBox="1"/>
            <p:nvPr/>
          </p:nvSpPr>
          <p:spPr>
            <a:xfrm>
              <a:off x="426777" y="3429000"/>
              <a:ext cx="1443300" cy="3199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Générateur</a:t>
              </a:r>
              <a:endParaRPr sz="1200" b="0" i="0" u="none" strike="noStrike" cap="none">
                <a:solidFill>
                  <a:srgbClr val="000000"/>
                </a:solidFill>
                <a:latin typeface="Arial"/>
                <a:ea typeface="Arial"/>
                <a:cs typeface="Arial"/>
                <a:sym typeface="Arial"/>
              </a:endParaRPr>
            </a:p>
          </p:txBody>
        </p:sp>
        <p:pic>
          <p:nvPicPr>
            <p:cNvPr id="2278" name="Google Shape;2278;gf31fb77f8f_0_1154" descr="Graphical user interface  Description automatically generated"/>
            <p:cNvPicPr preferRelativeResize="0"/>
            <p:nvPr/>
          </p:nvPicPr>
          <p:blipFill rotWithShape="1">
            <a:blip r:embed="rId3">
              <a:alphaModFix/>
            </a:blip>
            <a:srcRect/>
            <a:stretch/>
          </p:blipFill>
          <p:spPr>
            <a:xfrm>
              <a:off x="320448" y="2285526"/>
              <a:ext cx="1658594" cy="1243947"/>
            </a:xfrm>
            <a:prstGeom prst="rect">
              <a:avLst/>
            </a:prstGeom>
            <a:noFill/>
            <a:ln>
              <a:noFill/>
            </a:ln>
          </p:spPr>
        </p:pic>
      </p:grpSp>
      <p:grpSp>
        <p:nvGrpSpPr>
          <p:cNvPr id="2279" name="Google Shape;2279;gf31fb77f8f_0_1154"/>
          <p:cNvGrpSpPr/>
          <p:nvPr/>
        </p:nvGrpSpPr>
        <p:grpSpPr>
          <a:xfrm>
            <a:off x="6161798" y="3446728"/>
            <a:ext cx="2125872" cy="3276681"/>
            <a:chOff x="192288" y="3960430"/>
            <a:chExt cx="1898100" cy="2994590"/>
          </a:xfrm>
        </p:grpSpPr>
        <p:sp>
          <p:nvSpPr>
            <p:cNvPr id="2280" name="Google Shape;2280;gf31fb77f8f_0_1154"/>
            <p:cNvSpPr txBox="1"/>
            <p:nvPr/>
          </p:nvSpPr>
          <p:spPr>
            <a:xfrm>
              <a:off x="192288" y="6420625"/>
              <a:ext cx="1898100" cy="5343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Support du générateur</a:t>
              </a:r>
              <a:endParaRPr sz="1200" b="0" i="0" u="none" strike="noStrike" cap="none">
                <a:solidFill>
                  <a:srgbClr val="000000"/>
                </a:solidFill>
                <a:latin typeface="Arial"/>
                <a:ea typeface="Arial"/>
                <a:cs typeface="Arial"/>
                <a:sym typeface="Arial"/>
              </a:endParaRPr>
            </a:p>
          </p:txBody>
        </p:sp>
        <p:pic>
          <p:nvPicPr>
            <p:cNvPr id="2281" name="Google Shape;2281;gf31fb77f8f_0_1154"/>
            <p:cNvPicPr preferRelativeResize="0"/>
            <p:nvPr/>
          </p:nvPicPr>
          <p:blipFill rotWithShape="1">
            <a:blip r:embed="rId4">
              <a:alphaModFix/>
            </a:blip>
            <a:srcRect/>
            <a:stretch/>
          </p:blipFill>
          <p:spPr>
            <a:xfrm>
              <a:off x="426777" y="3960430"/>
              <a:ext cx="1443167" cy="2508879"/>
            </a:xfrm>
            <a:prstGeom prst="rect">
              <a:avLst/>
            </a:prstGeom>
            <a:noFill/>
            <a:ln>
              <a:noFill/>
            </a:ln>
          </p:spPr>
        </p:pic>
      </p:grpSp>
      <p:grpSp>
        <p:nvGrpSpPr>
          <p:cNvPr id="2282" name="Google Shape;2282;gf31fb77f8f_0_1154"/>
          <p:cNvGrpSpPr/>
          <p:nvPr/>
        </p:nvGrpSpPr>
        <p:grpSpPr>
          <a:xfrm>
            <a:off x="6424426" y="1492932"/>
            <a:ext cx="2226924" cy="1494837"/>
            <a:chOff x="1970835" y="2390145"/>
            <a:chExt cx="2044175" cy="1281802"/>
          </a:xfrm>
        </p:grpSpPr>
        <p:sp>
          <p:nvSpPr>
            <p:cNvPr id="2283" name="Google Shape;2283;gf31fb77f8f_0_1154"/>
            <p:cNvSpPr txBox="1"/>
            <p:nvPr/>
          </p:nvSpPr>
          <p:spPr>
            <a:xfrm>
              <a:off x="1970835" y="3381676"/>
              <a:ext cx="1898100" cy="2902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Détecteur</a:t>
              </a:r>
              <a:endParaRPr sz="1200" b="0" i="0" u="none" strike="noStrike" cap="none">
                <a:solidFill>
                  <a:srgbClr val="000000"/>
                </a:solidFill>
                <a:latin typeface="Arial"/>
                <a:ea typeface="Arial"/>
                <a:cs typeface="Arial"/>
                <a:sym typeface="Arial"/>
              </a:endParaRPr>
            </a:p>
          </p:txBody>
        </p:sp>
        <p:pic>
          <p:nvPicPr>
            <p:cNvPr id="2284" name="Google Shape;2284;gf31fb77f8f_0_1154" descr="A picture containing text, cookie sheet, kitchenware, case  Description automatically generated"/>
            <p:cNvPicPr preferRelativeResize="0"/>
            <p:nvPr/>
          </p:nvPicPr>
          <p:blipFill rotWithShape="1">
            <a:blip r:embed="rId5">
              <a:alphaModFix/>
            </a:blip>
            <a:srcRect/>
            <a:stretch/>
          </p:blipFill>
          <p:spPr>
            <a:xfrm>
              <a:off x="1970835" y="2390145"/>
              <a:ext cx="2044175" cy="1144750"/>
            </a:xfrm>
            <a:prstGeom prst="rect">
              <a:avLst/>
            </a:prstGeom>
            <a:noFill/>
            <a:ln>
              <a:noFill/>
            </a:ln>
          </p:spPr>
        </p:pic>
      </p:grpSp>
      <p:pic>
        <p:nvPicPr>
          <p:cNvPr id="2285" name="Google Shape;2285;gf31fb77f8f_0_1154"/>
          <p:cNvPicPr preferRelativeResize="0"/>
          <p:nvPr/>
        </p:nvPicPr>
        <p:blipFill rotWithShape="1">
          <a:blip r:embed="rId6">
            <a:alphaModFix/>
          </a:blip>
          <a:srcRect/>
          <a:stretch/>
        </p:blipFill>
        <p:spPr>
          <a:xfrm>
            <a:off x="10235864" y="3626718"/>
            <a:ext cx="1336475" cy="2116883"/>
          </a:xfrm>
          <a:prstGeom prst="rect">
            <a:avLst/>
          </a:prstGeom>
          <a:noFill/>
          <a:ln>
            <a:noFill/>
          </a:ln>
        </p:spPr>
      </p:pic>
      <p:sp>
        <p:nvSpPr>
          <p:cNvPr id="2286" name="Google Shape;2286;gf31fb77f8f_0_1154"/>
          <p:cNvSpPr txBox="1"/>
          <p:nvPr/>
        </p:nvSpPr>
        <p:spPr>
          <a:xfrm>
            <a:off x="119681" y="882683"/>
            <a:ext cx="5852400" cy="4339619"/>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1800"/>
              </a:spcBef>
              <a:spcAft>
                <a:spcPts val="0"/>
              </a:spcAft>
              <a:buClr>
                <a:schemeClr val="dk1"/>
              </a:buClr>
              <a:buSzPts val="1700"/>
              <a:buFont typeface="Arial"/>
              <a:buChar char="●"/>
              <a:defRPr sz="1600">
                <a:solidFill>
                  <a:schemeClr val="dk1"/>
                </a:solidFill>
                <a:latin typeface="Arial"/>
                <a:ea typeface="Arial"/>
                <a:cs typeface="Arial"/>
                <a:sym typeface="Arial"/>
              </a:defRPr>
            </a:pPr>
            <a:r>
              <a:rPr sz="1200" dirty="0" err="1"/>
              <a:t>Marquage</a:t>
            </a:r>
            <a:r>
              <a:rPr sz="1200" dirty="0"/>
              <a:t> CE pour les </a:t>
            </a:r>
            <a:r>
              <a:rPr sz="1200" dirty="0" err="1"/>
              <a:t>systèmes</a:t>
            </a:r>
            <a:r>
              <a:rPr sz="1200" dirty="0"/>
              <a:t> de </a:t>
            </a:r>
            <a:r>
              <a:rPr sz="1200" dirty="0" err="1"/>
              <a:t>dispositifs</a:t>
            </a:r>
            <a:r>
              <a:rPr sz="1200" dirty="0"/>
              <a:t> </a:t>
            </a:r>
            <a:r>
              <a:rPr sz="1200" dirty="0" err="1"/>
              <a:t>médicaux</a:t>
            </a:r>
            <a:r>
              <a:rPr sz="1200" dirty="0"/>
              <a:t> et les ensembles de </a:t>
            </a:r>
            <a:r>
              <a:rPr sz="1200" dirty="0" err="1"/>
              <a:t>procédures</a:t>
            </a:r>
            <a:r>
              <a:rPr sz="1200" dirty="0"/>
              <a:t> </a:t>
            </a:r>
            <a:endParaRPr sz="1200" b="0" i="0" u="none" strike="noStrike" cap="none" dirty="0">
              <a:solidFill>
                <a:schemeClr val="dk1"/>
              </a:solidFill>
              <a:latin typeface="Arial"/>
              <a:ea typeface="Arial"/>
              <a:cs typeface="Arial"/>
              <a:sym typeface="Arial"/>
            </a:endParaRPr>
          </a:p>
          <a:p>
            <a:pPr marL="457200" marR="0" lvl="0" indent="-336550" algn="l" rtl="0">
              <a:lnSpc>
                <a:spcPct val="100000"/>
              </a:lnSpc>
              <a:spcBef>
                <a:spcPts val="1800"/>
              </a:spcBef>
              <a:spcAft>
                <a:spcPts val="0"/>
              </a:spcAft>
              <a:buClr>
                <a:schemeClr val="dk1"/>
              </a:buClr>
              <a:buSzPts val="1700"/>
              <a:buFont typeface="Arial"/>
              <a:buChar char="●"/>
              <a:defRPr sz="1600">
                <a:solidFill>
                  <a:schemeClr val="dk1"/>
                </a:solidFill>
                <a:latin typeface="Arial"/>
                <a:ea typeface="Arial"/>
                <a:cs typeface="Arial"/>
                <a:sym typeface="Arial"/>
              </a:defRPr>
            </a:pPr>
            <a:r>
              <a:rPr sz="1200" dirty="0"/>
              <a:t>Le</a:t>
            </a:r>
            <a:r>
              <a:rPr sz="1200" b="1" dirty="0"/>
              <a:t> </a:t>
            </a:r>
            <a:r>
              <a:rPr sz="1200" b="1" dirty="0" err="1"/>
              <a:t>générateur</a:t>
            </a:r>
            <a:r>
              <a:rPr sz="1200" b="1" dirty="0"/>
              <a:t>, le </a:t>
            </a:r>
            <a:r>
              <a:rPr sz="1200" b="1" dirty="0" err="1"/>
              <a:t>détecteur</a:t>
            </a:r>
            <a:r>
              <a:rPr sz="1200" b="1" dirty="0"/>
              <a:t> et la console </a:t>
            </a:r>
            <a:r>
              <a:rPr sz="1200" dirty="0" err="1"/>
              <a:t>sont</a:t>
            </a:r>
            <a:r>
              <a:rPr sz="1200" dirty="0"/>
              <a:t> </a:t>
            </a:r>
            <a:r>
              <a:rPr sz="1200" dirty="0" err="1"/>
              <a:t>tous</a:t>
            </a:r>
            <a:r>
              <a:rPr sz="1200" dirty="0"/>
              <a:t> </a:t>
            </a:r>
            <a:r>
              <a:rPr sz="1200" dirty="0" err="1"/>
              <a:t>équipés</a:t>
            </a:r>
            <a:r>
              <a:rPr sz="1200" dirty="0"/>
              <a:t> de batteries</a:t>
            </a:r>
            <a:r>
              <a:rPr sz="1200" b="1" dirty="0"/>
              <a:t> Li-ion </a:t>
            </a:r>
            <a:r>
              <a:rPr sz="1200" b="1" dirty="0" err="1"/>
              <a:t>intégrées</a:t>
            </a:r>
            <a:r>
              <a:rPr sz="1200" dirty="0"/>
              <a:t>, </a:t>
            </a:r>
            <a:r>
              <a:rPr sz="1200" dirty="0" err="1"/>
              <a:t>ce</a:t>
            </a:r>
            <a:r>
              <a:rPr sz="1200" dirty="0"/>
              <a:t> qui </a:t>
            </a:r>
            <a:r>
              <a:rPr sz="1200" dirty="0" err="1"/>
              <a:t>permet</a:t>
            </a:r>
            <a:r>
              <a:rPr sz="1200" dirty="0"/>
              <a:t> </a:t>
            </a:r>
            <a:r>
              <a:rPr sz="1200" dirty="0" err="1"/>
              <a:t>une</a:t>
            </a:r>
            <a:r>
              <a:rPr sz="1200" dirty="0"/>
              <a:t> </a:t>
            </a:r>
            <a:r>
              <a:rPr sz="1200" dirty="0" err="1"/>
              <a:t>utilisation</a:t>
            </a:r>
            <a:r>
              <a:rPr sz="1200" dirty="0"/>
              <a:t> sur le terrain sans </a:t>
            </a:r>
            <a:r>
              <a:rPr sz="1200" dirty="0" err="1"/>
              <a:t>électricité</a:t>
            </a:r>
            <a:r>
              <a:rPr sz="1200" dirty="0"/>
              <a:t> pendant des </a:t>
            </a:r>
            <a:r>
              <a:rPr sz="1200" dirty="0" err="1"/>
              <a:t>périodes</a:t>
            </a:r>
            <a:r>
              <a:rPr sz="1200" dirty="0"/>
              <a:t> </a:t>
            </a:r>
            <a:r>
              <a:rPr sz="1200" dirty="0" err="1"/>
              <a:t>limitées</a:t>
            </a:r>
            <a:r>
              <a:rPr sz="1200" dirty="0"/>
              <a:t>.</a:t>
            </a:r>
            <a:endParaRPr sz="12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defRPr sz="1600">
                <a:solidFill>
                  <a:srgbClr val="000000"/>
                </a:solidFill>
                <a:latin typeface="Arial"/>
                <a:ea typeface="Arial"/>
                <a:cs typeface="Arial"/>
                <a:sym typeface="Arial"/>
              </a:defRPr>
            </a:pPr>
            <a:r>
              <a:rPr sz="1200" dirty="0"/>
              <a:t>Le </a:t>
            </a:r>
            <a:r>
              <a:rPr sz="1200" b="1" dirty="0" err="1"/>
              <a:t>générateur</a:t>
            </a:r>
            <a:r>
              <a:rPr sz="1200" dirty="0"/>
              <a:t> </a:t>
            </a:r>
            <a:r>
              <a:rPr sz="1200" dirty="0" err="1"/>
              <a:t>est</a:t>
            </a:r>
            <a:r>
              <a:rPr sz="1200" dirty="0"/>
              <a:t> </a:t>
            </a:r>
            <a:r>
              <a:rPr sz="1200" dirty="0" err="1"/>
              <a:t>équipé</a:t>
            </a:r>
            <a:r>
              <a:rPr sz="1200" dirty="0"/>
              <a:t> d’un </a:t>
            </a:r>
            <a:r>
              <a:rPr sz="1200" b="1" dirty="0" err="1"/>
              <a:t>commutateur</a:t>
            </a:r>
            <a:r>
              <a:rPr sz="1200" b="1" dirty="0"/>
              <a:t> </a:t>
            </a:r>
            <a:r>
              <a:rPr sz="1200" b="1" dirty="0" err="1"/>
              <a:t>manuel</a:t>
            </a:r>
            <a:r>
              <a:rPr sz="1200" b="1" dirty="0"/>
              <a:t> </a:t>
            </a:r>
            <a:r>
              <a:rPr sz="1200" dirty="0"/>
              <a:t>pour </a:t>
            </a:r>
            <a:r>
              <a:rPr sz="1200" dirty="0" err="1"/>
              <a:t>permettre</a:t>
            </a:r>
            <a:r>
              <a:rPr sz="1200" dirty="0"/>
              <a:t> le </a:t>
            </a:r>
            <a:r>
              <a:rPr sz="1200" dirty="0" err="1"/>
              <a:t>fonctionnement</a:t>
            </a:r>
            <a:r>
              <a:rPr sz="1200" dirty="0"/>
              <a:t> à distance du </a:t>
            </a:r>
            <a:r>
              <a:rPr sz="1200" dirty="0" err="1"/>
              <a:t>système</a:t>
            </a:r>
            <a:r>
              <a:rPr sz="1200" dirty="0"/>
              <a:t> à </a:t>
            </a:r>
            <a:r>
              <a:rPr sz="1200" dirty="0" err="1"/>
              <a:t>une</a:t>
            </a:r>
            <a:r>
              <a:rPr sz="1200" dirty="0"/>
              <a:t> distance de 3 </a:t>
            </a:r>
            <a:r>
              <a:rPr sz="1200" dirty="0" err="1"/>
              <a:t>mètres</a:t>
            </a:r>
            <a:r>
              <a:rPr sz="1200" dirty="0"/>
              <a:t>.</a:t>
            </a:r>
            <a:endParaRPr sz="12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defRPr sz="1600">
                <a:solidFill>
                  <a:srgbClr val="000000"/>
                </a:solidFill>
                <a:latin typeface="Arial"/>
                <a:ea typeface="Arial"/>
                <a:cs typeface="Arial"/>
                <a:sym typeface="Arial"/>
              </a:defRPr>
            </a:pPr>
            <a:r>
              <a:rPr sz="1200" dirty="0"/>
              <a:t>Le </a:t>
            </a:r>
            <a:r>
              <a:rPr sz="1200" b="1" dirty="0"/>
              <a:t>support du </a:t>
            </a:r>
            <a:r>
              <a:rPr sz="1200" b="1" dirty="0" err="1"/>
              <a:t>générateur</a:t>
            </a:r>
            <a:r>
              <a:rPr sz="1200" dirty="0"/>
              <a:t> </a:t>
            </a:r>
            <a:r>
              <a:rPr sz="1200" dirty="0" err="1"/>
              <a:t>en</a:t>
            </a:r>
            <a:r>
              <a:rPr sz="1200" dirty="0"/>
              <a:t> </a:t>
            </a:r>
            <a:r>
              <a:rPr sz="1200" dirty="0" err="1"/>
              <a:t>aluminium</a:t>
            </a:r>
            <a:r>
              <a:rPr sz="1200" dirty="0"/>
              <a:t> </a:t>
            </a:r>
            <a:r>
              <a:rPr sz="1200" dirty="0" err="1"/>
              <a:t>est</a:t>
            </a:r>
            <a:r>
              <a:rPr sz="1200" dirty="0"/>
              <a:t> capable de pivoter à 360 </a:t>
            </a:r>
            <a:r>
              <a:rPr sz="1200" dirty="0" err="1"/>
              <a:t>degrés</a:t>
            </a:r>
            <a:r>
              <a:rPr sz="1200" dirty="0"/>
              <a:t> et </a:t>
            </a:r>
            <a:r>
              <a:rPr sz="1200" dirty="0" err="1"/>
              <a:t>peut</a:t>
            </a:r>
            <a:r>
              <a:rPr sz="1200" dirty="0"/>
              <a:t> </a:t>
            </a:r>
            <a:r>
              <a:rPr sz="1200" dirty="0" err="1"/>
              <a:t>être</a:t>
            </a:r>
            <a:r>
              <a:rPr sz="1200" dirty="0"/>
              <a:t> </a:t>
            </a:r>
            <a:r>
              <a:rPr sz="1200" dirty="0" err="1"/>
              <a:t>démonté</a:t>
            </a:r>
            <a:r>
              <a:rPr sz="1200" dirty="0"/>
              <a:t> pour le transport dans son propre sac (</a:t>
            </a:r>
            <a:r>
              <a:rPr sz="1200" dirty="0" err="1"/>
              <a:t>également</a:t>
            </a:r>
            <a:r>
              <a:rPr sz="1200" dirty="0"/>
              <a:t> </a:t>
            </a:r>
            <a:r>
              <a:rPr sz="1200" dirty="0" err="1"/>
              <a:t>fourni</a:t>
            </a:r>
            <a:r>
              <a:rPr sz="1200" dirty="0"/>
              <a:t> </a:t>
            </a:r>
            <a:r>
              <a:rPr sz="1200" dirty="0" err="1"/>
              <a:t>en</a:t>
            </a:r>
            <a:r>
              <a:rPr sz="1200" dirty="0"/>
              <a:t> dotation).</a:t>
            </a:r>
            <a:endParaRPr sz="12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defRPr sz="1600">
                <a:latin typeface="Arial"/>
                <a:ea typeface="Arial"/>
                <a:cs typeface="Arial"/>
                <a:sym typeface="Arial"/>
              </a:defRPr>
            </a:pPr>
            <a:r>
              <a:rPr sz="1200" dirty="0">
                <a:solidFill>
                  <a:srgbClr val="000000"/>
                </a:solidFill>
              </a:rPr>
              <a:t>Le </a:t>
            </a:r>
            <a:r>
              <a:rPr sz="1200" b="1" dirty="0">
                <a:solidFill>
                  <a:srgbClr val="000000"/>
                </a:solidFill>
              </a:rPr>
              <a:t>support du </a:t>
            </a:r>
            <a:r>
              <a:rPr sz="1200" b="1" dirty="0" err="1">
                <a:solidFill>
                  <a:srgbClr val="000000"/>
                </a:solidFill>
              </a:rPr>
              <a:t>panneau</a:t>
            </a:r>
            <a:r>
              <a:rPr sz="1200" b="1" dirty="0">
                <a:solidFill>
                  <a:srgbClr val="000000"/>
                </a:solidFill>
              </a:rPr>
              <a:t> du </a:t>
            </a:r>
            <a:r>
              <a:rPr sz="1200" b="1" dirty="0" err="1">
                <a:solidFill>
                  <a:srgbClr val="000000"/>
                </a:solidFill>
              </a:rPr>
              <a:t>détecteur</a:t>
            </a:r>
            <a:r>
              <a:rPr sz="1200" dirty="0">
                <a:solidFill>
                  <a:srgbClr val="000000"/>
                </a:solidFill>
              </a:rPr>
              <a:t> (</a:t>
            </a:r>
            <a:r>
              <a:rPr sz="1200" dirty="0" err="1">
                <a:solidFill>
                  <a:srgbClr val="000000"/>
                </a:solidFill>
              </a:rPr>
              <a:t>VersariX</a:t>
            </a:r>
            <a:r>
              <a:rPr sz="1200" dirty="0">
                <a:solidFill>
                  <a:srgbClr val="000000"/>
                </a:solidFill>
              </a:rPr>
              <a:t>) </a:t>
            </a:r>
            <a:r>
              <a:rPr sz="1200" dirty="0" err="1">
                <a:solidFill>
                  <a:srgbClr val="000000"/>
                </a:solidFill>
              </a:rPr>
              <a:t>peut</a:t>
            </a:r>
            <a:r>
              <a:rPr sz="1200" dirty="0">
                <a:solidFill>
                  <a:srgbClr val="000000"/>
                </a:solidFill>
              </a:rPr>
              <a:t> </a:t>
            </a:r>
            <a:r>
              <a:rPr sz="1200" dirty="0" err="1">
                <a:solidFill>
                  <a:srgbClr val="000000"/>
                </a:solidFill>
              </a:rPr>
              <a:t>être</a:t>
            </a:r>
            <a:r>
              <a:rPr sz="1200" dirty="0">
                <a:solidFill>
                  <a:srgbClr val="000000"/>
                </a:solidFill>
              </a:rPr>
              <a:t> </a:t>
            </a:r>
            <a:r>
              <a:rPr sz="1200" dirty="0" err="1">
                <a:solidFill>
                  <a:srgbClr val="000000"/>
                </a:solidFill>
              </a:rPr>
              <a:t>utilisé</a:t>
            </a:r>
            <a:r>
              <a:rPr sz="1200" dirty="0">
                <a:solidFill>
                  <a:srgbClr val="000000"/>
                </a:solidFill>
              </a:rPr>
              <a:t> pour </a:t>
            </a:r>
            <a:r>
              <a:rPr sz="1200" dirty="0" err="1">
                <a:solidFill>
                  <a:srgbClr val="000000"/>
                </a:solidFill>
              </a:rPr>
              <a:t>suspendre</a:t>
            </a:r>
            <a:r>
              <a:rPr sz="1200" dirty="0">
                <a:solidFill>
                  <a:srgbClr val="000000"/>
                </a:solidFill>
              </a:rPr>
              <a:t> le </a:t>
            </a:r>
            <a:r>
              <a:rPr sz="1200" dirty="0" err="1">
                <a:solidFill>
                  <a:srgbClr val="000000"/>
                </a:solidFill>
              </a:rPr>
              <a:t>détecteur</a:t>
            </a:r>
            <a:r>
              <a:rPr sz="1200" dirty="0">
                <a:solidFill>
                  <a:srgbClr val="000000"/>
                </a:solidFill>
              </a:rPr>
              <a:t> à des supports </a:t>
            </a:r>
            <a:r>
              <a:rPr sz="1200" dirty="0" err="1">
                <a:solidFill>
                  <a:srgbClr val="000000"/>
                </a:solidFill>
              </a:rPr>
              <a:t>improvisés</a:t>
            </a:r>
            <a:r>
              <a:rPr sz="1200" dirty="0">
                <a:solidFill>
                  <a:srgbClr val="000000"/>
                </a:solidFill>
              </a:rPr>
              <a:t> (</a:t>
            </a:r>
            <a:r>
              <a:rPr sz="1200" dirty="0" err="1">
                <a:solidFill>
                  <a:srgbClr val="000000"/>
                </a:solidFill>
              </a:rPr>
              <a:t>murs</a:t>
            </a:r>
            <a:r>
              <a:rPr sz="1200" dirty="0">
                <a:solidFill>
                  <a:srgbClr val="000000"/>
                </a:solidFill>
              </a:rPr>
              <a:t> </a:t>
            </a:r>
            <a:r>
              <a:rPr sz="1200" dirty="0" err="1">
                <a:solidFill>
                  <a:srgbClr val="000000"/>
                </a:solidFill>
              </a:rPr>
              <a:t>ou</a:t>
            </a:r>
            <a:r>
              <a:rPr sz="1200" dirty="0">
                <a:solidFill>
                  <a:srgbClr val="000000"/>
                </a:solidFill>
              </a:rPr>
              <a:t> </a:t>
            </a:r>
            <a:r>
              <a:rPr sz="1200" dirty="0" err="1">
                <a:solidFill>
                  <a:srgbClr val="000000"/>
                </a:solidFill>
              </a:rPr>
              <a:t>portes</a:t>
            </a:r>
            <a:r>
              <a:rPr sz="1200" dirty="0">
                <a:solidFill>
                  <a:srgbClr val="000000"/>
                </a:solidFill>
              </a:rPr>
              <a:t>) et </a:t>
            </a:r>
            <a:r>
              <a:rPr sz="1200" dirty="0" err="1">
                <a:solidFill>
                  <a:srgbClr val="000000"/>
                </a:solidFill>
              </a:rPr>
              <a:t>peut</a:t>
            </a:r>
            <a:r>
              <a:rPr sz="1200" dirty="0">
                <a:solidFill>
                  <a:srgbClr val="000000"/>
                </a:solidFill>
              </a:rPr>
              <a:t> </a:t>
            </a:r>
            <a:r>
              <a:rPr sz="1200" dirty="0" err="1">
                <a:solidFill>
                  <a:srgbClr val="000000"/>
                </a:solidFill>
              </a:rPr>
              <a:t>être</a:t>
            </a:r>
            <a:r>
              <a:rPr sz="1200" dirty="0">
                <a:solidFill>
                  <a:srgbClr val="000000"/>
                </a:solidFill>
              </a:rPr>
              <a:t> </a:t>
            </a:r>
            <a:r>
              <a:rPr sz="1200" dirty="0" err="1">
                <a:solidFill>
                  <a:srgbClr val="000000"/>
                </a:solidFill>
              </a:rPr>
              <a:t>réglé</a:t>
            </a:r>
            <a:r>
              <a:rPr sz="1200" dirty="0">
                <a:solidFill>
                  <a:srgbClr val="000000"/>
                </a:solidFill>
              </a:rPr>
              <a:t> </a:t>
            </a:r>
            <a:r>
              <a:rPr sz="1200" dirty="0" err="1">
                <a:solidFill>
                  <a:srgbClr val="000000"/>
                </a:solidFill>
              </a:rPr>
              <a:t>verticalement</a:t>
            </a:r>
            <a:r>
              <a:rPr sz="1200" dirty="0">
                <a:solidFill>
                  <a:srgbClr val="000000"/>
                </a:solidFill>
              </a:rPr>
              <a:t> (</a:t>
            </a:r>
            <a:r>
              <a:rPr sz="1200" dirty="0">
                <a:solidFill>
                  <a:schemeClr val="dk1"/>
                </a:solidFill>
              </a:rPr>
              <a:t>plage de 40 à 200 cm)</a:t>
            </a:r>
            <a:r>
              <a:rPr sz="1200" dirty="0">
                <a:solidFill>
                  <a:srgbClr val="000000"/>
                </a:solidFill>
              </a:rPr>
              <a:t>.</a:t>
            </a:r>
            <a:endParaRPr sz="12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1800"/>
              </a:spcBef>
              <a:spcAft>
                <a:spcPts val="0"/>
              </a:spcAft>
              <a:buClr>
                <a:srgbClr val="000000"/>
              </a:buClr>
              <a:buSzPts val="1700"/>
              <a:buFont typeface="Arial"/>
              <a:buChar char="●"/>
              <a:defRPr sz="1600">
                <a:solidFill>
                  <a:srgbClr val="000000"/>
                </a:solidFill>
                <a:latin typeface="Arial"/>
                <a:ea typeface="Arial"/>
                <a:cs typeface="Arial"/>
                <a:sym typeface="Arial"/>
              </a:defRPr>
            </a:pPr>
            <a:r>
              <a:rPr sz="1200" dirty="0"/>
              <a:t>La </a:t>
            </a:r>
            <a:r>
              <a:rPr sz="1200" b="1" dirty="0"/>
              <a:t>console</a:t>
            </a:r>
            <a:r>
              <a:rPr sz="1200" dirty="0"/>
              <a:t> dispose d’un </a:t>
            </a:r>
            <a:r>
              <a:rPr sz="1200" dirty="0" err="1"/>
              <a:t>logiciel</a:t>
            </a:r>
            <a:r>
              <a:rPr sz="1200" dirty="0"/>
              <a:t> de </a:t>
            </a:r>
            <a:r>
              <a:rPr sz="1200" dirty="0" err="1"/>
              <a:t>traitement</a:t>
            </a:r>
            <a:r>
              <a:rPr sz="1200" dirty="0"/>
              <a:t> et de manipulation </a:t>
            </a:r>
            <a:r>
              <a:rPr sz="1200" dirty="0" err="1"/>
              <a:t>d’images</a:t>
            </a:r>
            <a:r>
              <a:rPr sz="1200" dirty="0"/>
              <a:t> </a:t>
            </a:r>
            <a:r>
              <a:rPr sz="1200" dirty="0" err="1"/>
              <a:t>installé</a:t>
            </a:r>
            <a:r>
              <a:rPr sz="1200" dirty="0"/>
              <a:t> et </a:t>
            </a:r>
            <a:r>
              <a:rPr sz="1200" dirty="0" err="1"/>
              <a:t>fournit</a:t>
            </a:r>
            <a:r>
              <a:rPr sz="1200" dirty="0"/>
              <a:t> </a:t>
            </a:r>
            <a:r>
              <a:rPr sz="1200" dirty="0" err="1"/>
              <a:t>également</a:t>
            </a:r>
            <a:r>
              <a:rPr sz="1200" dirty="0"/>
              <a:t> le lien </a:t>
            </a:r>
            <a:r>
              <a:rPr sz="1200" dirty="0" err="1"/>
              <a:t>vers</a:t>
            </a:r>
            <a:r>
              <a:rPr sz="1200" dirty="0"/>
              <a:t> CAD4TB.</a:t>
            </a:r>
            <a:endParaRPr sz="1200" b="0" i="0" u="none" strike="noStrike" cap="none" dirty="0">
              <a:solidFill>
                <a:srgbClr val="000000"/>
              </a:solidFill>
              <a:latin typeface="Arial"/>
              <a:ea typeface="Arial"/>
              <a:cs typeface="Arial"/>
              <a:sym typeface="Arial"/>
            </a:endParaRPr>
          </a:p>
        </p:txBody>
      </p:sp>
      <p:grpSp>
        <p:nvGrpSpPr>
          <p:cNvPr id="2287" name="Google Shape;2287;gf31fb77f8f_0_1154"/>
          <p:cNvGrpSpPr/>
          <p:nvPr/>
        </p:nvGrpSpPr>
        <p:grpSpPr>
          <a:xfrm>
            <a:off x="7858649" y="2915380"/>
            <a:ext cx="1898088" cy="1569424"/>
            <a:chOff x="3815530" y="2269624"/>
            <a:chExt cx="1699578" cy="1478218"/>
          </a:xfrm>
        </p:grpSpPr>
        <p:sp>
          <p:nvSpPr>
            <p:cNvPr id="2288" name="Google Shape;2288;gf31fb77f8f_0_1154"/>
            <p:cNvSpPr txBox="1"/>
            <p:nvPr/>
          </p:nvSpPr>
          <p:spPr>
            <a:xfrm>
              <a:off x="3837808" y="3429000"/>
              <a:ext cx="1677300" cy="3188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Console</a:t>
              </a:r>
              <a:endParaRPr sz="1200" b="0" i="0" u="none" strike="noStrike" cap="none">
                <a:solidFill>
                  <a:srgbClr val="000000"/>
                </a:solidFill>
                <a:latin typeface="Arial"/>
                <a:ea typeface="Arial"/>
                <a:cs typeface="Arial"/>
                <a:sym typeface="Arial"/>
              </a:endParaRPr>
            </a:p>
          </p:txBody>
        </p:sp>
        <p:pic>
          <p:nvPicPr>
            <p:cNvPr id="2289" name="Google Shape;2289;gf31fb77f8f_0_1154" descr="A picture containing text, sitting, electronics, computer  Description automatically generated"/>
            <p:cNvPicPr preferRelativeResize="0"/>
            <p:nvPr/>
          </p:nvPicPr>
          <p:blipFill rotWithShape="1">
            <a:blip r:embed="rId7">
              <a:alphaModFix/>
            </a:blip>
            <a:srcRect/>
            <a:stretch/>
          </p:blipFill>
          <p:spPr>
            <a:xfrm>
              <a:off x="3815530" y="2269624"/>
              <a:ext cx="1677440" cy="1259849"/>
            </a:xfrm>
            <a:prstGeom prst="rect">
              <a:avLst/>
            </a:prstGeom>
            <a:noFill/>
            <a:ln>
              <a:noFill/>
            </a:ln>
          </p:spPr>
        </p:pic>
      </p:grpSp>
      <p:sp>
        <p:nvSpPr>
          <p:cNvPr id="2290" name="Google Shape;2290;gf31fb77f8f_0_1154"/>
          <p:cNvSpPr txBox="1"/>
          <p:nvPr/>
        </p:nvSpPr>
        <p:spPr>
          <a:xfrm>
            <a:off x="6161788" y="78000"/>
            <a:ext cx="604920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defRPr sz="1700">
                <a:solidFill>
                  <a:schemeClr val="dk1"/>
                </a:solidFill>
                <a:latin typeface="Arial"/>
                <a:ea typeface="Arial"/>
                <a:cs typeface="Arial"/>
                <a:sym typeface="Arial"/>
              </a:defRPr>
            </a:pPr>
            <a:r>
              <a:rPr sz="1600"/>
              <a:t>Le </a:t>
            </a:r>
            <a:r>
              <a:rPr sz="1600" b="1"/>
              <a:t>système central </a:t>
            </a:r>
            <a:r>
              <a:rPr sz="1600"/>
              <a:t>se compose d’un </a:t>
            </a:r>
            <a:r>
              <a:rPr sz="1600" b="1"/>
              <a:t>générateur de rayons X TR 90/20 (fabriqué par Mikasa), d’un détecteur de rayons X CXDI 702-C avec son logiciel d’application (Canon NE) et son ordinateur portable HP</a:t>
            </a:r>
            <a:r>
              <a:rPr sz="1600"/>
              <a:t>, ainsi que de son progiciel.</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gf31fb77f8f_0_1174"/>
          <p:cNvSpPr txBox="1"/>
          <p:nvPr/>
        </p:nvSpPr>
        <p:spPr>
          <a:xfrm>
            <a:off x="1239096" y="264884"/>
            <a:ext cx="3148800" cy="523180"/>
          </a:xfrm>
          <a:prstGeom prst="rect">
            <a:avLst/>
          </a:prstGeom>
          <a:solidFill>
            <a:schemeClr val="accent4"/>
          </a:solidFill>
          <a:ln w="25400" cap="flat" cmpd="sng">
            <a:solidFill>
              <a:schemeClr val="lt1"/>
            </a:solidFill>
            <a:prstDash val="solid"/>
            <a:round/>
            <a:headEnd type="none" w="sm" len="sm"/>
            <a:tailEnd type="none" w="sm" len="sm"/>
          </a:ln>
          <a:effectLst>
            <a:outerShdw blurRad="63500" dist="25400" dir="14700000" algn="t" rotWithShape="0">
              <a:srgbClr val="000000">
                <a:alpha val="48235"/>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3100" b="1">
                <a:solidFill>
                  <a:schemeClr val="lt1"/>
                </a:solidFill>
                <a:latin typeface="Arial"/>
                <a:ea typeface="Arial"/>
                <a:cs typeface="Arial"/>
                <a:sym typeface="Arial"/>
              </a:defRPr>
            </a:pPr>
            <a:r>
              <a:rPr sz="2800"/>
              <a:t>Accessoires</a:t>
            </a:r>
            <a:endParaRPr sz="2400" b="0" i="0" u="none" strike="noStrike" cap="none">
              <a:solidFill>
                <a:srgbClr val="000000"/>
              </a:solidFill>
              <a:latin typeface="Arial"/>
              <a:ea typeface="Arial"/>
              <a:cs typeface="Arial"/>
              <a:sym typeface="Arial"/>
            </a:endParaRPr>
          </a:p>
        </p:txBody>
      </p:sp>
      <p:sp>
        <p:nvSpPr>
          <p:cNvPr id="2296" name="Google Shape;2296;gf31fb77f8f_0_1174"/>
          <p:cNvSpPr txBox="1"/>
          <p:nvPr/>
        </p:nvSpPr>
        <p:spPr>
          <a:xfrm>
            <a:off x="5963854" y="2168617"/>
            <a:ext cx="64545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b="1">
                <a:solidFill>
                  <a:schemeClr val="dk1"/>
                </a:solidFill>
                <a:latin typeface="Arial"/>
                <a:ea typeface="Arial"/>
                <a:cs typeface="Arial"/>
                <a:sym typeface="Arial"/>
              </a:defRPr>
            </a:pPr>
            <a:r>
              <a:rPr sz="1600"/>
              <a:t>Équipement de radioprotection</a:t>
            </a:r>
            <a:endParaRPr sz="1200" b="0" i="0" u="none" strike="noStrike" cap="none">
              <a:solidFill>
                <a:srgbClr val="000000"/>
              </a:solidFill>
              <a:latin typeface="Arial"/>
              <a:ea typeface="Arial"/>
              <a:cs typeface="Arial"/>
              <a:sym typeface="Arial"/>
            </a:endParaRPr>
          </a:p>
        </p:txBody>
      </p:sp>
      <p:sp>
        <p:nvSpPr>
          <p:cNvPr id="2297" name="Google Shape;2297;gf31fb77f8f_0_1174"/>
          <p:cNvSpPr txBox="1"/>
          <p:nvPr/>
        </p:nvSpPr>
        <p:spPr>
          <a:xfrm>
            <a:off x="5963849" y="4437821"/>
            <a:ext cx="64545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b="1">
                <a:solidFill>
                  <a:schemeClr val="dk1"/>
                </a:solidFill>
                <a:latin typeface="Arial"/>
                <a:ea typeface="Arial"/>
                <a:cs typeface="Arial"/>
                <a:sym typeface="Arial"/>
              </a:defRPr>
            </a:pPr>
            <a:r>
              <a:rPr sz="1600"/>
              <a:t>Sources d’alimentation supplémentaires et externes</a:t>
            </a:r>
            <a:endParaRPr sz="1200" b="0" i="0" u="none" strike="noStrike" cap="none">
              <a:solidFill>
                <a:srgbClr val="000000"/>
              </a:solidFill>
              <a:latin typeface="Arial"/>
              <a:ea typeface="Arial"/>
              <a:cs typeface="Arial"/>
              <a:sym typeface="Arial"/>
            </a:endParaRPr>
          </a:p>
        </p:txBody>
      </p:sp>
      <p:grpSp>
        <p:nvGrpSpPr>
          <p:cNvPr id="2298" name="Google Shape;2298;gf31fb77f8f_0_1174"/>
          <p:cNvGrpSpPr/>
          <p:nvPr/>
        </p:nvGrpSpPr>
        <p:grpSpPr>
          <a:xfrm>
            <a:off x="6282225" y="2622709"/>
            <a:ext cx="2457207" cy="1550919"/>
            <a:chOff x="5935549" y="2448540"/>
            <a:chExt cx="2608500" cy="1626724"/>
          </a:xfrm>
        </p:grpSpPr>
        <p:grpSp>
          <p:nvGrpSpPr>
            <p:cNvPr id="2299" name="Google Shape;2299;gf31fb77f8f_0_1174"/>
            <p:cNvGrpSpPr/>
            <p:nvPr/>
          </p:nvGrpSpPr>
          <p:grpSpPr>
            <a:xfrm>
              <a:off x="6367836" y="2448540"/>
              <a:ext cx="1742739" cy="1070244"/>
              <a:chOff x="6572294" y="2380282"/>
              <a:chExt cx="1742739" cy="1070244"/>
            </a:xfrm>
          </p:grpSpPr>
          <p:pic>
            <p:nvPicPr>
              <p:cNvPr id="2300" name="Google Shape;2300;gf31fb77f8f_0_1174"/>
              <p:cNvPicPr preferRelativeResize="0"/>
              <p:nvPr/>
            </p:nvPicPr>
            <p:blipFill rotWithShape="1">
              <a:blip r:embed="rId3">
                <a:alphaModFix/>
              </a:blip>
              <a:srcRect/>
              <a:stretch/>
            </p:blipFill>
            <p:spPr>
              <a:xfrm>
                <a:off x="6572294" y="2380282"/>
                <a:ext cx="1016062" cy="764015"/>
              </a:xfrm>
              <a:prstGeom prst="rect">
                <a:avLst/>
              </a:prstGeom>
              <a:noFill/>
              <a:ln>
                <a:noFill/>
              </a:ln>
            </p:spPr>
          </p:pic>
          <p:pic>
            <p:nvPicPr>
              <p:cNvPr id="2301" name="Google Shape;2301;gf31fb77f8f_0_1174" descr="A yellow sign with black text  Description automatically generated with medium confidence"/>
              <p:cNvPicPr preferRelativeResize="0"/>
              <p:nvPr/>
            </p:nvPicPr>
            <p:blipFill rotWithShape="1">
              <a:blip r:embed="rId4">
                <a:alphaModFix/>
              </a:blip>
              <a:srcRect/>
              <a:stretch/>
            </p:blipFill>
            <p:spPr>
              <a:xfrm>
                <a:off x="7188885" y="2640041"/>
                <a:ext cx="1126148" cy="810485"/>
              </a:xfrm>
              <a:prstGeom prst="rect">
                <a:avLst/>
              </a:prstGeom>
              <a:noFill/>
              <a:ln>
                <a:noFill/>
              </a:ln>
            </p:spPr>
          </p:pic>
        </p:grpSp>
        <p:sp>
          <p:nvSpPr>
            <p:cNvPr id="2302" name="Google Shape;2302;gf31fb77f8f_0_1174"/>
            <p:cNvSpPr txBox="1"/>
            <p:nvPr/>
          </p:nvSpPr>
          <p:spPr>
            <a:xfrm>
              <a:off x="5935549" y="3461948"/>
              <a:ext cx="2608500" cy="6133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Signaux de danger de rayonnement</a:t>
              </a:r>
              <a:endParaRPr sz="1200" b="0" i="0" u="none" strike="noStrike" cap="none">
                <a:solidFill>
                  <a:srgbClr val="000000"/>
                </a:solidFill>
                <a:latin typeface="Arial"/>
                <a:ea typeface="Arial"/>
                <a:cs typeface="Arial"/>
                <a:sym typeface="Arial"/>
              </a:endParaRPr>
            </a:p>
          </p:txBody>
        </p:sp>
      </p:grpSp>
      <p:grpSp>
        <p:nvGrpSpPr>
          <p:cNvPr id="2303" name="Google Shape;2303;gf31fb77f8f_0_1174"/>
          <p:cNvGrpSpPr/>
          <p:nvPr/>
        </p:nvGrpSpPr>
        <p:grpSpPr>
          <a:xfrm>
            <a:off x="8809397" y="2601868"/>
            <a:ext cx="1236300" cy="1710238"/>
            <a:chOff x="10832434" y="2521483"/>
            <a:chExt cx="1236300" cy="1710238"/>
          </a:xfrm>
        </p:grpSpPr>
        <p:pic>
          <p:nvPicPr>
            <p:cNvPr id="2304" name="Google Shape;2304;gf31fb77f8f_0_1174"/>
            <p:cNvPicPr preferRelativeResize="0"/>
            <p:nvPr/>
          </p:nvPicPr>
          <p:blipFill rotWithShape="1">
            <a:blip r:embed="rId5">
              <a:alphaModFix/>
            </a:blip>
            <a:srcRect l="21619" r="25248"/>
            <a:stretch/>
          </p:blipFill>
          <p:spPr>
            <a:xfrm>
              <a:off x="11030647" y="2521483"/>
              <a:ext cx="839874" cy="1210228"/>
            </a:xfrm>
            <a:prstGeom prst="rect">
              <a:avLst/>
            </a:prstGeom>
            <a:noFill/>
            <a:ln>
              <a:noFill/>
            </a:ln>
          </p:spPr>
        </p:pic>
        <p:sp>
          <p:nvSpPr>
            <p:cNvPr id="2305" name="Google Shape;2305;gf31fb77f8f_0_1174"/>
            <p:cNvSpPr txBox="1"/>
            <p:nvPr/>
          </p:nvSpPr>
          <p:spPr>
            <a:xfrm>
              <a:off x="10832434" y="3646986"/>
              <a:ext cx="12363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Tablier en plomb</a:t>
              </a:r>
              <a:endParaRPr sz="1200" b="0" i="0" u="none" strike="noStrike" cap="none">
                <a:solidFill>
                  <a:srgbClr val="000000"/>
                </a:solidFill>
                <a:latin typeface="Arial"/>
                <a:ea typeface="Arial"/>
                <a:cs typeface="Arial"/>
                <a:sym typeface="Arial"/>
              </a:endParaRPr>
            </a:p>
          </p:txBody>
        </p:sp>
      </p:grpSp>
      <p:grpSp>
        <p:nvGrpSpPr>
          <p:cNvPr id="2306" name="Google Shape;2306;gf31fb77f8f_0_1174"/>
          <p:cNvGrpSpPr/>
          <p:nvPr/>
        </p:nvGrpSpPr>
        <p:grpSpPr>
          <a:xfrm>
            <a:off x="6645650" y="4668207"/>
            <a:ext cx="2252700" cy="2043799"/>
            <a:chOff x="5704306" y="4721825"/>
            <a:chExt cx="2252700" cy="2043799"/>
          </a:xfrm>
        </p:grpSpPr>
        <p:pic>
          <p:nvPicPr>
            <p:cNvPr id="2307" name="Google Shape;2307;gf31fb77f8f_0_1174" descr="A picture containing white, light  Description automatically generated"/>
            <p:cNvPicPr preferRelativeResize="0"/>
            <p:nvPr/>
          </p:nvPicPr>
          <p:blipFill rotWithShape="1">
            <a:blip r:embed="rId6">
              <a:alphaModFix/>
            </a:blip>
            <a:srcRect/>
            <a:stretch/>
          </p:blipFill>
          <p:spPr>
            <a:xfrm>
              <a:off x="6163198" y="4721825"/>
              <a:ext cx="1334918" cy="1334918"/>
            </a:xfrm>
            <a:prstGeom prst="rect">
              <a:avLst/>
            </a:prstGeom>
            <a:noFill/>
            <a:ln>
              <a:noFill/>
            </a:ln>
          </p:spPr>
        </p:pic>
        <p:sp>
          <p:nvSpPr>
            <p:cNvPr id="2308" name="Google Shape;2308;gf31fb77f8f_0_1174"/>
            <p:cNvSpPr txBox="1"/>
            <p:nvPr/>
          </p:nvSpPr>
          <p:spPr>
            <a:xfrm>
              <a:off x="5704306" y="5934668"/>
              <a:ext cx="22527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Panneau solaire MobiSun avec banque d’énergie intégrée</a:t>
              </a:r>
              <a:endParaRPr sz="1200" b="0" i="0" u="none" strike="noStrike" cap="none">
                <a:solidFill>
                  <a:srgbClr val="000000"/>
                </a:solidFill>
                <a:latin typeface="Arial"/>
                <a:ea typeface="Arial"/>
                <a:cs typeface="Arial"/>
                <a:sym typeface="Arial"/>
              </a:endParaRPr>
            </a:p>
          </p:txBody>
        </p:sp>
      </p:grpSp>
      <p:grpSp>
        <p:nvGrpSpPr>
          <p:cNvPr id="2309" name="Google Shape;2309;gf31fb77f8f_0_1174"/>
          <p:cNvGrpSpPr/>
          <p:nvPr/>
        </p:nvGrpSpPr>
        <p:grpSpPr>
          <a:xfrm>
            <a:off x="9324337" y="526033"/>
            <a:ext cx="2700600" cy="1509806"/>
            <a:chOff x="8373658" y="617672"/>
            <a:chExt cx="2700600" cy="1509806"/>
          </a:xfrm>
        </p:grpSpPr>
        <p:sp>
          <p:nvSpPr>
            <p:cNvPr id="2310" name="Google Shape;2310;gf31fb77f8f_0_1174"/>
            <p:cNvSpPr txBox="1"/>
            <p:nvPr/>
          </p:nvSpPr>
          <p:spPr>
            <a:xfrm>
              <a:off x="8898242" y="1788964"/>
              <a:ext cx="13701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Sac à dos</a:t>
              </a:r>
              <a:endParaRPr sz="1200" b="0" i="0" u="none" strike="noStrike" cap="none">
                <a:solidFill>
                  <a:srgbClr val="000000"/>
                </a:solidFill>
                <a:latin typeface="Arial"/>
                <a:ea typeface="Arial"/>
                <a:cs typeface="Arial"/>
                <a:sym typeface="Arial"/>
              </a:endParaRPr>
            </a:p>
          </p:txBody>
        </p:sp>
        <p:pic>
          <p:nvPicPr>
            <p:cNvPr id="2311" name="Google Shape;2311;gf31fb77f8f_0_1174" descr="A blue can of soda  Description automatically generated with low confidence"/>
            <p:cNvPicPr preferRelativeResize="0"/>
            <p:nvPr/>
          </p:nvPicPr>
          <p:blipFill rotWithShape="1">
            <a:blip r:embed="rId7">
              <a:alphaModFix/>
            </a:blip>
            <a:srcRect t="31880"/>
            <a:stretch/>
          </p:blipFill>
          <p:spPr>
            <a:xfrm>
              <a:off x="8373658" y="617672"/>
              <a:ext cx="2700600" cy="1226388"/>
            </a:xfrm>
            <a:prstGeom prst="rect">
              <a:avLst/>
            </a:prstGeom>
            <a:noFill/>
            <a:ln>
              <a:noFill/>
            </a:ln>
          </p:spPr>
        </p:pic>
      </p:grpSp>
      <p:grpSp>
        <p:nvGrpSpPr>
          <p:cNvPr id="2312" name="Google Shape;2312;gf31fb77f8f_0_1174"/>
          <p:cNvGrpSpPr/>
          <p:nvPr/>
        </p:nvGrpSpPr>
        <p:grpSpPr>
          <a:xfrm>
            <a:off x="9299278" y="4970882"/>
            <a:ext cx="2750700" cy="1987358"/>
            <a:chOff x="8584178" y="4728132"/>
            <a:chExt cx="2750700" cy="1987358"/>
          </a:xfrm>
        </p:grpSpPr>
        <p:sp>
          <p:nvSpPr>
            <p:cNvPr id="2313" name="Google Shape;2313;gf31fb77f8f_0_1174"/>
            <p:cNvSpPr txBox="1"/>
            <p:nvPr/>
          </p:nvSpPr>
          <p:spPr>
            <a:xfrm>
              <a:off x="8584178" y="5638312"/>
              <a:ext cx="27507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Batteries de générateur et de détecteur interchangeables avec chargeur de batterie</a:t>
              </a:r>
              <a:endParaRPr sz="1200" b="0" i="0" u="none" strike="noStrike" cap="none">
                <a:solidFill>
                  <a:srgbClr val="000000"/>
                </a:solidFill>
                <a:latin typeface="Arial"/>
                <a:ea typeface="Arial"/>
                <a:cs typeface="Arial"/>
                <a:sym typeface="Arial"/>
              </a:endParaRPr>
            </a:p>
          </p:txBody>
        </p:sp>
        <p:pic>
          <p:nvPicPr>
            <p:cNvPr id="2314" name="Google Shape;2314;gf31fb77f8f_0_1174"/>
            <p:cNvPicPr preferRelativeResize="0"/>
            <p:nvPr/>
          </p:nvPicPr>
          <p:blipFill rotWithShape="1">
            <a:blip r:embed="rId8">
              <a:alphaModFix/>
            </a:blip>
            <a:srcRect/>
            <a:stretch/>
          </p:blipFill>
          <p:spPr>
            <a:xfrm>
              <a:off x="9062175" y="4728132"/>
              <a:ext cx="1794675" cy="910168"/>
            </a:xfrm>
            <a:prstGeom prst="rect">
              <a:avLst/>
            </a:prstGeom>
            <a:noFill/>
            <a:ln>
              <a:noFill/>
            </a:ln>
          </p:spPr>
        </p:pic>
      </p:grpSp>
      <p:sp>
        <p:nvSpPr>
          <p:cNvPr id="2315" name="Google Shape;2315;gf31fb77f8f_0_1174"/>
          <p:cNvSpPr txBox="1"/>
          <p:nvPr/>
        </p:nvSpPr>
        <p:spPr>
          <a:xfrm>
            <a:off x="281025" y="1028700"/>
            <a:ext cx="5557200" cy="5472302"/>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0"/>
              </a:spcAft>
              <a:buClr>
                <a:schemeClr val="dk1"/>
              </a:buClr>
              <a:buSzPts val="1900"/>
              <a:buFont typeface="Arial"/>
              <a:buChar char="●"/>
              <a:defRPr sz="1700">
                <a:solidFill>
                  <a:schemeClr val="dk1"/>
                </a:solidFill>
                <a:latin typeface="Arial"/>
                <a:ea typeface="Arial"/>
                <a:cs typeface="Arial"/>
                <a:sym typeface="Arial"/>
              </a:defRPr>
            </a:pPr>
            <a:r>
              <a:rPr sz="1600" b="1"/>
              <a:t>Sac à dos, </a:t>
            </a:r>
            <a:r>
              <a:rPr sz="1600"/>
              <a:t>capable de transporter tous les composants du système Delft Light, à l’exception du support du générateur (qui est livré avec son propre sac)</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defRPr sz="1800" b="1">
                <a:solidFill>
                  <a:srgbClr val="000000"/>
                </a:solidFill>
                <a:latin typeface="Arial"/>
                <a:ea typeface="Arial"/>
                <a:cs typeface="Arial"/>
                <a:sym typeface="Arial"/>
              </a:defRPr>
            </a:pPr>
            <a:r>
              <a:rPr sz="1600"/>
              <a:t>Équipement de radioprotection </a:t>
            </a:r>
            <a:endParaRPr sz="1600" b="1" i="0" u="none" strike="noStrike" cap="none">
              <a:solidFill>
                <a:srgbClr val="000000"/>
              </a:solidFill>
              <a:latin typeface="Arial"/>
              <a:ea typeface="Arial"/>
              <a:cs typeface="Arial"/>
              <a:sym typeface="Arial"/>
            </a:endParaRPr>
          </a:p>
          <a:p>
            <a:pPr marL="457200" marR="0" lvl="0" indent="-336550" algn="l" rtl="0">
              <a:lnSpc>
                <a:spcPct val="107000"/>
              </a:lnSpc>
              <a:spcBef>
                <a:spcPts val="0"/>
              </a:spcBef>
              <a:spcAft>
                <a:spcPts val="0"/>
              </a:spcAft>
              <a:buClr>
                <a:srgbClr val="000000"/>
              </a:buClr>
              <a:buSzPts val="1700"/>
              <a:buFont typeface="Arial"/>
              <a:buChar char="●"/>
              <a:defRPr sz="1700">
                <a:solidFill>
                  <a:schemeClr val="dk1"/>
                </a:solidFill>
                <a:latin typeface="Arial"/>
                <a:ea typeface="Arial"/>
                <a:cs typeface="Arial"/>
                <a:sym typeface="Arial"/>
              </a:defRPr>
            </a:pPr>
            <a:r>
              <a:rPr sz="1600"/>
              <a:t>Incluant 1 </a:t>
            </a:r>
            <a:r>
              <a:rPr sz="1600" b="1"/>
              <a:t>tablier de protection en plomb, </a:t>
            </a:r>
            <a:r>
              <a:rPr sz="1600"/>
              <a:t>10 </a:t>
            </a:r>
            <a:r>
              <a:rPr sz="1600" b="1"/>
              <a:t>autocollants de détection des chocs</a:t>
            </a:r>
            <a:r>
              <a:rPr sz="1600"/>
              <a:t> et au moins 5 </a:t>
            </a:r>
            <a:r>
              <a:rPr sz="1600" b="1"/>
              <a:t>panneau de mise en garde contre les radiations</a:t>
            </a:r>
            <a:r>
              <a:rPr sz="1600"/>
              <a:t> résistant à l’eau, durable et portable, mentionnant le risque de radiation et pour les grossesses </a:t>
            </a:r>
            <a:endParaRPr sz="16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defRPr sz="1800" b="1">
                <a:solidFill>
                  <a:srgbClr val="000000"/>
                </a:solidFill>
                <a:latin typeface="Arial"/>
                <a:ea typeface="Arial"/>
                <a:cs typeface="Arial"/>
                <a:sym typeface="Arial"/>
              </a:defRPr>
            </a:pPr>
            <a:r>
              <a:rPr sz="1600"/>
              <a:t>Sources d’alimentation supplémentaires et externes</a:t>
            </a:r>
            <a:endParaRPr sz="16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defRPr sz="1700">
                <a:solidFill>
                  <a:schemeClr val="dk1"/>
                </a:solidFill>
                <a:latin typeface="Arial"/>
                <a:ea typeface="Arial"/>
                <a:cs typeface="Arial"/>
                <a:sym typeface="Arial"/>
              </a:defRPr>
            </a:pPr>
            <a:r>
              <a:rPr sz="1600"/>
              <a:t>Les </a:t>
            </a:r>
            <a:r>
              <a:rPr sz="1600" b="1"/>
              <a:t>batteries et les chargeurs du détecteur de remplacement (x2)</a:t>
            </a:r>
            <a:r>
              <a:rPr sz="1600"/>
              <a:t> sont fournis avec le système. Le chargeur recharge deux batteries simultanément.</a:t>
            </a:r>
            <a:endParaRPr sz="16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700"/>
              <a:buFont typeface="Arial"/>
              <a:buNone/>
            </a:pPr>
            <a:endParaRPr sz="16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defRPr sz="1700">
                <a:solidFill>
                  <a:schemeClr val="dk1"/>
                </a:solidFill>
                <a:latin typeface="Arial"/>
                <a:ea typeface="Arial"/>
                <a:cs typeface="Arial"/>
                <a:sym typeface="Arial"/>
              </a:defRPr>
            </a:pPr>
            <a:r>
              <a:rPr sz="1600" b="1"/>
              <a:t>Panneau solaire et banque d’alimentation </a:t>
            </a:r>
            <a:r>
              <a:rPr sz="1600"/>
              <a:t>pour recharger tous les composants électriques dans des situations de dépistage sans accès à l’électricité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p:txBody>
      </p:sp>
      <p:sp>
        <p:nvSpPr>
          <p:cNvPr id="2316" name="Google Shape;2316;gf31fb77f8f_0_1174"/>
          <p:cNvSpPr txBox="1"/>
          <p:nvPr/>
        </p:nvSpPr>
        <p:spPr>
          <a:xfrm>
            <a:off x="6346350" y="243750"/>
            <a:ext cx="3506400" cy="141574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En plus du </a:t>
            </a:r>
            <a:r>
              <a:rPr sz="1600" b="1"/>
              <a:t>système de base, </a:t>
            </a:r>
            <a:r>
              <a:rPr sz="1600"/>
              <a:t>un équipement accessoire est fourni pour assurer le fonctionnement en douceur et en toute sécurité du système sur le terrain, notamment :</a:t>
            </a:r>
            <a:endParaRPr sz="1200" b="0" i="0" u="none" strike="noStrike" cap="none">
              <a:solidFill>
                <a:srgbClr val="000000"/>
              </a:solidFill>
              <a:latin typeface="Arial"/>
              <a:ea typeface="Arial"/>
              <a:cs typeface="Arial"/>
              <a:sym typeface="Arial"/>
            </a:endParaRPr>
          </a:p>
        </p:txBody>
      </p:sp>
      <p:grpSp>
        <p:nvGrpSpPr>
          <p:cNvPr id="2317" name="Google Shape;2317;gf31fb77f8f_0_1174"/>
          <p:cNvGrpSpPr/>
          <p:nvPr/>
        </p:nvGrpSpPr>
        <p:grpSpPr>
          <a:xfrm>
            <a:off x="10375275" y="2639925"/>
            <a:ext cx="1428721" cy="1691735"/>
            <a:chOff x="10375275" y="2639925"/>
            <a:chExt cx="1428721" cy="1691735"/>
          </a:xfrm>
        </p:grpSpPr>
        <p:pic>
          <p:nvPicPr>
            <p:cNvPr id="2318" name="Google Shape;2318;gf31fb77f8f_0_1174"/>
            <p:cNvPicPr preferRelativeResize="0"/>
            <p:nvPr/>
          </p:nvPicPr>
          <p:blipFill rotWithShape="1">
            <a:blip r:embed="rId9">
              <a:alphaModFix/>
            </a:blip>
            <a:srcRect/>
            <a:stretch/>
          </p:blipFill>
          <p:spPr>
            <a:xfrm>
              <a:off x="10375275" y="2639925"/>
              <a:ext cx="1236300" cy="1062607"/>
            </a:xfrm>
            <a:prstGeom prst="rect">
              <a:avLst/>
            </a:prstGeom>
            <a:noFill/>
            <a:ln>
              <a:noFill/>
            </a:ln>
          </p:spPr>
        </p:pic>
        <p:sp>
          <p:nvSpPr>
            <p:cNvPr id="2319" name="Google Shape;2319;gf31fb77f8f_0_1174"/>
            <p:cNvSpPr txBox="1"/>
            <p:nvPr/>
          </p:nvSpPr>
          <p:spPr>
            <a:xfrm>
              <a:off x="10433896" y="3746925"/>
              <a:ext cx="13701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a:solidFill>
                    <a:schemeClr val="dk1"/>
                  </a:solidFill>
                  <a:latin typeface="Arial"/>
                  <a:ea typeface="Arial"/>
                  <a:cs typeface="Arial"/>
                  <a:sym typeface="Arial"/>
                </a:defRPr>
              </a:pPr>
              <a:r>
                <a:rPr sz="1600"/>
                <a:t>Autocollants de choc</a:t>
              </a:r>
              <a:endParaRPr sz="1200" b="0" i="0" u="none" strike="noStrike" cap="none">
                <a:solidFill>
                  <a:srgbClr val="00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4" name="Google Shape;2324;p7"/>
          <p:cNvSpPr txBox="1">
            <a:spLocks noGrp="1"/>
          </p:cNvSpPr>
          <p:nvPr>
            <p:ph type="body" idx="1"/>
          </p:nvPr>
        </p:nvSpPr>
        <p:spPr>
          <a:xfrm>
            <a:off x="1086337" y="1031631"/>
            <a:ext cx="10591500" cy="5259600"/>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SzPts val="3200"/>
              <a:buNone/>
              <a:defRPr sz="2500" b="1">
                <a:solidFill>
                  <a:srgbClr val="0CCC73"/>
                </a:solidFill>
              </a:defRPr>
            </a:pPr>
            <a:r>
              <a:rPr sz="2000" dirty="0" err="1"/>
              <a:t>Inclus</a:t>
            </a:r>
            <a:r>
              <a:rPr sz="2000" dirty="0"/>
              <a:t> :</a:t>
            </a:r>
            <a:endParaRPr sz="2000" b="1" dirty="0">
              <a:solidFill>
                <a:srgbClr val="0CCC73"/>
              </a:solidFill>
            </a:endParaRPr>
          </a:p>
          <a:p>
            <a:pPr marL="457200" lvl="0" indent="-387350" algn="l" rtl="0">
              <a:lnSpc>
                <a:spcPct val="110000"/>
              </a:lnSpc>
              <a:spcBef>
                <a:spcPts val="500"/>
              </a:spcBef>
              <a:spcAft>
                <a:spcPts val="0"/>
              </a:spcAft>
              <a:buClr>
                <a:schemeClr val="accent1"/>
              </a:buClr>
              <a:buSzPts val="2500"/>
              <a:buChar char="➔"/>
              <a:defRPr sz="2500"/>
            </a:pPr>
            <a:r>
              <a:rPr sz="2000" dirty="0" err="1"/>
              <a:t>Générateur</a:t>
            </a:r>
            <a:r>
              <a:rPr sz="2000" dirty="0"/>
              <a:t> de rayons X avec </a:t>
            </a:r>
            <a:r>
              <a:rPr sz="2000" dirty="0" err="1"/>
              <a:t>commutateur</a:t>
            </a:r>
            <a:r>
              <a:rPr sz="2000" dirty="0"/>
              <a:t> </a:t>
            </a:r>
            <a:r>
              <a:rPr sz="2000" dirty="0" err="1"/>
              <a:t>manuel</a:t>
            </a:r>
            <a:r>
              <a:rPr sz="2000" dirty="0"/>
              <a:t> et </a:t>
            </a:r>
            <a:r>
              <a:rPr sz="2000" dirty="0" err="1"/>
              <a:t>détecteur</a:t>
            </a:r>
            <a:r>
              <a:rPr sz="2000" dirty="0"/>
              <a:t> </a:t>
            </a:r>
          </a:p>
          <a:p>
            <a:pPr marL="457200" lvl="0" indent="-387350" algn="l" rtl="0">
              <a:lnSpc>
                <a:spcPct val="110000"/>
              </a:lnSpc>
              <a:spcBef>
                <a:spcPts val="0"/>
              </a:spcBef>
              <a:spcAft>
                <a:spcPts val="0"/>
              </a:spcAft>
              <a:buClr>
                <a:schemeClr val="accent1"/>
              </a:buClr>
              <a:buSzPts val="2500"/>
              <a:buChar char="➔"/>
              <a:defRPr sz="2500"/>
            </a:pPr>
            <a:r>
              <a:rPr sz="2000" dirty="0"/>
              <a:t>Support du </a:t>
            </a:r>
            <a:r>
              <a:rPr sz="2000" dirty="0" err="1"/>
              <a:t>générateur</a:t>
            </a:r>
            <a:r>
              <a:rPr sz="2000" dirty="0"/>
              <a:t> et support du </a:t>
            </a:r>
            <a:r>
              <a:rPr sz="2000" dirty="0" err="1"/>
              <a:t>panneau</a:t>
            </a:r>
            <a:r>
              <a:rPr sz="2000" dirty="0"/>
              <a:t> du </a:t>
            </a:r>
            <a:r>
              <a:rPr sz="2000" dirty="0" err="1"/>
              <a:t>détecteur</a:t>
            </a:r>
            <a:endParaRPr sz="2000" dirty="0"/>
          </a:p>
          <a:p>
            <a:pPr marL="457200" lvl="0" indent="-387350" algn="l" rtl="0">
              <a:lnSpc>
                <a:spcPct val="110000"/>
              </a:lnSpc>
              <a:spcBef>
                <a:spcPts val="0"/>
              </a:spcBef>
              <a:spcAft>
                <a:spcPts val="0"/>
              </a:spcAft>
              <a:buClr>
                <a:schemeClr val="accent1"/>
              </a:buClr>
              <a:buSzPts val="2500"/>
              <a:buChar char="➔"/>
              <a:defRPr sz="2500"/>
            </a:pPr>
            <a:r>
              <a:rPr sz="2000" dirty="0" err="1"/>
              <a:t>Ordinateur</a:t>
            </a:r>
            <a:r>
              <a:rPr sz="2000" dirty="0"/>
              <a:t> portable console à rayons X</a:t>
            </a:r>
          </a:p>
          <a:p>
            <a:pPr marL="457200" lvl="0" indent="-387350" algn="l" rtl="0">
              <a:lnSpc>
                <a:spcPct val="110000"/>
              </a:lnSpc>
              <a:spcBef>
                <a:spcPts val="0"/>
              </a:spcBef>
              <a:spcAft>
                <a:spcPts val="0"/>
              </a:spcAft>
              <a:buClr>
                <a:schemeClr val="accent1"/>
              </a:buClr>
              <a:buSzPts val="2500"/>
              <a:buChar char="➔"/>
              <a:defRPr sz="2500"/>
            </a:pPr>
            <a:r>
              <a:rPr sz="2000" dirty="0" err="1"/>
              <a:t>Logiciel</a:t>
            </a:r>
            <a:r>
              <a:rPr sz="2000" dirty="0"/>
              <a:t> CAD4TB, </a:t>
            </a:r>
            <a:r>
              <a:rPr sz="2000" dirty="0" err="1"/>
              <a:t>boîtier</a:t>
            </a:r>
            <a:r>
              <a:rPr sz="2000" dirty="0"/>
              <a:t> hors </a:t>
            </a:r>
            <a:r>
              <a:rPr sz="2000" dirty="0" err="1"/>
              <a:t>ligne</a:t>
            </a:r>
            <a:r>
              <a:rPr sz="2000" dirty="0"/>
              <a:t>, </a:t>
            </a:r>
            <a:r>
              <a:rPr sz="2000" dirty="0" err="1"/>
              <a:t>tablette</a:t>
            </a:r>
            <a:endParaRPr sz="2000" dirty="0"/>
          </a:p>
          <a:p>
            <a:pPr marL="457200" lvl="0" indent="-387350" algn="l" rtl="0">
              <a:lnSpc>
                <a:spcPct val="110000"/>
              </a:lnSpc>
              <a:spcBef>
                <a:spcPts val="0"/>
              </a:spcBef>
              <a:spcAft>
                <a:spcPts val="0"/>
              </a:spcAft>
              <a:buClr>
                <a:schemeClr val="accent1"/>
              </a:buClr>
              <a:buSzPts val="2500"/>
              <a:buChar char="➔"/>
              <a:defRPr sz="2500"/>
            </a:pPr>
            <a:r>
              <a:rPr sz="2000" dirty="0"/>
              <a:t>Sac à dos</a:t>
            </a:r>
          </a:p>
          <a:p>
            <a:pPr marL="457200" lvl="0" indent="-387350" algn="l" rtl="0">
              <a:lnSpc>
                <a:spcPct val="110000"/>
              </a:lnSpc>
              <a:spcBef>
                <a:spcPts val="0"/>
              </a:spcBef>
              <a:spcAft>
                <a:spcPts val="0"/>
              </a:spcAft>
              <a:buClr>
                <a:schemeClr val="accent1"/>
              </a:buClr>
              <a:buSzPts val="2500"/>
              <a:buChar char="➔"/>
              <a:defRPr sz="2500"/>
            </a:pPr>
            <a:r>
              <a:rPr sz="2000" dirty="0" err="1"/>
              <a:t>Tablier</a:t>
            </a:r>
            <a:r>
              <a:rPr sz="2000" dirty="0"/>
              <a:t> </a:t>
            </a:r>
            <a:r>
              <a:rPr sz="2000" dirty="0" err="1"/>
              <a:t>en</a:t>
            </a:r>
            <a:r>
              <a:rPr sz="2000" dirty="0"/>
              <a:t> plomb, </a:t>
            </a:r>
            <a:r>
              <a:rPr sz="2000" dirty="0" err="1"/>
              <a:t>autocollants</a:t>
            </a:r>
            <a:r>
              <a:rPr sz="2000" dirty="0"/>
              <a:t> de choc, </a:t>
            </a:r>
            <a:br>
              <a:rPr lang="es-ES" sz="2000" dirty="0"/>
            </a:br>
            <a:r>
              <a:rPr sz="2000" dirty="0" err="1"/>
              <a:t>panneaux</a:t>
            </a:r>
            <a:r>
              <a:rPr sz="2000" dirty="0"/>
              <a:t> de danger de </a:t>
            </a:r>
            <a:r>
              <a:rPr sz="2000" dirty="0" err="1"/>
              <a:t>rayonnement</a:t>
            </a:r>
            <a:endParaRPr sz="2000" dirty="0"/>
          </a:p>
          <a:p>
            <a:pPr marL="457200" lvl="0" indent="-387350" algn="l" rtl="0">
              <a:lnSpc>
                <a:spcPct val="110000"/>
              </a:lnSpc>
              <a:spcBef>
                <a:spcPts val="0"/>
              </a:spcBef>
              <a:spcAft>
                <a:spcPts val="0"/>
              </a:spcAft>
              <a:buClr>
                <a:schemeClr val="accent1"/>
              </a:buClr>
              <a:buSzPts val="2500"/>
              <a:buChar char="➔"/>
              <a:defRPr sz="2500"/>
            </a:pPr>
            <a:r>
              <a:rPr sz="2000" dirty="0"/>
              <a:t>Batteries de </a:t>
            </a:r>
            <a:r>
              <a:rPr sz="2000" dirty="0" err="1"/>
              <a:t>remplacement</a:t>
            </a:r>
            <a:r>
              <a:rPr sz="2000" dirty="0"/>
              <a:t> pour le </a:t>
            </a:r>
            <a:r>
              <a:rPr sz="2000" dirty="0" err="1"/>
              <a:t>détecteur</a:t>
            </a:r>
            <a:r>
              <a:rPr sz="2000" dirty="0"/>
              <a:t>, </a:t>
            </a:r>
            <a:r>
              <a:rPr sz="2000" dirty="0" err="1"/>
              <a:t>chargeur</a:t>
            </a:r>
            <a:r>
              <a:rPr sz="2000" dirty="0"/>
              <a:t> de batterie, </a:t>
            </a:r>
            <a:r>
              <a:rPr sz="2000" dirty="0" err="1"/>
              <a:t>panneau</a:t>
            </a:r>
            <a:r>
              <a:rPr sz="2000" dirty="0"/>
              <a:t> </a:t>
            </a:r>
            <a:r>
              <a:rPr sz="2000" dirty="0" err="1"/>
              <a:t>solaire</a:t>
            </a:r>
            <a:endParaRPr sz="2000" dirty="0"/>
          </a:p>
          <a:p>
            <a:pPr marL="0" lvl="0" indent="0" algn="l" rtl="0">
              <a:lnSpc>
                <a:spcPct val="110000"/>
              </a:lnSpc>
              <a:spcBef>
                <a:spcPts val="500"/>
              </a:spcBef>
              <a:spcAft>
                <a:spcPts val="0"/>
              </a:spcAft>
              <a:buSzPts val="3200"/>
              <a:buNone/>
              <a:defRPr sz="2500">
                <a:solidFill>
                  <a:srgbClr val="FF0000"/>
                </a:solidFill>
              </a:defRPr>
            </a:pPr>
            <a:r>
              <a:rPr sz="2000" b="1" dirty="0"/>
              <a:t>NON </a:t>
            </a:r>
            <a:r>
              <a:rPr sz="2000" b="1" dirty="0" err="1"/>
              <a:t>inclus</a:t>
            </a:r>
            <a:r>
              <a:rPr sz="2000" b="1" dirty="0"/>
              <a:t> :</a:t>
            </a:r>
            <a:r>
              <a:rPr sz="2000" dirty="0"/>
              <a:t> </a:t>
            </a:r>
            <a:endParaRPr sz="2000" dirty="0">
              <a:solidFill>
                <a:srgbClr val="FF0000"/>
              </a:solidFill>
            </a:endParaRPr>
          </a:p>
          <a:p>
            <a:pPr marL="457200" lvl="0" indent="-387350" algn="l" rtl="0">
              <a:lnSpc>
                <a:spcPct val="110000"/>
              </a:lnSpc>
              <a:spcBef>
                <a:spcPts val="500"/>
              </a:spcBef>
              <a:spcAft>
                <a:spcPts val="0"/>
              </a:spcAft>
              <a:buClr>
                <a:srgbClr val="FF0000"/>
              </a:buClr>
              <a:buSzPts val="2500"/>
              <a:buChar char="➔"/>
              <a:defRPr sz="2500"/>
            </a:pPr>
            <a:r>
              <a:rPr sz="2000" dirty="0" err="1"/>
              <a:t>Bouclier</a:t>
            </a:r>
            <a:r>
              <a:rPr sz="2000" dirty="0"/>
              <a:t> </a:t>
            </a:r>
            <a:r>
              <a:rPr sz="2000" dirty="0" err="1"/>
              <a:t>thyroïdien</a:t>
            </a:r>
            <a:endParaRPr sz="2000" dirty="0"/>
          </a:p>
          <a:p>
            <a:pPr marL="457200" lvl="0" indent="-387350" algn="l" rtl="0">
              <a:lnSpc>
                <a:spcPct val="110000"/>
              </a:lnSpc>
              <a:spcBef>
                <a:spcPts val="0"/>
              </a:spcBef>
              <a:spcAft>
                <a:spcPts val="0"/>
              </a:spcAft>
              <a:buClr>
                <a:srgbClr val="FF0000"/>
              </a:buClr>
              <a:buSzPts val="2500"/>
              <a:buChar char="➔"/>
              <a:defRPr sz="2500"/>
            </a:pPr>
            <a:r>
              <a:rPr sz="2000" dirty="0" err="1"/>
              <a:t>Bouclier</a:t>
            </a:r>
            <a:r>
              <a:rPr sz="2000" dirty="0"/>
              <a:t> </a:t>
            </a:r>
            <a:r>
              <a:rPr sz="2000" dirty="0" err="1"/>
              <a:t>en</a:t>
            </a:r>
            <a:r>
              <a:rPr sz="2000" dirty="0"/>
              <a:t> plomb</a:t>
            </a:r>
          </a:p>
        </p:txBody>
      </p:sp>
      <p:sp>
        <p:nvSpPr>
          <p:cNvPr id="2325" name="Google Shape;2325;p7"/>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defRPr>
                <a:solidFill>
                  <a:schemeClr val="accent5"/>
                </a:solidFill>
              </a:defRPr>
            </a:pPr>
            <a:r>
              <a:rPr sz="2800"/>
              <a:t>Résumé : le pack ultra-portable de GDF</a:t>
            </a:r>
            <a:endParaRPr sz="2800">
              <a:solidFill>
                <a:schemeClr val="accent5"/>
              </a:solidFill>
            </a:endParaRPr>
          </a:p>
        </p:txBody>
      </p:sp>
      <p:grpSp>
        <p:nvGrpSpPr>
          <p:cNvPr id="2326" name="Google Shape;2326;p7"/>
          <p:cNvGrpSpPr/>
          <p:nvPr/>
        </p:nvGrpSpPr>
        <p:grpSpPr>
          <a:xfrm>
            <a:off x="6713472" y="2417418"/>
            <a:ext cx="1236300" cy="1387073"/>
            <a:chOff x="10832434" y="2521483"/>
            <a:chExt cx="1236300" cy="1387073"/>
          </a:xfrm>
        </p:grpSpPr>
        <p:pic>
          <p:nvPicPr>
            <p:cNvPr id="2327" name="Google Shape;2327;p7"/>
            <p:cNvPicPr preferRelativeResize="0"/>
            <p:nvPr/>
          </p:nvPicPr>
          <p:blipFill rotWithShape="1">
            <a:blip r:embed="rId3">
              <a:alphaModFix/>
            </a:blip>
            <a:srcRect l="21619" r="25248"/>
            <a:stretch/>
          </p:blipFill>
          <p:spPr>
            <a:xfrm>
              <a:off x="11030647" y="2521483"/>
              <a:ext cx="839874" cy="1210228"/>
            </a:xfrm>
            <a:prstGeom prst="rect">
              <a:avLst/>
            </a:prstGeom>
            <a:noFill/>
            <a:ln>
              <a:noFill/>
            </a:ln>
          </p:spPr>
        </p:pic>
        <p:sp>
          <p:nvSpPr>
            <p:cNvPr id="2328" name="Google Shape;2328;p7"/>
            <p:cNvSpPr txBox="1"/>
            <p:nvPr/>
          </p:nvSpPr>
          <p:spPr>
            <a:xfrm>
              <a:off x="10832434" y="3646986"/>
              <a:ext cx="1236300" cy="2615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grpSp>
      <p:grpSp>
        <p:nvGrpSpPr>
          <p:cNvPr id="2329" name="Google Shape;2329;p7"/>
          <p:cNvGrpSpPr/>
          <p:nvPr/>
        </p:nvGrpSpPr>
        <p:grpSpPr>
          <a:xfrm>
            <a:off x="10392697" y="200446"/>
            <a:ext cx="1652455" cy="1114950"/>
            <a:chOff x="320448" y="2285526"/>
            <a:chExt cx="1658594" cy="1709783"/>
          </a:xfrm>
        </p:grpSpPr>
        <p:sp>
          <p:nvSpPr>
            <p:cNvPr id="2330" name="Google Shape;2330;p7"/>
            <p:cNvSpPr txBox="1"/>
            <p:nvPr/>
          </p:nvSpPr>
          <p:spPr>
            <a:xfrm>
              <a:off x="426777" y="3428999"/>
              <a:ext cx="1443300" cy="5663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rgbClr val="000000"/>
                  </a:solidFill>
                  <a:latin typeface="Arial"/>
                  <a:ea typeface="Arial"/>
                  <a:cs typeface="Arial"/>
                  <a:sym typeface="Arial"/>
                </a:defRPr>
              </a:pPr>
              <a:r>
                <a:t>Générateur</a:t>
              </a:r>
              <a:endParaRPr sz="1100" b="0" i="0" u="none" strike="noStrike" cap="none">
                <a:solidFill>
                  <a:srgbClr val="000000"/>
                </a:solidFill>
                <a:latin typeface="Arial"/>
                <a:ea typeface="Arial"/>
                <a:cs typeface="Arial"/>
                <a:sym typeface="Arial"/>
              </a:endParaRPr>
            </a:p>
          </p:txBody>
        </p:sp>
        <p:pic>
          <p:nvPicPr>
            <p:cNvPr id="2331" name="Google Shape;2331;p7" descr="Graphical user interface  Description automatically generated"/>
            <p:cNvPicPr preferRelativeResize="0"/>
            <p:nvPr/>
          </p:nvPicPr>
          <p:blipFill rotWithShape="1">
            <a:blip r:embed="rId4">
              <a:alphaModFix/>
            </a:blip>
            <a:srcRect/>
            <a:stretch/>
          </p:blipFill>
          <p:spPr>
            <a:xfrm>
              <a:off x="320448" y="2285526"/>
              <a:ext cx="1658594" cy="1243947"/>
            </a:xfrm>
            <a:prstGeom prst="rect">
              <a:avLst/>
            </a:prstGeom>
            <a:noFill/>
            <a:ln>
              <a:noFill/>
            </a:ln>
          </p:spPr>
        </p:pic>
      </p:grpSp>
      <p:grpSp>
        <p:nvGrpSpPr>
          <p:cNvPr id="2332" name="Google Shape;2332;p7"/>
          <p:cNvGrpSpPr/>
          <p:nvPr/>
        </p:nvGrpSpPr>
        <p:grpSpPr>
          <a:xfrm>
            <a:off x="8306650" y="1404877"/>
            <a:ext cx="1423955" cy="2305692"/>
            <a:chOff x="192288" y="3960430"/>
            <a:chExt cx="1898100" cy="3418371"/>
          </a:xfrm>
        </p:grpSpPr>
        <p:sp>
          <p:nvSpPr>
            <p:cNvPr id="2333" name="Google Shape;2333;p7"/>
            <p:cNvSpPr txBox="1"/>
            <p:nvPr/>
          </p:nvSpPr>
          <p:spPr>
            <a:xfrm>
              <a:off x="192288" y="6420625"/>
              <a:ext cx="1898100" cy="9581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rgbClr val="000000"/>
                  </a:solidFill>
                  <a:latin typeface="Arial"/>
                  <a:ea typeface="Arial"/>
                  <a:cs typeface="Arial"/>
                  <a:sym typeface="Arial"/>
                </a:defRPr>
              </a:pPr>
              <a:r>
                <a:t>Support du générateur</a:t>
              </a:r>
              <a:endParaRPr sz="1100" b="0" i="0" u="none" strike="noStrike" cap="none">
                <a:solidFill>
                  <a:srgbClr val="000000"/>
                </a:solidFill>
                <a:latin typeface="Arial"/>
                <a:ea typeface="Arial"/>
                <a:cs typeface="Arial"/>
                <a:sym typeface="Arial"/>
              </a:endParaRPr>
            </a:p>
          </p:txBody>
        </p:sp>
        <p:pic>
          <p:nvPicPr>
            <p:cNvPr id="2334" name="Google Shape;2334;p7"/>
            <p:cNvPicPr preferRelativeResize="0"/>
            <p:nvPr/>
          </p:nvPicPr>
          <p:blipFill rotWithShape="1">
            <a:blip r:embed="rId5">
              <a:alphaModFix/>
            </a:blip>
            <a:srcRect/>
            <a:stretch/>
          </p:blipFill>
          <p:spPr>
            <a:xfrm>
              <a:off x="426777" y="3960430"/>
              <a:ext cx="1443167" cy="2508879"/>
            </a:xfrm>
            <a:prstGeom prst="rect">
              <a:avLst/>
            </a:prstGeom>
            <a:noFill/>
            <a:ln>
              <a:noFill/>
            </a:ln>
          </p:spPr>
        </p:pic>
      </p:grpSp>
      <p:grpSp>
        <p:nvGrpSpPr>
          <p:cNvPr id="2335" name="Google Shape;2335;p7"/>
          <p:cNvGrpSpPr/>
          <p:nvPr/>
        </p:nvGrpSpPr>
        <p:grpSpPr>
          <a:xfrm>
            <a:off x="9952374" y="4166169"/>
            <a:ext cx="1491635" cy="1082004"/>
            <a:chOff x="1970835" y="2390145"/>
            <a:chExt cx="2044175" cy="1505292"/>
          </a:xfrm>
        </p:grpSpPr>
        <p:sp>
          <p:nvSpPr>
            <p:cNvPr id="2336" name="Google Shape;2336;p7"/>
            <p:cNvSpPr txBox="1"/>
            <p:nvPr/>
          </p:nvSpPr>
          <p:spPr>
            <a:xfrm>
              <a:off x="1970835" y="3381677"/>
              <a:ext cx="1898100" cy="5137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rgbClr val="000000"/>
                  </a:solidFill>
                  <a:latin typeface="Arial"/>
                  <a:ea typeface="Arial"/>
                  <a:cs typeface="Arial"/>
                  <a:sym typeface="Arial"/>
                </a:defRPr>
              </a:pPr>
              <a:r>
                <a:t>Détecteur</a:t>
              </a:r>
              <a:endParaRPr sz="1100" b="0" i="0" u="none" strike="noStrike" cap="none">
                <a:solidFill>
                  <a:srgbClr val="000000"/>
                </a:solidFill>
                <a:latin typeface="Arial"/>
                <a:ea typeface="Arial"/>
                <a:cs typeface="Arial"/>
                <a:sym typeface="Arial"/>
              </a:endParaRPr>
            </a:p>
          </p:txBody>
        </p:sp>
        <p:pic>
          <p:nvPicPr>
            <p:cNvPr id="2337" name="Google Shape;2337;p7" descr="A picture containing text, cookie sheet, kitchenware, case  Description automatically generated"/>
            <p:cNvPicPr preferRelativeResize="0"/>
            <p:nvPr/>
          </p:nvPicPr>
          <p:blipFill rotWithShape="1">
            <a:blip r:embed="rId6">
              <a:alphaModFix/>
            </a:blip>
            <a:srcRect/>
            <a:stretch/>
          </p:blipFill>
          <p:spPr>
            <a:xfrm>
              <a:off x="1970835" y="2390145"/>
              <a:ext cx="2044175" cy="1144750"/>
            </a:xfrm>
            <a:prstGeom prst="rect">
              <a:avLst/>
            </a:prstGeom>
            <a:noFill/>
            <a:ln>
              <a:noFill/>
            </a:ln>
          </p:spPr>
        </p:pic>
      </p:grpSp>
      <p:grpSp>
        <p:nvGrpSpPr>
          <p:cNvPr id="2338" name="Google Shape;2338;p7"/>
          <p:cNvGrpSpPr/>
          <p:nvPr/>
        </p:nvGrpSpPr>
        <p:grpSpPr>
          <a:xfrm>
            <a:off x="10802955" y="1515661"/>
            <a:ext cx="1359382" cy="3835227"/>
            <a:chOff x="9889335" y="3626718"/>
            <a:chExt cx="2029534" cy="6221979"/>
          </a:xfrm>
        </p:grpSpPr>
        <p:sp>
          <p:nvSpPr>
            <p:cNvPr id="2339" name="Google Shape;2339;p7"/>
            <p:cNvSpPr txBox="1"/>
            <p:nvPr/>
          </p:nvSpPr>
          <p:spPr>
            <a:xfrm>
              <a:off x="9889335" y="5729436"/>
              <a:ext cx="2029534" cy="411926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rgbClr val="000000"/>
                  </a:solidFill>
                  <a:latin typeface="Arial"/>
                  <a:ea typeface="Arial"/>
                  <a:cs typeface="Arial"/>
                  <a:sym typeface="Arial"/>
                </a:defRPr>
              </a:pPr>
              <a:r>
                <a:rPr dirty="0"/>
                <a:t>Support de suspension du </a:t>
              </a:r>
              <a:r>
                <a:rPr dirty="0" err="1"/>
                <a:t>panneau</a:t>
              </a:r>
              <a:r>
                <a:rPr dirty="0"/>
                <a:t> de </a:t>
              </a:r>
              <a:r>
                <a:rPr dirty="0" err="1"/>
                <a:t>détecteur</a:t>
              </a:r>
              <a:endParaRPr sz="1100" b="0" i="0" u="none" strike="noStrike" cap="none" dirty="0">
                <a:solidFill>
                  <a:srgbClr val="000000"/>
                </a:solidFill>
                <a:latin typeface="Arial"/>
                <a:ea typeface="Arial"/>
                <a:cs typeface="Arial"/>
                <a:sym typeface="Arial"/>
              </a:endParaRPr>
            </a:p>
          </p:txBody>
        </p:sp>
        <p:pic>
          <p:nvPicPr>
            <p:cNvPr id="2340" name="Google Shape;2340;p7"/>
            <p:cNvPicPr preferRelativeResize="0"/>
            <p:nvPr/>
          </p:nvPicPr>
          <p:blipFill rotWithShape="1">
            <a:blip r:embed="rId7">
              <a:alphaModFix/>
            </a:blip>
            <a:srcRect/>
            <a:stretch/>
          </p:blipFill>
          <p:spPr>
            <a:xfrm>
              <a:off x="10235864" y="3626718"/>
              <a:ext cx="1336475" cy="2116883"/>
            </a:xfrm>
            <a:prstGeom prst="rect">
              <a:avLst/>
            </a:prstGeom>
            <a:noFill/>
            <a:ln>
              <a:noFill/>
            </a:ln>
          </p:spPr>
        </p:pic>
      </p:grpSp>
      <p:grpSp>
        <p:nvGrpSpPr>
          <p:cNvPr id="2341" name="Google Shape;2341;p7"/>
          <p:cNvGrpSpPr/>
          <p:nvPr/>
        </p:nvGrpSpPr>
        <p:grpSpPr>
          <a:xfrm>
            <a:off x="9443299" y="1077106"/>
            <a:ext cx="1271454" cy="1127987"/>
            <a:chOff x="3815530" y="2269624"/>
            <a:chExt cx="1699578" cy="1723696"/>
          </a:xfrm>
        </p:grpSpPr>
        <p:sp>
          <p:nvSpPr>
            <p:cNvPr id="2342" name="Google Shape;2342;p7"/>
            <p:cNvSpPr txBox="1"/>
            <p:nvPr/>
          </p:nvSpPr>
          <p:spPr>
            <a:xfrm>
              <a:off x="3837808" y="3429000"/>
              <a:ext cx="1677300" cy="564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a:solidFill>
                    <a:srgbClr val="000000"/>
                  </a:solidFill>
                  <a:latin typeface="Arial"/>
                  <a:ea typeface="Arial"/>
                  <a:cs typeface="Arial"/>
                  <a:sym typeface="Arial"/>
                </a:defRPr>
              </a:pPr>
              <a:r>
                <a:t>Console</a:t>
              </a:r>
              <a:endParaRPr sz="1100" b="0" i="0" u="none" strike="noStrike" cap="none">
                <a:solidFill>
                  <a:srgbClr val="000000"/>
                </a:solidFill>
                <a:latin typeface="Arial"/>
                <a:ea typeface="Arial"/>
                <a:cs typeface="Arial"/>
                <a:sym typeface="Arial"/>
              </a:endParaRPr>
            </a:p>
          </p:txBody>
        </p:sp>
        <p:pic>
          <p:nvPicPr>
            <p:cNvPr id="2343" name="Google Shape;2343;p7" descr="A picture containing text, sitting, electronics, computer  Description automatically generated"/>
            <p:cNvPicPr preferRelativeResize="0"/>
            <p:nvPr/>
          </p:nvPicPr>
          <p:blipFill rotWithShape="1">
            <a:blip r:embed="rId8">
              <a:alphaModFix/>
            </a:blip>
            <a:srcRect/>
            <a:stretch/>
          </p:blipFill>
          <p:spPr>
            <a:xfrm>
              <a:off x="3815530" y="2269624"/>
              <a:ext cx="1677440" cy="1259849"/>
            </a:xfrm>
            <a:prstGeom prst="rect">
              <a:avLst/>
            </a:prstGeom>
            <a:noFill/>
            <a:ln>
              <a:noFill/>
            </a:ln>
          </p:spPr>
        </p:pic>
      </p:grpSp>
      <p:grpSp>
        <p:nvGrpSpPr>
          <p:cNvPr id="2344" name="Google Shape;2344;p7"/>
          <p:cNvGrpSpPr/>
          <p:nvPr/>
        </p:nvGrpSpPr>
        <p:grpSpPr>
          <a:xfrm>
            <a:off x="9139528" y="2719950"/>
            <a:ext cx="1878977" cy="1371807"/>
            <a:chOff x="5704306" y="4721825"/>
            <a:chExt cx="2252700" cy="1498587"/>
          </a:xfrm>
        </p:grpSpPr>
        <p:pic>
          <p:nvPicPr>
            <p:cNvPr id="2345" name="Google Shape;2345;p7" descr="A picture containing white, light  Description automatically generated"/>
            <p:cNvPicPr preferRelativeResize="0"/>
            <p:nvPr/>
          </p:nvPicPr>
          <p:blipFill rotWithShape="1">
            <a:blip r:embed="rId9">
              <a:alphaModFix/>
            </a:blip>
            <a:srcRect/>
            <a:stretch/>
          </p:blipFill>
          <p:spPr>
            <a:xfrm>
              <a:off x="6163198" y="4721825"/>
              <a:ext cx="1334918" cy="1334918"/>
            </a:xfrm>
            <a:prstGeom prst="rect">
              <a:avLst/>
            </a:prstGeom>
            <a:noFill/>
            <a:ln>
              <a:noFill/>
            </a:ln>
          </p:spPr>
        </p:pic>
        <p:sp>
          <p:nvSpPr>
            <p:cNvPr id="2346" name="Google Shape;2346;p7"/>
            <p:cNvSpPr txBox="1"/>
            <p:nvPr/>
          </p:nvSpPr>
          <p:spPr>
            <a:xfrm>
              <a:off x="5704306" y="5934668"/>
              <a:ext cx="2252700" cy="28574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grpSp>
      <p:pic>
        <p:nvPicPr>
          <p:cNvPr id="2347" name="Google Shape;2347;p7"/>
          <p:cNvPicPr preferRelativeResize="0"/>
          <p:nvPr/>
        </p:nvPicPr>
        <p:blipFill rotWithShape="1">
          <a:blip r:embed="rId10">
            <a:alphaModFix/>
          </a:blip>
          <a:srcRect t="1690" r="-15180"/>
          <a:stretch/>
        </p:blipFill>
        <p:spPr>
          <a:xfrm>
            <a:off x="4645825" y="4395175"/>
            <a:ext cx="1423950" cy="2335025"/>
          </a:xfrm>
          <a:prstGeom prst="rect">
            <a:avLst/>
          </a:prstGeom>
          <a:noFill/>
          <a:ln>
            <a:noFill/>
          </a:ln>
        </p:spPr>
      </p:pic>
      <p:pic>
        <p:nvPicPr>
          <p:cNvPr id="2348" name="Google Shape;2348;p7"/>
          <p:cNvPicPr preferRelativeResize="0"/>
          <p:nvPr/>
        </p:nvPicPr>
        <p:blipFill rotWithShape="1">
          <a:blip r:embed="rId11">
            <a:alphaModFix/>
          </a:blip>
          <a:srcRect/>
          <a:stretch/>
        </p:blipFill>
        <p:spPr>
          <a:xfrm>
            <a:off x="6536059" y="4381300"/>
            <a:ext cx="1591125" cy="2476700"/>
          </a:xfrm>
          <a:prstGeom prst="rect">
            <a:avLst/>
          </a:prstGeom>
          <a:noFill/>
          <a:ln>
            <a:noFill/>
          </a:ln>
        </p:spPr>
      </p:pic>
      <p:cxnSp>
        <p:nvCxnSpPr>
          <p:cNvPr id="2349" name="Google Shape;2349;p7"/>
          <p:cNvCxnSpPr/>
          <p:nvPr/>
        </p:nvCxnSpPr>
        <p:spPr>
          <a:xfrm>
            <a:off x="4685025" y="4546325"/>
            <a:ext cx="3577200" cy="2151300"/>
          </a:xfrm>
          <a:prstGeom prst="straightConnector1">
            <a:avLst/>
          </a:prstGeom>
          <a:noFill/>
          <a:ln w="76200" cap="flat" cmpd="sng">
            <a:solidFill>
              <a:srgbClr val="FF0000"/>
            </a:solidFill>
            <a:prstDash val="solid"/>
            <a:round/>
            <a:headEnd type="none" w="sm" len="sm"/>
            <a:tailEnd type="none" w="sm" len="sm"/>
          </a:ln>
        </p:spPr>
      </p:cxnSp>
      <p:cxnSp>
        <p:nvCxnSpPr>
          <p:cNvPr id="2350" name="Google Shape;2350;p7"/>
          <p:cNvCxnSpPr/>
          <p:nvPr/>
        </p:nvCxnSpPr>
        <p:spPr>
          <a:xfrm flipH="1">
            <a:off x="4715875" y="4500075"/>
            <a:ext cx="3328800" cy="2142000"/>
          </a:xfrm>
          <a:prstGeom prst="straightConnector1">
            <a:avLst/>
          </a:prstGeom>
          <a:noFill/>
          <a:ln w="76200" cap="flat" cmpd="sng">
            <a:solidFill>
              <a:srgbClr val="FF0000"/>
            </a:solidFill>
            <a:prstDash val="solid"/>
            <a:round/>
            <a:headEnd type="none" w="sm" len="sm"/>
            <a:tailEnd type="none" w="sm" len="sm"/>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54"/>
        <p:cNvGrpSpPr/>
        <p:nvPr/>
      </p:nvGrpSpPr>
      <p:grpSpPr>
        <a:xfrm>
          <a:off x="0" y="0"/>
          <a:ext cx="0" cy="0"/>
          <a:chOff x="0" y="0"/>
          <a:chExt cx="0" cy="0"/>
        </a:xfrm>
      </p:grpSpPr>
      <p:sp>
        <p:nvSpPr>
          <p:cNvPr id="2355" name="Google Shape;2355;gf31fb77f8f_0_2212"/>
          <p:cNvSpPr txBox="1">
            <a:spLocks noGrp="1"/>
          </p:cNvSpPr>
          <p:nvPr>
            <p:ph type="title"/>
          </p:nvPr>
        </p:nvSpPr>
        <p:spPr>
          <a:xfrm>
            <a:off x="440021" y="226176"/>
            <a:ext cx="6570935" cy="553613"/>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defRPr b="1">
                <a:latin typeface="Arial"/>
                <a:ea typeface="Arial"/>
                <a:cs typeface="Arial"/>
                <a:sym typeface="Arial"/>
              </a:defRPr>
            </a:pPr>
            <a:r>
              <a:rPr sz="2400"/>
              <a:t>Kit complet Delft Light - Prix</a:t>
            </a:r>
            <a:endParaRPr sz="2400" b="1"/>
          </a:p>
        </p:txBody>
      </p:sp>
      <p:sp>
        <p:nvSpPr>
          <p:cNvPr id="2356" name="Google Shape;2356;gf31fb77f8f_0_2212"/>
          <p:cNvSpPr txBox="1">
            <a:spLocks noGrp="1"/>
          </p:cNvSpPr>
          <p:nvPr>
            <p:ph type="body" idx="4294967295"/>
          </p:nvPr>
        </p:nvSpPr>
        <p:spPr>
          <a:xfrm>
            <a:off x="2027127" y="962259"/>
            <a:ext cx="4764549" cy="1563268"/>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SzPts val="2400"/>
              <a:buNone/>
            </a:pPr>
            <a:r>
              <a:rPr sz="1800"/>
              <a:t>Dans le catalogue GDF, le prix du kit complet Delft Light est de </a:t>
            </a:r>
            <a:r>
              <a:rPr sz="18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66 750 $</a:t>
            </a:r>
            <a:r>
              <a:rPr sz="1800" b="1"/>
              <a:t>.</a:t>
            </a:r>
            <a:endParaRPr sz="1800"/>
          </a:p>
          <a:p>
            <a:pPr marL="0" lvl="0" indent="0" algn="l" rtl="0">
              <a:lnSpc>
                <a:spcPct val="110000"/>
              </a:lnSpc>
              <a:spcBef>
                <a:spcPts val="500"/>
              </a:spcBef>
              <a:spcAft>
                <a:spcPts val="0"/>
              </a:spcAft>
              <a:buSzPts val="2400"/>
              <a:buNone/>
            </a:pPr>
            <a:endParaRPr sz="100" b="1"/>
          </a:p>
          <a:p>
            <a:pPr marL="0" lvl="0" indent="0" algn="l" rtl="0">
              <a:lnSpc>
                <a:spcPct val="110000"/>
              </a:lnSpc>
              <a:spcBef>
                <a:spcPts val="500"/>
              </a:spcBef>
              <a:spcAft>
                <a:spcPts val="0"/>
              </a:spcAft>
              <a:buSzPts val="2400"/>
              <a:buNone/>
              <a:defRPr sz="2000"/>
            </a:pPr>
            <a:r>
              <a:rPr sz="1600"/>
              <a:t>Une réduction en fonction du volume est disponible : </a:t>
            </a:r>
          </a:p>
          <a:p>
            <a:pPr marL="457200" lvl="0" indent="0" algn="l" rtl="0">
              <a:lnSpc>
                <a:spcPct val="110000"/>
              </a:lnSpc>
              <a:spcBef>
                <a:spcPts val="500"/>
              </a:spcBef>
              <a:spcAft>
                <a:spcPts val="0"/>
              </a:spcAft>
              <a:buSzPts val="2400"/>
              <a:buNone/>
            </a:pPr>
            <a:endParaRPr sz="1600"/>
          </a:p>
        </p:txBody>
      </p:sp>
      <p:graphicFrame>
        <p:nvGraphicFramePr>
          <p:cNvPr id="2357" name="Google Shape;2357;gf31fb77f8f_0_2212"/>
          <p:cNvGraphicFramePr/>
          <p:nvPr>
            <p:extLst>
              <p:ext uri="{D42A27DB-BD31-4B8C-83A1-F6EECF244321}">
                <p14:modId xmlns:p14="http://schemas.microsoft.com/office/powerpoint/2010/main" val="3932544272"/>
              </p:ext>
            </p:extLst>
          </p:nvPr>
        </p:nvGraphicFramePr>
        <p:xfrm>
          <a:off x="3284009" y="2515992"/>
          <a:ext cx="2811975" cy="2072817"/>
        </p:xfrm>
        <a:graphic>
          <a:graphicData uri="http://schemas.openxmlformats.org/drawingml/2006/table">
            <a:tbl>
              <a:tblPr>
                <a:noFill/>
                <a:tableStyleId>{652C6A28-C729-484A-8784-DD002ED9E575}</a:tableStyleId>
              </a:tblPr>
              <a:tblGrid>
                <a:gridCol w="923075">
                  <a:extLst>
                    <a:ext uri="{9D8B030D-6E8A-4147-A177-3AD203B41FA5}">
                      <a16:colId xmlns:a16="http://schemas.microsoft.com/office/drawing/2014/main" val="20000"/>
                    </a:ext>
                  </a:extLst>
                </a:gridCol>
                <a:gridCol w="1888900">
                  <a:extLst>
                    <a:ext uri="{9D8B030D-6E8A-4147-A177-3AD203B41FA5}">
                      <a16:colId xmlns:a16="http://schemas.microsoft.com/office/drawing/2014/main" val="20001"/>
                    </a:ext>
                  </a:extLst>
                </a:gridCol>
              </a:tblGrid>
              <a:tr h="355225">
                <a:tc>
                  <a:txBody>
                    <a:bodyPr/>
                    <a:lstStyle/>
                    <a:p>
                      <a:pPr marL="0" marR="0" lvl="0" indent="0" algn="l" rtl="0">
                        <a:lnSpc>
                          <a:spcPct val="107000"/>
                        </a:lnSpc>
                        <a:spcBef>
                          <a:spcPts val="0"/>
                        </a:spcBef>
                        <a:spcAft>
                          <a:spcPts val="0"/>
                        </a:spcAft>
                        <a:buClr>
                          <a:srgbClr val="000000"/>
                        </a:buClr>
                        <a:buSzPts val="1800"/>
                        <a:buFont typeface="Arial"/>
                        <a:buNone/>
                        <a:defRPr sz="1800" b="1">
                          <a:latin typeface="Arial"/>
                          <a:ea typeface="Arial"/>
                          <a:cs typeface="Arial"/>
                          <a:sym typeface="Arial"/>
                        </a:defRPr>
                      </a:pPr>
                      <a:r>
                        <a:rPr sz="1400" dirty="0"/>
                        <a:t># Kits</a:t>
                      </a:r>
                      <a:endParaRPr sz="1400" u="none" strike="noStrike" cap="none" dirty="0">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9BDFF9"/>
                    </a:solidFill>
                  </a:tcPr>
                </a:tc>
                <a:tc>
                  <a:txBody>
                    <a:bodyPr/>
                    <a:lstStyle/>
                    <a:p>
                      <a:pPr marL="0" marR="0" lvl="0" indent="0" algn="l" rtl="0">
                        <a:lnSpc>
                          <a:spcPct val="107000"/>
                        </a:lnSpc>
                        <a:spcBef>
                          <a:spcPts val="0"/>
                        </a:spcBef>
                        <a:spcAft>
                          <a:spcPts val="0"/>
                        </a:spcAft>
                        <a:buClr>
                          <a:srgbClr val="000000"/>
                        </a:buClr>
                        <a:buSzPts val="1800"/>
                        <a:buFont typeface="Arial"/>
                        <a:buNone/>
                        <a:defRPr sz="1800" b="1">
                          <a:latin typeface="Arial"/>
                          <a:ea typeface="Arial"/>
                          <a:cs typeface="Arial"/>
                          <a:sym typeface="Arial"/>
                        </a:defRPr>
                      </a:pPr>
                      <a:r>
                        <a:rPr sz="1400"/>
                        <a:t>Prix (par article)</a:t>
                      </a:r>
                      <a:endParaRPr sz="1400" u="none" strike="noStrike" cap="none">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solidFill>
                      <a:srgbClr val="9BDFF9"/>
                    </a:solidFill>
                  </a:tcPr>
                </a:tc>
                <a:extLst>
                  <a:ext uri="{0D108BD9-81ED-4DB2-BD59-A6C34878D82A}">
                    <a16:rowId xmlns:a16="http://schemas.microsoft.com/office/drawing/2014/main" val="10000"/>
                  </a:ext>
                </a:extLst>
              </a:tr>
              <a:tr h="319400">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01 – 04</a:t>
                      </a:r>
                      <a:endParaRPr sz="1400" u="none" strike="noStrike" cap="none">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66 750,00 $</a:t>
                      </a:r>
                      <a:endParaRPr sz="1400" u="none" strike="noStrike" cap="none">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319400">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05 – 10</a:t>
                      </a:r>
                      <a:endParaRPr sz="1400" u="none" strike="noStrike" cap="none">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dirty="0"/>
                        <a:t>66 057,50 $</a:t>
                      </a:r>
                      <a:endParaRPr sz="1400" u="none" strike="noStrike" cap="none" dirty="0">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319400">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11 – 19</a:t>
                      </a:r>
                      <a:endParaRPr sz="1400" u="none" strike="noStrike" cap="none">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65 365,00 $</a:t>
                      </a:r>
                      <a:endParaRPr sz="1400" u="none" strike="noStrike" cap="none">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319400">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20 – 49</a:t>
                      </a:r>
                      <a:endParaRPr sz="1400" u="none" strike="noStrike" cap="none">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64 672,50 $</a:t>
                      </a:r>
                      <a:endParaRPr sz="1400" u="none" strike="noStrike" cap="none">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319400">
                <a:tc>
                  <a:txBody>
                    <a:bodyPr/>
                    <a:lstStyle/>
                    <a:p>
                      <a:pPr marL="0" marR="0" lvl="0" indent="0" algn="ctr"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a:t>plus de 50</a:t>
                      </a:r>
                      <a:endParaRPr sz="1400" u="none" strike="noStrike" cap="none">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latin typeface="Arial"/>
                          <a:ea typeface="Arial"/>
                          <a:cs typeface="Arial"/>
                          <a:sym typeface="Arial"/>
                        </a:defRPr>
                      </a:pPr>
                      <a:r>
                        <a:rPr sz="1400" dirty="0"/>
                        <a:t>63 980,00 $</a:t>
                      </a:r>
                      <a:endParaRPr sz="1400" u="none" strike="noStrike" cap="none" dirty="0">
                        <a:latin typeface="Arial"/>
                        <a:ea typeface="Arial"/>
                        <a:cs typeface="Arial"/>
                        <a:sym typeface="Arial"/>
                      </a:endParaRPr>
                    </a:p>
                  </a:txBody>
                  <a:tcPr marL="68575" marR="68575" marT="0" marB="0">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358" name="Google Shape;2358;gf31fb77f8f_0_2212"/>
          <p:cNvSpPr txBox="1"/>
          <p:nvPr/>
        </p:nvSpPr>
        <p:spPr>
          <a:xfrm>
            <a:off x="2164351" y="4560683"/>
            <a:ext cx="4490100" cy="1873816"/>
          </a:xfrm>
          <a:prstGeom prst="rect">
            <a:avLst/>
          </a:prstGeom>
          <a:noFill/>
          <a:ln>
            <a:noFill/>
          </a:ln>
        </p:spPr>
        <p:txBody>
          <a:bodyPr spcFirstLastPara="1" wrap="square" lIns="91425" tIns="91425" rIns="91425" bIns="91425" anchor="t" anchorCtr="0">
            <a:spAutoFit/>
          </a:bodyPr>
          <a:lstStyle/>
          <a:p>
            <a:pPr marL="114300" marR="0" lvl="0" indent="0" algn="l" rtl="0">
              <a:lnSpc>
                <a:spcPct val="110000"/>
              </a:lnSpc>
              <a:spcBef>
                <a:spcPts val="500"/>
              </a:spcBef>
              <a:spcAft>
                <a:spcPts val="0"/>
              </a:spcAft>
              <a:buClr>
                <a:srgbClr val="000000"/>
              </a:buClr>
              <a:buSzPts val="1600"/>
              <a:buFont typeface="Arial"/>
              <a:buNone/>
              <a:defRPr sz="1600">
                <a:solidFill>
                  <a:schemeClr val="dk1"/>
                </a:solidFill>
                <a:latin typeface="Arial"/>
                <a:ea typeface="Arial"/>
                <a:cs typeface="Arial"/>
                <a:sym typeface="Arial"/>
              </a:defRPr>
            </a:pPr>
            <a:r>
              <a:t>En cas d’achat de cet article avec une licence perpétuelle de logiciel CAD4TB, un boîtier CAD4TB sera fourni </a:t>
            </a:r>
            <a:r>
              <a:rPr b="1"/>
              <a:t>gratuitement, </a:t>
            </a:r>
            <a:r>
              <a:t>et l’assistance et la maintenance sur la licence perpétuelle de logiciel CAD4TB </a:t>
            </a:r>
            <a:r>
              <a:rPr b="1"/>
              <a:t>seront valables pendant 15 mois au lieu de 12.</a:t>
            </a:r>
            <a:endParaRPr sz="1000" b="1" i="0" u="none" strike="noStrike" cap="none">
              <a:solidFill>
                <a:srgbClr val="000000"/>
              </a:solidFill>
              <a:latin typeface="Arial"/>
              <a:ea typeface="Arial"/>
              <a:cs typeface="Arial"/>
              <a:sym typeface="Arial"/>
            </a:endParaRPr>
          </a:p>
        </p:txBody>
      </p:sp>
      <p:sp>
        <p:nvSpPr>
          <p:cNvPr id="2359" name="Google Shape;2359;gf31fb77f8f_0_2212"/>
          <p:cNvSpPr/>
          <p:nvPr/>
        </p:nvSpPr>
        <p:spPr>
          <a:xfrm>
            <a:off x="7010956" y="980290"/>
            <a:ext cx="4490100" cy="5370521"/>
          </a:xfrm>
          <a:prstGeom prst="rect">
            <a:avLst/>
          </a:prstGeom>
          <a:solidFill>
            <a:schemeClr val="lt1"/>
          </a:solidFill>
          <a:ln w="25400" cap="flat" cmpd="sng">
            <a:solidFill>
              <a:schemeClr val="accent4"/>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Arial"/>
              <a:ea typeface="Arial"/>
              <a:cs typeface="Arial"/>
              <a:sym typeface="Arial"/>
            </a:endParaRPr>
          </a:p>
        </p:txBody>
      </p:sp>
      <p:graphicFrame>
        <p:nvGraphicFramePr>
          <p:cNvPr id="2360" name="Google Shape;2360;gf31fb77f8f_0_2212"/>
          <p:cNvGraphicFramePr/>
          <p:nvPr>
            <p:extLst>
              <p:ext uri="{D42A27DB-BD31-4B8C-83A1-F6EECF244321}">
                <p14:modId xmlns:p14="http://schemas.microsoft.com/office/powerpoint/2010/main" val="135920757"/>
              </p:ext>
            </p:extLst>
          </p:nvPr>
        </p:nvGraphicFramePr>
        <p:xfrm>
          <a:off x="7143456" y="1523904"/>
          <a:ext cx="4225075" cy="3476767"/>
        </p:xfrm>
        <a:graphic>
          <a:graphicData uri="http://schemas.openxmlformats.org/drawingml/2006/table">
            <a:tbl>
              <a:tblPr firstRow="1" firstCol="1" bandRow="1">
                <a:noFill/>
                <a:tableStyleId>{652C6A28-C729-484A-8784-DD002ED9E575}</a:tableStyleId>
              </a:tblPr>
              <a:tblGrid>
                <a:gridCol w="3245475">
                  <a:extLst>
                    <a:ext uri="{9D8B030D-6E8A-4147-A177-3AD203B41FA5}">
                      <a16:colId xmlns:a16="http://schemas.microsoft.com/office/drawing/2014/main" val="20000"/>
                    </a:ext>
                  </a:extLst>
                </a:gridCol>
                <a:gridCol w="979600">
                  <a:extLst>
                    <a:ext uri="{9D8B030D-6E8A-4147-A177-3AD203B41FA5}">
                      <a16:colId xmlns:a16="http://schemas.microsoft.com/office/drawing/2014/main" val="20001"/>
                    </a:ext>
                  </a:extLst>
                </a:gridCol>
              </a:tblGrid>
              <a:tr h="567850">
                <a:tc>
                  <a:txBody>
                    <a:bodyPr/>
                    <a:lstStyle/>
                    <a:p>
                      <a:pPr marL="0" marR="0" lvl="0" indent="0" algn="l" rtl="0">
                        <a:lnSpc>
                          <a:spcPct val="107000"/>
                        </a:lnSpc>
                        <a:spcBef>
                          <a:spcPts val="0"/>
                        </a:spcBef>
                        <a:spcAft>
                          <a:spcPts val="0"/>
                        </a:spcAft>
                        <a:buClr>
                          <a:srgbClr val="000000"/>
                        </a:buClr>
                        <a:buSzPts val="1800"/>
                        <a:buFont typeface="Arial"/>
                        <a:buNone/>
                        <a:defRPr sz="1800" b="1"/>
                      </a:pPr>
                      <a:r>
                        <a:rPr sz="1400" dirty="0" err="1"/>
                        <a:t>Composant</a:t>
                      </a:r>
                      <a:endParaRPr sz="1400" b="1" u="none" strike="noStrike" cap="none" dirty="0"/>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rgbClr val="5BCBF5"/>
                    </a:solidFill>
                  </a:tcPr>
                </a:tc>
                <a:tc>
                  <a:txBody>
                    <a:bodyPr/>
                    <a:lstStyle/>
                    <a:p>
                      <a:pPr marL="0" marR="0" lvl="0" indent="0" algn="l" rtl="0">
                        <a:lnSpc>
                          <a:spcPct val="107000"/>
                        </a:lnSpc>
                        <a:spcBef>
                          <a:spcPts val="0"/>
                        </a:spcBef>
                        <a:spcAft>
                          <a:spcPts val="0"/>
                        </a:spcAft>
                        <a:buClr>
                          <a:srgbClr val="000000"/>
                        </a:buClr>
                        <a:buSzPts val="1800"/>
                        <a:buFont typeface="Arial"/>
                        <a:buNone/>
                        <a:defRPr sz="1800" b="1"/>
                      </a:pPr>
                      <a:r>
                        <a:rPr sz="1400"/>
                        <a:t>Poids (kg)</a:t>
                      </a:r>
                      <a:endParaRPr sz="1400" b="1" u="none" strike="noStrike" cap="none"/>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rgbClr val="5BCBF5"/>
                    </a:solidFill>
                  </a:tcPr>
                </a:tc>
                <a:extLst>
                  <a:ext uri="{0D108BD9-81ED-4DB2-BD59-A6C34878D82A}">
                    <a16:rowId xmlns:a16="http://schemas.microsoft.com/office/drawing/2014/main" val="10000"/>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pPr>
                      <a:r>
                        <a:rPr sz="1400"/>
                        <a:t>Générateur de rayons X</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pPr>
                      <a:r>
                        <a:rPr sz="1400"/>
                        <a:t>7,0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1"/>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pPr>
                      <a:r>
                        <a:rPr sz="1400" dirty="0"/>
                        <a:t>Support de </a:t>
                      </a:r>
                      <a:r>
                        <a:rPr sz="1400" dirty="0" err="1"/>
                        <a:t>générateur</a:t>
                      </a:r>
                      <a:r>
                        <a:rPr sz="1400" dirty="0"/>
                        <a:t> de rayons X</a:t>
                      </a:r>
                      <a:endParaRPr sz="1400" u="none" strike="noStrike" cap="none" dirty="0">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pPr>
                      <a:r>
                        <a:rPr sz="1400"/>
                        <a:t>8,0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2"/>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pPr>
                      <a:r>
                        <a:rPr sz="1400"/>
                        <a:t>Détecteur de rayons X (piles incluses)</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pPr>
                      <a:r>
                        <a:rPr sz="1400"/>
                        <a:t>3,8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3"/>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pPr>
                      <a:r>
                        <a:rPr sz="1400" dirty="0"/>
                        <a:t>Support de </a:t>
                      </a:r>
                      <a:r>
                        <a:rPr sz="1400" dirty="0" err="1"/>
                        <a:t>détecteur</a:t>
                      </a:r>
                      <a:r>
                        <a:rPr sz="1400" dirty="0"/>
                        <a:t> de rayons X</a:t>
                      </a:r>
                      <a:endParaRPr sz="1400" u="none" strike="noStrike" cap="none" dirty="0">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pPr>
                      <a:r>
                        <a:rPr sz="1400"/>
                        <a:t>0,4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4"/>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pPr>
                      <a:r>
                        <a:rPr sz="1400"/>
                        <a:t>Console ordinateur portable/poste de travail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solidFill>
                            <a:srgbClr val="000000"/>
                          </a:solidFill>
                        </a:defRPr>
                      </a:pPr>
                      <a:r>
                        <a:rPr sz="1400"/>
                        <a:t>1,5</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5"/>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pPr>
                      <a:r>
                        <a:rPr sz="1400"/>
                        <a:t>Tablier en plomb</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solidFill>
                            <a:srgbClr val="000000"/>
                          </a:solidFill>
                        </a:defRPr>
                      </a:pPr>
                      <a:r>
                        <a:rPr sz="1400"/>
                        <a:t>3,0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6"/>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pPr>
                      <a:r>
                        <a:rPr sz="1400"/>
                        <a:t>Chargeurs de batterie</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solidFill>
                            <a:srgbClr val="000000"/>
                          </a:solidFill>
                        </a:defRPr>
                      </a:pPr>
                      <a:r>
                        <a:rPr sz="1400"/>
                        <a:t>1,0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7"/>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pPr>
                      <a:r>
                        <a:rPr sz="1400"/>
                        <a:t>Panneau solaire/banque d’alimentation</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solidFill>
                            <a:srgbClr val="000000"/>
                          </a:solidFill>
                        </a:defRPr>
                      </a:pPr>
                      <a:r>
                        <a:rPr sz="1400"/>
                        <a:t>6,0</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8"/>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a:pPr>
                      <a:r>
                        <a:rPr sz="1400"/>
                        <a:t>Étui de transport (vide)</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a:solidFill>
                            <a:srgbClr val="000000"/>
                          </a:solidFill>
                        </a:defRPr>
                      </a:pPr>
                      <a:r>
                        <a:rPr sz="1400" dirty="0"/>
                        <a:t>2,5</a:t>
                      </a:r>
                      <a:endParaRPr sz="1400" u="none" strike="noStrike" cap="none" dirty="0">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09"/>
                  </a:ext>
                </a:extLst>
              </a:tr>
              <a:tr h="274325">
                <a:tc>
                  <a:txBody>
                    <a:bodyPr/>
                    <a:lstStyle/>
                    <a:p>
                      <a:pPr marL="0" marR="0" lvl="0" indent="0" algn="l" rtl="0">
                        <a:lnSpc>
                          <a:spcPct val="107000"/>
                        </a:lnSpc>
                        <a:spcBef>
                          <a:spcPts val="0"/>
                        </a:spcBef>
                        <a:spcAft>
                          <a:spcPts val="0"/>
                        </a:spcAft>
                        <a:buClr>
                          <a:srgbClr val="000000"/>
                        </a:buClr>
                        <a:buSzPts val="1800"/>
                        <a:buFont typeface="Arial"/>
                        <a:buNone/>
                        <a:defRPr sz="1800" b="1"/>
                      </a:pPr>
                      <a:r>
                        <a:rPr sz="1400"/>
                        <a:t>Total </a:t>
                      </a:r>
                      <a:endParaRPr sz="1400" u="none" strike="noStrike" cap="none">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tc>
                  <a:txBody>
                    <a:bodyPr/>
                    <a:lstStyle/>
                    <a:p>
                      <a:pPr marL="0" marR="0" lvl="0" indent="0" algn="just" rtl="0">
                        <a:lnSpc>
                          <a:spcPct val="107000"/>
                        </a:lnSpc>
                        <a:spcBef>
                          <a:spcPts val="0"/>
                        </a:spcBef>
                        <a:spcAft>
                          <a:spcPts val="0"/>
                        </a:spcAft>
                        <a:buClr>
                          <a:srgbClr val="000000"/>
                        </a:buClr>
                        <a:buSzPts val="1800"/>
                        <a:buFont typeface="Arial"/>
                        <a:buNone/>
                        <a:defRPr sz="1800" b="1">
                          <a:solidFill>
                            <a:srgbClr val="000000"/>
                          </a:solidFill>
                        </a:defRPr>
                      </a:pPr>
                      <a:r>
                        <a:rPr sz="1400" dirty="0"/>
                        <a:t>33,2 </a:t>
                      </a:r>
                      <a:endParaRPr sz="1400" u="none" strike="noStrike" cap="none" dirty="0">
                        <a:latin typeface="Arial"/>
                        <a:ea typeface="Arial"/>
                        <a:cs typeface="Arial"/>
                        <a:sym typeface="Arial"/>
                      </a:endParaRPr>
                    </a:p>
                  </a:txBody>
                  <a:tcPr marL="68575" marR="68575" marT="0" marB="0">
                    <a:lnL w="9525" cap="flat" cmpd="sng">
                      <a:solidFill>
                        <a:schemeClr val="accent4"/>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2361" name="Google Shape;2361;gf31fb77f8f_0_2212"/>
          <p:cNvSpPr txBox="1"/>
          <p:nvPr/>
        </p:nvSpPr>
        <p:spPr>
          <a:xfrm>
            <a:off x="7106506" y="980290"/>
            <a:ext cx="4299000" cy="519599"/>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500"/>
              </a:spcBef>
              <a:spcAft>
                <a:spcPts val="0"/>
              </a:spcAft>
              <a:buClr>
                <a:srgbClr val="000000"/>
              </a:buClr>
              <a:buSzPts val="2000"/>
              <a:buFont typeface="Arial"/>
              <a:buNone/>
              <a:defRPr sz="2000">
                <a:solidFill>
                  <a:schemeClr val="dk1"/>
                </a:solidFill>
                <a:latin typeface="Arial"/>
                <a:ea typeface="Arial"/>
                <a:cs typeface="Arial"/>
                <a:sym typeface="Arial"/>
              </a:defRPr>
            </a:pPr>
            <a:r>
              <a:rPr sz="1600"/>
              <a:t>Le </a:t>
            </a:r>
            <a:r>
              <a:rPr sz="1600" b="1"/>
              <a:t>kit complet </a:t>
            </a:r>
            <a:r>
              <a:rPr sz="1600"/>
              <a:t>Delft Light comprend :</a:t>
            </a:r>
            <a:endParaRPr sz="1100" b="0" i="0" u="none" strike="noStrike" cap="none">
              <a:solidFill>
                <a:srgbClr val="000000"/>
              </a:solidFill>
              <a:latin typeface="Arial"/>
              <a:ea typeface="Arial"/>
              <a:cs typeface="Arial"/>
              <a:sym typeface="Arial"/>
            </a:endParaRPr>
          </a:p>
        </p:txBody>
      </p:sp>
      <p:sp>
        <p:nvSpPr>
          <p:cNvPr id="2362" name="Google Shape;2362;gf31fb77f8f_0_2212"/>
          <p:cNvSpPr txBox="1"/>
          <p:nvPr/>
        </p:nvSpPr>
        <p:spPr>
          <a:xfrm>
            <a:off x="7143456" y="4883260"/>
            <a:ext cx="4262050" cy="1467551"/>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500"/>
              </a:spcBef>
              <a:spcAft>
                <a:spcPts val="0"/>
              </a:spcAft>
              <a:buClr>
                <a:srgbClr val="000000"/>
              </a:buClr>
              <a:buSzPts val="1800"/>
              <a:buFont typeface="Arial"/>
              <a:buNone/>
              <a:defRPr sz="1800">
                <a:solidFill>
                  <a:schemeClr val="dk1"/>
                </a:solidFill>
                <a:latin typeface="Arial"/>
                <a:ea typeface="Arial"/>
                <a:cs typeface="Arial"/>
                <a:sym typeface="Arial"/>
              </a:defRPr>
            </a:pPr>
            <a:r>
              <a:t>Un an de garantie est inclus avec l’achat. L’installation, la formation et les </a:t>
            </a:r>
            <a:r>
              <a:rPr b="1"/>
              <a:t>extensions </a:t>
            </a:r>
            <a:r>
              <a:t>de garantie sont disponibles moyennant un </a:t>
            </a:r>
            <a:r>
              <a:rPr b="1"/>
              <a:t>supplément.</a:t>
            </a:r>
            <a:endParaRPr b="1"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sp>
        <p:nvSpPr>
          <p:cNvPr id="2367" name="Google Shape;2367;gf31fb77f8f_0_2233"/>
          <p:cNvSpPr txBox="1">
            <a:spLocks noGrp="1"/>
          </p:cNvSpPr>
          <p:nvPr>
            <p:ph type="title"/>
          </p:nvPr>
        </p:nvSpPr>
        <p:spPr>
          <a:xfrm>
            <a:off x="332817" y="209214"/>
            <a:ext cx="8359253" cy="483812"/>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defRPr b="1"/>
            </a:pPr>
            <a:r>
              <a:rPr sz="2800"/>
              <a:t>Kit complet Delft Light</a:t>
            </a:r>
            <a:r>
              <a:rPr sz="2800">
                <a:latin typeface="Arial"/>
                <a:ea typeface="Arial"/>
                <a:cs typeface="Arial"/>
                <a:sym typeface="Arial"/>
              </a:rPr>
              <a:t> -</a:t>
            </a:r>
            <a:r>
              <a:rPr sz="2800"/>
              <a:t> Prix</a:t>
            </a:r>
            <a:endParaRPr sz="2800" b="1"/>
          </a:p>
        </p:txBody>
      </p:sp>
      <p:sp>
        <p:nvSpPr>
          <p:cNvPr id="2368" name="Google Shape;2368;gf31fb77f8f_0_2233"/>
          <p:cNvSpPr txBox="1">
            <a:spLocks noGrp="1"/>
          </p:cNvSpPr>
          <p:nvPr>
            <p:ph type="body" idx="4294967295"/>
          </p:nvPr>
        </p:nvSpPr>
        <p:spPr>
          <a:xfrm>
            <a:off x="3155030" y="693026"/>
            <a:ext cx="4669625" cy="5955759"/>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0" tIns="45700" rIns="0" bIns="45700" anchor="t" anchorCtr="0">
            <a:noAutofit/>
          </a:bodyPr>
          <a:lstStyle/>
          <a:p>
            <a:pPr marL="58738" lvl="0" indent="0" algn="l" rtl="0">
              <a:lnSpc>
                <a:spcPct val="110000"/>
              </a:lnSpc>
              <a:spcBef>
                <a:spcPts val="500"/>
              </a:spcBef>
              <a:spcAft>
                <a:spcPts val="0"/>
              </a:spcAft>
              <a:buSzPts val="2400"/>
              <a:buNone/>
              <a:defRPr sz="2000" b="1">
                <a:solidFill>
                  <a:schemeClr val="dk1"/>
                </a:solidFill>
                <a:latin typeface="Arial"/>
                <a:ea typeface="Arial"/>
                <a:cs typeface="Arial"/>
                <a:sym typeface="Arial"/>
              </a:defRPr>
            </a:pPr>
            <a:r>
              <a:rPr sz="1800" dirty="0" err="1"/>
              <a:t>Garantie</a:t>
            </a:r>
            <a:r>
              <a:rPr sz="1800" dirty="0"/>
              <a:t> </a:t>
            </a:r>
            <a:endParaRPr sz="1800" b="1" dirty="0"/>
          </a:p>
          <a:p>
            <a:pPr marL="58738" lvl="0" indent="0" algn="l" rtl="0">
              <a:lnSpc>
                <a:spcPct val="110000"/>
              </a:lnSpc>
              <a:spcBef>
                <a:spcPts val="500"/>
              </a:spcBef>
              <a:spcAft>
                <a:spcPts val="0"/>
              </a:spcAft>
              <a:buSzPts val="2400"/>
              <a:buNone/>
              <a:defRPr>
                <a:solidFill>
                  <a:schemeClr val="dk1"/>
                </a:solidFill>
                <a:latin typeface="Arial"/>
                <a:ea typeface="Arial"/>
                <a:cs typeface="Arial"/>
                <a:sym typeface="Arial"/>
              </a:defRPr>
            </a:pPr>
            <a:r>
              <a:rPr sz="1600" dirty="0"/>
              <a:t>Un an de </a:t>
            </a:r>
            <a:r>
              <a:rPr sz="1600" dirty="0" err="1"/>
              <a:t>garantie</a:t>
            </a:r>
            <a:r>
              <a:rPr sz="1600" dirty="0"/>
              <a:t> </a:t>
            </a:r>
            <a:r>
              <a:rPr sz="1600" dirty="0" err="1"/>
              <a:t>est</a:t>
            </a:r>
            <a:r>
              <a:rPr sz="1600" dirty="0"/>
              <a:t> </a:t>
            </a:r>
            <a:r>
              <a:rPr sz="1600" dirty="0" err="1"/>
              <a:t>inclus</a:t>
            </a:r>
            <a:r>
              <a:rPr sz="1600" dirty="0"/>
              <a:t> (</a:t>
            </a:r>
            <a:r>
              <a:rPr sz="1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batteries </a:t>
            </a:r>
            <a:r>
              <a:rPr sz="1600"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incluses</a:t>
            </a:r>
            <a:r>
              <a:rPr sz="1600" dirty="0"/>
              <a:t>) à </a:t>
            </a:r>
            <a:r>
              <a:rPr sz="1600" dirty="0" err="1"/>
              <a:t>compter</a:t>
            </a:r>
            <a:r>
              <a:rPr sz="1600" dirty="0"/>
              <a:t> du jour de </a:t>
            </a:r>
            <a:r>
              <a:rPr sz="1600" dirty="0" err="1"/>
              <a:t>l’installation</a:t>
            </a:r>
            <a:r>
              <a:rPr sz="1600" dirty="0"/>
              <a:t> </a:t>
            </a:r>
            <a:r>
              <a:rPr sz="1600" dirty="0" err="1"/>
              <a:t>réussie</a:t>
            </a:r>
            <a:r>
              <a:rPr sz="1600" dirty="0"/>
              <a:t> et de </a:t>
            </a:r>
            <a:r>
              <a:rPr sz="1600" dirty="0" err="1"/>
              <a:t>l’acceptation</a:t>
            </a:r>
            <a:r>
              <a:rPr sz="1600" dirty="0"/>
              <a:t> par </a:t>
            </a:r>
            <a:r>
              <a:rPr sz="1600" dirty="0" err="1"/>
              <a:t>l’utilisateur</a:t>
            </a:r>
            <a:r>
              <a:rPr sz="1600" dirty="0"/>
              <a:t>, </a:t>
            </a:r>
            <a:r>
              <a:rPr sz="1600" dirty="0" err="1"/>
              <a:t>ou</a:t>
            </a:r>
            <a:r>
              <a:rPr sz="1600" dirty="0"/>
              <a:t> 15 </a:t>
            </a:r>
            <a:r>
              <a:rPr sz="1600" dirty="0" err="1"/>
              <a:t>mois</a:t>
            </a:r>
            <a:r>
              <a:rPr sz="1600" dirty="0"/>
              <a:t> à </a:t>
            </a:r>
            <a:r>
              <a:rPr sz="1600" dirty="0" err="1"/>
              <a:t>compter</a:t>
            </a:r>
            <a:r>
              <a:rPr sz="1600" dirty="0"/>
              <a:t> de la date de </a:t>
            </a:r>
            <a:r>
              <a:rPr sz="1600" dirty="0" err="1"/>
              <a:t>facturation</a:t>
            </a:r>
            <a:r>
              <a:rPr sz="1600" dirty="0"/>
              <a:t>. </a:t>
            </a:r>
            <a:br>
              <a:rPr lang="en-US" sz="1800" dirty="0">
                <a:solidFill>
                  <a:schemeClr val="dk1"/>
                </a:solidFill>
                <a:latin typeface="Arial"/>
                <a:ea typeface="Arial"/>
                <a:cs typeface="Arial"/>
                <a:sym typeface="Arial"/>
              </a:rPr>
            </a:br>
            <a:br>
              <a:rPr lang="en-US" sz="500" dirty="0">
                <a:solidFill>
                  <a:schemeClr val="dk1"/>
                </a:solidFill>
                <a:latin typeface="Arial"/>
                <a:ea typeface="Arial"/>
                <a:cs typeface="Arial"/>
                <a:sym typeface="Arial"/>
              </a:rPr>
            </a:br>
            <a:r>
              <a:rPr sz="1800" dirty="0"/>
              <a:t>La </a:t>
            </a:r>
            <a:r>
              <a:rPr sz="1800" dirty="0" err="1"/>
              <a:t>garantie</a:t>
            </a:r>
            <a:r>
              <a:rPr sz="1800" dirty="0"/>
              <a:t> </a:t>
            </a:r>
            <a:r>
              <a:rPr sz="1800" dirty="0" err="1"/>
              <a:t>comprend</a:t>
            </a:r>
            <a:r>
              <a:rPr sz="1800" dirty="0"/>
              <a:t> : </a:t>
            </a:r>
          </a:p>
          <a:p>
            <a:pPr marL="457200" lvl="0" indent="-336550" algn="l" rtl="0">
              <a:lnSpc>
                <a:spcPct val="110000"/>
              </a:lnSpc>
              <a:spcBef>
                <a:spcPts val="500"/>
              </a:spcBef>
              <a:spcAft>
                <a:spcPts val="0"/>
              </a:spcAft>
              <a:buClr>
                <a:schemeClr val="dk1"/>
              </a:buClr>
              <a:buSzPts val="1700"/>
              <a:buChar char="●"/>
              <a:defRPr sz="1700">
                <a:solidFill>
                  <a:schemeClr val="dk1"/>
                </a:solidFill>
                <a:latin typeface="Arial"/>
                <a:ea typeface="Arial"/>
                <a:cs typeface="Arial"/>
                <a:sym typeface="Arial"/>
              </a:defRPr>
            </a:pPr>
            <a:r>
              <a:rPr sz="1600" b="1" dirty="0"/>
              <a:t>Une séance à distance</a:t>
            </a:r>
            <a:r>
              <a:rPr sz="1600" dirty="0"/>
              <a:t> pour la maintenance </a:t>
            </a:r>
            <a:r>
              <a:rPr sz="1600" dirty="0" err="1"/>
              <a:t>préventive</a:t>
            </a:r>
            <a:r>
              <a:rPr sz="1600" dirty="0"/>
              <a:t>, avec </a:t>
            </a:r>
            <a:r>
              <a:rPr sz="1600" dirty="0" err="1"/>
              <a:t>fourniture</a:t>
            </a:r>
            <a:r>
              <a:rPr sz="1600" dirty="0"/>
              <a:t> d’un rapport de maintenance</a:t>
            </a:r>
            <a:endParaRPr sz="2000" dirty="0"/>
          </a:p>
          <a:p>
            <a:pPr marL="457200" lvl="0" indent="-336550" algn="l" rtl="0">
              <a:lnSpc>
                <a:spcPct val="110000"/>
              </a:lnSpc>
              <a:spcBef>
                <a:spcPts val="500"/>
              </a:spcBef>
              <a:spcAft>
                <a:spcPts val="0"/>
              </a:spcAft>
              <a:buClr>
                <a:schemeClr val="dk1"/>
              </a:buClr>
              <a:buSzPts val="1700"/>
              <a:buChar char="●"/>
              <a:defRPr sz="1700">
                <a:solidFill>
                  <a:schemeClr val="dk1"/>
                </a:solidFill>
                <a:latin typeface="Arial"/>
                <a:ea typeface="Arial"/>
                <a:cs typeface="Arial"/>
                <a:sym typeface="Arial"/>
              </a:defRPr>
            </a:pPr>
            <a:r>
              <a:rPr sz="1600" b="1" dirty="0" err="1"/>
              <a:t>Correctifs</a:t>
            </a:r>
            <a:r>
              <a:rPr sz="1600" b="1" dirty="0"/>
              <a:t> </a:t>
            </a:r>
            <a:r>
              <a:rPr sz="1600" b="1" dirty="0" err="1"/>
              <a:t>logiciels</a:t>
            </a:r>
            <a:r>
              <a:rPr sz="1600" b="1" dirty="0"/>
              <a:t>, mises à </a:t>
            </a:r>
            <a:r>
              <a:rPr sz="1600" b="1" dirty="0" err="1"/>
              <a:t>niveau</a:t>
            </a:r>
            <a:r>
              <a:rPr sz="1600" b="1" dirty="0"/>
              <a:t> et mises à jour</a:t>
            </a:r>
            <a:r>
              <a:rPr sz="1600" dirty="0"/>
              <a:t> </a:t>
            </a:r>
            <a:endParaRPr sz="2000" dirty="0"/>
          </a:p>
          <a:p>
            <a:pPr marL="457200" lvl="0" indent="-336550" algn="l" rtl="0">
              <a:lnSpc>
                <a:spcPct val="110000"/>
              </a:lnSpc>
              <a:spcBef>
                <a:spcPts val="500"/>
              </a:spcBef>
              <a:spcAft>
                <a:spcPts val="0"/>
              </a:spcAft>
              <a:buClr>
                <a:schemeClr val="dk1"/>
              </a:buClr>
              <a:buSzPts val="1700"/>
              <a:buChar char="●"/>
              <a:defRPr sz="1700">
                <a:solidFill>
                  <a:schemeClr val="dk1"/>
                </a:solidFill>
                <a:latin typeface="Arial"/>
                <a:ea typeface="Arial"/>
                <a:cs typeface="Arial"/>
                <a:sym typeface="Arial"/>
              </a:defRPr>
            </a:pPr>
            <a:r>
              <a:rPr sz="1600" b="1" dirty="0"/>
              <a:t>Service </a:t>
            </a:r>
            <a:r>
              <a:rPr sz="1600" b="1" dirty="0" err="1"/>
              <a:t>d’assistance</a:t>
            </a:r>
            <a:r>
              <a:rPr sz="1600" b="1" dirty="0"/>
              <a:t> Delft Imaging</a:t>
            </a:r>
            <a:r>
              <a:rPr sz="1600" dirty="0"/>
              <a:t> 24 </a:t>
            </a:r>
            <a:r>
              <a:rPr sz="1600" dirty="0" err="1"/>
              <a:t>heures</a:t>
            </a:r>
            <a:r>
              <a:rPr sz="1600" dirty="0"/>
              <a:t> sur 24, 7 </a:t>
            </a:r>
            <a:r>
              <a:rPr sz="1600" dirty="0" err="1"/>
              <a:t>jours</a:t>
            </a:r>
            <a:r>
              <a:rPr sz="1600" dirty="0"/>
              <a:t> sur 7, disponible pour les </a:t>
            </a:r>
            <a:r>
              <a:rPr sz="1600" dirty="0" err="1"/>
              <a:t>appels</a:t>
            </a:r>
            <a:r>
              <a:rPr sz="1600" dirty="0"/>
              <a:t> de service, </a:t>
            </a:r>
            <a:r>
              <a:rPr sz="1600" dirty="0" err="1"/>
              <a:t>garantissant</a:t>
            </a:r>
            <a:r>
              <a:rPr sz="1600" dirty="0"/>
              <a:t> </a:t>
            </a:r>
            <a:r>
              <a:rPr sz="1600" dirty="0" err="1"/>
              <a:t>une</a:t>
            </a:r>
            <a:r>
              <a:rPr sz="1600" dirty="0"/>
              <a:t> </a:t>
            </a:r>
            <a:r>
              <a:rPr sz="1600" dirty="0" err="1"/>
              <a:t>résolution</a:t>
            </a:r>
            <a:r>
              <a:rPr sz="1600" dirty="0"/>
              <a:t> des </a:t>
            </a:r>
            <a:r>
              <a:rPr sz="1600" dirty="0" err="1"/>
              <a:t>problèmes</a:t>
            </a:r>
            <a:r>
              <a:rPr sz="1600" dirty="0"/>
              <a:t> dans un </a:t>
            </a:r>
            <a:r>
              <a:rPr sz="1600" dirty="0" err="1"/>
              <a:t>délai</a:t>
            </a:r>
            <a:r>
              <a:rPr sz="1600" dirty="0"/>
              <a:t> de cinq </a:t>
            </a:r>
            <a:r>
              <a:rPr sz="1600" dirty="0" err="1"/>
              <a:t>jours</a:t>
            </a:r>
            <a:r>
              <a:rPr sz="1600" dirty="0"/>
              <a:t> </a:t>
            </a:r>
            <a:r>
              <a:rPr sz="1600" dirty="0" err="1"/>
              <a:t>ouvrables</a:t>
            </a:r>
            <a:r>
              <a:rPr sz="1600" dirty="0"/>
              <a:t> à </a:t>
            </a:r>
            <a:r>
              <a:rPr sz="1600" dirty="0" err="1"/>
              <a:t>compter</a:t>
            </a:r>
            <a:r>
              <a:rPr sz="1600" dirty="0"/>
              <a:t> de la date de notification des </a:t>
            </a:r>
            <a:r>
              <a:rPr sz="1600" dirty="0" err="1"/>
              <a:t>problèmes</a:t>
            </a:r>
            <a:endParaRPr sz="2000" dirty="0"/>
          </a:p>
          <a:p>
            <a:pPr marL="457200" lvl="0" indent="-336550" algn="l" rtl="0">
              <a:lnSpc>
                <a:spcPct val="110000"/>
              </a:lnSpc>
              <a:spcBef>
                <a:spcPts val="500"/>
              </a:spcBef>
              <a:spcAft>
                <a:spcPts val="0"/>
              </a:spcAft>
              <a:buClr>
                <a:schemeClr val="dk1"/>
              </a:buClr>
              <a:buSzPts val="1700"/>
              <a:buChar char="●"/>
              <a:defRPr sz="1700">
                <a:solidFill>
                  <a:schemeClr val="dk1"/>
                </a:solidFill>
                <a:latin typeface="Arial"/>
                <a:ea typeface="Arial"/>
                <a:cs typeface="Arial"/>
                <a:sym typeface="Arial"/>
              </a:defRPr>
            </a:pPr>
            <a:r>
              <a:rPr sz="1600" b="1" dirty="0" err="1"/>
              <a:t>Remplacement</a:t>
            </a:r>
            <a:r>
              <a:rPr sz="1600" b="1" dirty="0"/>
              <a:t>/</a:t>
            </a:r>
            <a:r>
              <a:rPr sz="1600" b="1" dirty="0" err="1"/>
              <a:t>réparation</a:t>
            </a:r>
            <a:r>
              <a:rPr sz="1600" b="1" dirty="0"/>
              <a:t> </a:t>
            </a:r>
            <a:r>
              <a:rPr sz="1600" dirty="0"/>
              <a:t>des </a:t>
            </a:r>
            <a:r>
              <a:rPr sz="1600" dirty="0" err="1"/>
              <a:t>composants</a:t>
            </a:r>
            <a:r>
              <a:rPr sz="1600" dirty="0"/>
              <a:t> </a:t>
            </a:r>
            <a:r>
              <a:rPr sz="1600" dirty="0" err="1"/>
              <a:t>défectueux</a:t>
            </a:r>
            <a:r>
              <a:rPr sz="1600" dirty="0"/>
              <a:t> (</a:t>
            </a:r>
            <a:r>
              <a:rPr sz="1600" b="1" dirty="0"/>
              <a:t>à </a:t>
            </a:r>
            <a:r>
              <a:rPr sz="1600" b="1" dirty="0" err="1"/>
              <a:t>l’exclusion</a:t>
            </a:r>
            <a:r>
              <a:rPr sz="1600" b="1" dirty="0"/>
              <a:t> des batteries</a:t>
            </a:r>
            <a:r>
              <a:rPr sz="1600" dirty="0"/>
              <a:t>), avec </a:t>
            </a:r>
            <a:r>
              <a:rPr sz="1600" dirty="0" err="1"/>
              <a:t>coûts</a:t>
            </a:r>
            <a:r>
              <a:rPr sz="1600" dirty="0"/>
              <a:t> de transport </a:t>
            </a:r>
            <a:r>
              <a:rPr sz="1600" dirty="0" err="1"/>
              <a:t>associés</a:t>
            </a:r>
            <a:r>
              <a:rPr sz="1600" dirty="0"/>
              <a:t> </a:t>
            </a:r>
            <a:r>
              <a:rPr sz="1600" dirty="0" err="1"/>
              <a:t>inclus</a:t>
            </a:r>
            <a:endParaRPr sz="2000" dirty="0"/>
          </a:p>
        </p:txBody>
      </p:sp>
      <p:sp>
        <p:nvSpPr>
          <p:cNvPr id="2369" name="Google Shape;2369;gf31fb77f8f_0_2233"/>
          <p:cNvSpPr txBox="1">
            <a:spLocks noGrp="1"/>
          </p:cNvSpPr>
          <p:nvPr>
            <p:ph type="body" idx="4294967295"/>
          </p:nvPr>
        </p:nvSpPr>
        <p:spPr>
          <a:xfrm>
            <a:off x="7959604" y="699680"/>
            <a:ext cx="3948536" cy="3460491"/>
          </a:xfrm>
          <a:prstGeom prst="rect">
            <a:avLst/>
          </a:prstGeom>
          <a:solidFill>
            <a:schemeClr val="lt1"/>
          </a:solidFill>
          <a:ln w="25400" cap="flat" cmpd="sng">
            <a:solidFill>
              <a:schemeClr val="accent4"/>
            </a:solidFill>
            <a:prstDash val="solid"/>
            <a:round/>
            <a:headEnd type="none" w="sm" len="sm"/>
            <a:tailEnd type="none" w="sm" len="sm"/>
          </a:ln>
        </p:spPr>
        <p:txBody>
          <a:bodyPr spcFirstLastPara="1" wrap="square" lIns="0" tIns="45700" rIns="0" bIns="45700" anchor="t" anchorCtr="0">
            <a:noAutofit/>
          </a:bodyPr>
          <a:lstStyle/>
          <a:p>
            <a:pPr marL="58738" lvl="0" indent="0" algn="l" rtl="0">
              <a:lnSpc>
                <a:spcPct val="110000"/>
              </a:lnSpc>
              <a:spcBef>
                <a:spcPts val="500"/>
              </a:spcBef>
              <a:spcAft>
                <a:spcPts val="0"/>
              </a:spcAft>
              <a:buSzPts val="2400"/>
              <a:buNone/>
              <a:defRPr sz="1800" b="1">
                <a:solidFill>
                  <a:schemeClr val="dk1"/>
                </a:solidFill>
                <a:latin typeface="Arial"/>
                <a:ea typeface="Arial"/>
                <a:cs typeface="Arial"/>
                <a:sym typeface="Arial"/>
              </a:defRPr>
            </a:pPr>
            <a:r>
              <a:rPr sz="1600"/>
              <a:t>Installation et formation</a:t>
            </a:r>
            <a:endParaRPr sz="1800" b="1"/>
          </a:p>
          <a:p>
            <a:pPr marL="457200" lvl="0" indent="-342900" algn="l" rtl="0">
              <a:lnSpc>
                <a:spcPct val="110000"/>
              </a:lnSpc>
              <a:spcBef>
                <a:spcPts val="500"/>
              </a:spcBef>
              <a:spcAft>
                <a:spcPts val="0"/>
              </a:spcAft>
              <a:buSzPts val="1800"/>
              <a:buChar char="●"/>
              <a:defRPr sz="1600">
                <a:solidFill>
                  <a:schemeClr val="dk1"/>
                </a:solidFill>
                <a:latin typeface="Arial"/>
                <a:ea typeface="Arial"/>
                <a:cs typeface="Arial"/>
                <a:sym typeface="Arial"/>
              </a:defRPr>
            </a:pPr>
            <a:r>
              <a:rPr sz="1400"/>
              <a:t>Une séance de formation théorique et pratique d’un maximum de </a:t>
            </a:r>
            <a:r>
              <a:rPr sz="1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deux opérateurs</a:t>
            </a:r>
            <a:r>
              <a:rPr sz="1400"/>
              <a:t> sur la sécurité, l’utilisation, le transport et l’entretien par instrument</a:t>
            </a:r>
            <a:endParaRPr sz="1800"/>
          </a:p>
          <a:p>
            <a:pPr marL="457200" lvl="0" indent="-342900" algn="l" rtl="0">
              <a:lnSpc>
                <a:spcPct val="110000"/>
              </a:lnSpc>
              <a:spcBef>
                <a:spcPts val="0"/>
              </a:spcBef>
              <a:spcAft>
                <a:spcPts val="0"/>
              </a:spcAft>
              <a:buSzPts val="1800"/>
              <a:buChar char="●"/>
              <a:defRPr sz="1600">
                <a:solidFill>
                  <a:schemeClr val="dk1"/>
                </a:solidFill>
                <a:latin typeface="Arial"/>
                <a:ea typeface="Arial"/>
                <a:cs typeface="Arial"/>
                <a:sym typeface="Arial"/>
              </a:defRPr>
            </a:pPr>
            <a:r>
              <a:rPr sz="1400"/>
              <a:t>Fourniture de copies papier et numériques du matériel de formation et accès à la plateforme en ligne Delft eLearning à chaque personne formée</a:t>
            </a:r>
          </a:p>
          <a:p>
            <a:pPr marL="457200" lvl="0" indent="-342900" algn="l" rtl="0">
              <a:lnSpc>
                <a:spcPct val="110000"/>
              </a:lnSpc>
              <a:spcBef>
                <a:spcPts val="0"/>
              </a:spcBef>
              <a:spcAft>
                <a:spcPts val="0"/>
              </a:spcAft>
              <a:buSzPts val="1800"/>
              <a:buChar char="●"/>
              <a:defRPr sz="1600">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defRPr>
            </a:pPr>
            <a:r>
              <a:rPr sz="1400"/>
              <a:t>Installation effectuée en même temps que la formation </a:t>
            </a:r>
          </a:p>
        </p:txBody>
      </p:sp>
      <p:sp>
        <p:nvSpPr>
          <p:cNvPr id="2370" name="Google Shape;2370;gf31fb77f8f_0_2233"/>
          <p:cNvSpPr txBox="1"/>
          <p:nvPr/>
        </p:nvSpPr>
        <p:spPr>
          <a:xfrm>
            <a:off x="7943414" y="4257223"/>
            <a:ext cx="3964726" cy="2272900"/>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0000"/>
              </a:lnSpc>
              <a:spcBef>
                <a:spcPts val="500"/>
              </a:spcBef>
              <a:spcAft>
                <a:spcPts val="0"/>
              </a:spcAft>
              <a:buClr>
                <a:srgbClr val="000000"/>
              </a:buClr>
              <a:buSzPts val="1600"/>
              <a:buFont typeface="Arial"/>
              <a:buNone/>
              <a:defRPr sz="1600" b="1">
                <a:solidFill>
                  <a:schemeClr val="dk1"/>
                </a:solidFill>
                <a:latin typeface="Arial"/>
                <a:ea typeface="Arial"/>
                <a:cs typeface="Arial"/>
                <a:sym typeface="Arial"/>
              </a:defRPr>
            </a:pPr>
            <a:r>
              <a:t>Extension de garantie</a:t>
            </a:r>
            <a:endParaRPr b="1" i="0" u="none" strike="noStrike" cap="none">
              <a:solidFill>
                <a:schemeClr val="dk1"/>
              </a:solidFill>
              <a:latin typeface="Arial"/>
              <a:ea typeface="Arial"/>
              <a:cs typeface="Arial"/>
              <a:sym typeface="Arial"/>
            </a:endParaRPr>
          </a:p>
          <a:p>
            <a:pPr marL="457200" marR="0" lvl="0" indent="-342900" algn="l" rtl="0">
              <a:lnSpc>
                <a:spcPct val="110000"/>
              </a:lnSpc>
              <a:spcBef>
                <a:spcPts val="500"/>
              </a:spcBef>
              <a:spcAft>
                <a:spcPts val="0"/>
              </a:spcAft>
              <a:buClr>
                <a:schemeClr val="dk1"/>
              </a:buClr>
              <a:buSzPts val="1800"/>
              <a:buFont typeface="Arial"/>
              <a:buChar char="●"/>
              <a:defRPr sz="1600">
                <a:solidFill>
                  <a:schemeClr val="dk1"/>
                </a:solidFill>
                <a:latin typeface="Arial"/>
                <a:ea typeface="Arial"/>
                <a:cs typeface="Arial"/>
                <a:sym typeface="Arial"/>
              </a:defRPr>
            </a:pPr>
            <a:r>
              <a:t>Extension d’un an : 4 460 $</a:t>
            </a:r>
            <a:endParaRPr b="0" i="0" u="none" strike="noStrike" cap="none">
              <a:solidFill>
                <a:schemeClr val="dk1"/>
              </a:solidFill>
              <a:latin typeface="Arial"/>
              <a:ea typeface="Arial"/>
              <a:cs typeface="Arial"/>
              <a:sym typeface="Arial"/>
            </a:endParaRPr>
          </a:p>
          <a:p>
            <a:pPr marL="457200" marR="0" lvl="0" indent="-342900" algn="l" rtl="0">
              <a:lnSpc>
                <a:spcPct val="110000"/>
              </a:lnSpc>
              <a:spcBef>
                <a:spcPts val="0"/>
              </a:spcBef>
              <a:spcAft>
                <a:spcPts val="0"/>
              </a:spcAft>
              <a:buClr>
                <a:schemeClr val="dk1"/>
              </a:buClr>
              <a:buSzPts val="1800"/>
              <a:buFont typeface="Arial"/>
              <a:buChar char="●"/>
              <a:defRPr sz="1600">
                <a:solidFill>
                  <a:schemeClr val="dk1"/>
                </a:solidFill>
                <a:latin typeface="Arial"/>
                <a:ea typeface="Arial"/>
                <a:cs typeface="Arial"/>
                <a:sym typeface="Arial"/>
              </a:defRPr>
            </a:pPr>
            <a:r>
              <a:t>Extension de trois ans : 27 834 $ </a:t>
            </a:r>
            <a:endParaRPr b="0" i="0" u="none" strike="noStrike" cap="none">
              <a:solidFill>
                <a:schemeClr val="dk1"/>
              </a:solidFill>
              <a:latin typeface="Arial"/>
              <a:ea typeface="Arial"/>
              <a:cs typeface="Arial"/>
              <a:sym typeface="Arial"/>
            </a:endParaRPr>
          </a:p>
          <a:p>
            <a:pPr marL="114300" marR="0" lvl="0" indent="0" algn="l" rtl="0">
              <a:lnSpc>
                <a:spcPct val="110000"/>
              </a:lnSpc>
              <a:spcBef>
                <a:spcPts val="500"/>
              </a:spcBef>
              <a:spcAft>
                <a:spcPts val="0"/>
              </a:spcAft>
              <a:buClr>
                <a:srgbClr val="000000"/>
              </a:buClr>
              <a:buSzPts val="1600"/>
              <a:buFont typeface="Arial"/>
              <a:buNone/>
              <a:defRPr sz="1600">
                <a:solidFill>
                  <a:schemeClr val="dk1"/>
                </a:solidFill>
                <a:latin typeface="Arial"/>
                <a:ea typeface="Arial"/>
                <a:cs typeface="Arial"/>
                <a:sym typeface="Arial"/>
              </a:defRPr>
            </a:pPr>
            <a:r>
              <a:t>L’extension de garantie doit être achetée lors de l’achat du kit complet Delft Light ou pendant la période de garantie initiale. </a:t>
            </a:r>
            <a:endParaRPr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4"/>
        <p:cNvGrpSpPr/>
        <p:nvPr/>
      </p:nvGrpSpPr>
      <p:grpSpPr>
        <a:xfrm>
          <a:off x="0" y="0"/>
          <a:ext cx="0" cy="0"/>
          <a:chOff x="0" y="0"/>
          <a:chExt cx="0" cy="0"/>
        </a:xfrm>
      </p:grpSpPr>
      <p:sp>
        <p:nvSpPr>
          <p:cNvPr id="1855" name="Google Shape;1855;gf1773862d2_0_0"/>
          <p:cNvSpPr txBox="1">
            <a:spLocks noGrp="1"/>
          </p:cNvSpPr>
          <p:nvPr>
            <p:ph type="body" idx="1"/>
          </p:nvPr>
        </p:nvSpPr>
        <p:spPr>
          <a:xfrm>
            <a:off x="1086337" y="1031631"/>
            <a:ext cx="6115242" cy="52596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Clr>
                <a:srgbClr val="5C5F61"/>
              </a:buClr>
              <a:buSzPts val="2380"/>
              <a:buNone/>
              <a:defRPr sz="2400"/>
            </a:pPr>
            <a:r>
              <a:rPr sz="2000"/>
              <a:t>Dans les populations générales sans VIH âgées de 15 ans et plus dans lesquelles le</a:t>
            </a:r>
            <a:r>
              <a:rPr sz="2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dépistage de la tuberculose est recommandé : </a:t>
            </a:r>
            <a:r>
              <a:rPr sz="2000"/>
              <a:t> </a:t>
            </a:r>
            <a:endParaRPr sz="2400"/>
          </a:p>
          <a:p>
            <a:pPr marL="514350" lvl="0" indent="-342900" algn="l" rtl="0">
              <a:lnSpc>
                <a:spcPct val="90000"/>
              </a:lnSpc>
              <a:spcBef>
                <a:spcPts val="1800"/>
              </a:spcBef>
              <a:spcAft>
                <a:spcPts val="0"/>
              </a:spcAft>
              <a:buClr>
                <a:srgbClr val="5C5F61"/>
              </a:buClr>
              <a:buSzPts val="2380"/>
              <a:buFont typeface="Arial"/>
              <a:buChar char="•"/>
            </a:pPr>
            <a:r>
              <a:rPr sz="2000"/>
              <a:t>Le dépistage systématique de la tuberculose peut être effectué à l’aide d’un </a:t>
            </a:r>
            <a:r>
              <a:rPr sz="2000" b="1"/>
              <a:t>dépistage des symptômes</a:t>
            </a:r>
            <a:r>
              <a:rPr sz="2000"/>
              <a:t>, d’une </a:t>
            </a:r>
            <a:r>
              <a:rPr sz="20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radiographie thoracique avec logiciel de détection assistée par ordinateur (DAO)</a:t>
            </a:r>
            <a:r>
              <a:rPr sz="2000"/>
              <a:t> ou de </a:t>
            </a:r>
            <a:r>
              <a:rPr sz="2000" b="1"/>
              <a:t>tests de diagnostic rapide moléculaires recommandés parl’OMS,</a:t>
            </a:r>
            <a:r>
              <a:rPr sz="2000"/>
              <a:t> seuls ou en combinaison.</a:t>
            </a:r>
            <a:r>
              <a:rPr sz="2400"/>
              <a:t> </a:t>
            </a:r>
          </a:p>
          <a:p>
            <a:pPr marL="514350" lvl="0" indent="-336550" algn="l" rtl="0">
              <a:lnSpc>
                <a:spcPct val="90000"/>
              </a:lnSpc>
              <a:spcBef>
                <a:spcPts val="1800"/>
              </a:spcBef>
              <a:spcAft>
                <a:spcPts val="0"/>
              </a:spcAft>
              <a:buClr>
                <a:srgbClr val="5C5F61"/>
              </a:buClr>
              <a:buSzPts val="2280"/>
              <a:buFont typeface="Arial"/>
              <a:buChar char="•"/>
              <a:defRPr sz="2400"/>
            </a:pPr>
            <a:r>
              <a:rPr sz="2000" b="1"/>
              <a:t>Le logiciel de DAO</a:t>
            </a:r>
            <a:r>
              <a:rPr sz="2000"/>
              <a:t> peut être utilisé en remplacement des lecteurs humains pour interpréter les radiographies pulmonaires numériques dans le cadre du dépistage et du triage de la tuberculeuse.</a:t>
            </a:r>
            <a:endParaRPr sz="2400"/>
          </a:p>
        </p:txBody>
      </p:sp>
      <p:sp>
        <p:nvSpPr>
          <p:cNvPr id="1856" name="Google Shape;1856;gf1773862d2_0_0"/>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8884D"/>
              </a:buClr>
              <a:buSzPts val="2800"/>
              <a:buFont typeface="DM Sans"/>
              <a:buNone/>
              <a:defRPr sz="3200">
                <a:solidFill>
                  <a:srgbClr val="074AAA"/>
                </a:solidFill>
              </a:defRPr>
            </a:pPr>
            <a:r>
              <a:rPr sz="2800"/>
              <a:t>Rappel : Directives de l’OMS sur le dépistage systématique</a:t>
            </a:r>
            <a:endParaRPr sz="2800">
              <a:solidFill>
                <a:srgbClr val="074AAA"/>
              </a:solidFill>
            </a:endParaRPr>
          </a:p>
        </p:txBody>
      </p:sp>
      <p:grpSp>
        <p:nvGrpSpPr>
          <p:cNvPr id="1857" name="Google Shape;1857;gf1773862d2_0_0"/>
          <p:cNvGrpSpPr/>
          <p:nvPr/>
        </p:nvGrpSpPr>
        <p:grpSpPr>
          <a:xfrm>
            <a:off x="7293729" y="1215657"/>
            <a:ext cx="4376300" cy="4426686"/>
            <a:chOff x="6810025" y="1836777"/>
            <a:chExt cx="4376300" cy="4426686"/>
          </a:xfrm>
        </p:grpSpPr>
        <p:pic>
          <p:nvPicPr>
            <p:cNvPr id="1858" name="Google Shape;1858;gf1773862d2_0_0"/>
            <p:cNvPicPr preferRelativeResize="0"/>
            <p:nvPr/>
          </p:nvPicPr>
          <p:blipFill rotWithShape="1">
            <a:blip r:embed="rId3">
              <a:alphaModFix/>
            </a:blip>
            <a:srcRect/>
            <a:stretch/>
          </p:blipFill>
          <p:spPr>
            <a:xfrm>
              <a:off x="6810025" y="1836777"/>
              <a:ext cx="2142075" cy="1413750"/>
            </a:xfrm>
            <a:prstGeom prst="rect">
              <a:avLst/>
            </a:prstGeom>
            <a:noFill/>
            <a:ln>
              <a:noFill/>
            </a:ln>
          </p:spPr>
        </p:pic>
        <p:pic>
          <p:nvPicPr>
            <p:cNvPr id="1859" name="Google Shape;1859;gf1773862d2_0_0"/>
            <p:cNvPicPr preferRelativeResize="0"/>
            <p:nvPr/>
          </p:nvPicPr>
          <p:blipFill rotWithShape="1">
            <a:blip r:embed="rId4">
              <a:alphaModFix/>
            </a:blip>
            <a:srcRect/>
            <a:stretch/>
          </p:blipFill>
          <p:spPr>
            <a:xfrm>
              <a:off x="9044250" y="1840150"/>
              <a:ext cx="2142075" cy="1410376"/>
            </a:xfrm>
            <a:prstGeom prst="rect">
              <a:avLst/>
            </a:prstGeom>
            <a:noFill/>
            <a:ln>
              <a:noFill/>
            </a:ln>
          </p:spPr>
        </p:pic>
        <p:pic>
          <p:nvPicPr>
            <p:cNvPr id="1860" name="Google Shape;1860;gf1773862d2_0_0"/>
            <p:cNvPicPr preferRelativeResize="0"/>
            <p:nvPr/>
          </p:nvPicPr>
          <p:blipFill rotWithShape="1">
            <a:blip r:embed="rId5">
              <a:alphaModFix/>
            </a:blip>
            <a:srcRect/>
            <a:stretch/>
          </p:blipFill>
          <p:spPr>
            <a:xfrm>
              <a:off x="6810025" y="3343974"/>
              <a:ext cx="2142075" cy="1419307"/>
            </a:xfrm>
            <a:prstGeom prst="rect">
              <a:avLst/>
            </a:prstGeom>
            <a:noFill/>
            <a:ln>
              <a:noFill/>
            </a:ln>
          </p:spPr>
        </p:pic>
        <p:pic>
          <p:nvPicPr>
            <p:cNvPr id="1861" name="Google Shape;1861;gf1773862d2_0_0"/>
            <p:cNvPicPr preferRelativeResize="0"/>
            <p:nvPr/>
          </p:nvPicPr>
          <p:blipFill rotWithShape="1">
            <a:blip r:embed="rId6">
              <a:alphaModFix/>
            </a:blip>
            <a:srcRect/>
            <a:stretch/>
          </p:blipFill>
          <p:spPr>
            <a:xfrm>
              <a:off x="9044250" y="3335800"/>
              <a:ext cx="2142075" cy="1435646"/>
            </a:xfrm>
            <a:prstGeom prst="rect">
              <a:avLst/>
            </a:prstGeom>
            <a:noFill/>
            <a:ln>
              <a:noFill/>
            </a:ln>
          </p:spPr>
        </p:pic>
        <p:pic>
          <p:nvPicPr>
            <p:cNvPr id="1862" name="Google Shape;1862;gf1773862d2_0_0"/>
            <p:cNvPicPr preferRelativeResize="0"/>
            <p:nvPr/>
          </p:nvPicPr>
          <p:blipFill rotWithShape="1">
            <a:blip r:embed="rId7">
              <a:alphaModFix/>
            </a:blip>
            <a:srcRect/>
            <a:stretch/>
          </p:blipFill>
          <p:spPr>
            <a:xfrm>
              <a:off x="7951727" y="4856727"/>
              <a:ext cx="2142075" cy="1406736"/>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375" name="Google Shape;2375;p12"/>
          <p:cNvSpPr txBox="1">
            <a:spLocks noGrp="1"/>
          </p:cNvSpPr>
          <p:nvPr>
            <p:ph type="title"/>
          </p:nvPr>
        </p:nvSpPr>
        <p:spPr>
          <a:xfrm>
            <a:off x="444500" y="95251"/>
            <a:ext cx="10763250" cy="804254"/>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1800"/>
              <a:buNone/>
              <a:defRPr sz="3600">
                <a:solidFill>
                  <a:srgbClr val="0EB0ED"/>
                </a:solidFill>
              </a:defRPr>
            </a:pPr>
            <a:r>
              <a:t>Connexion avec CAD4TB</a:t>
            </a:r>
          </a:p>
        </p:txBody>
      </p:sp>
      <p:sp>
        <p:nvSpPr>
          <p:cNvPr id="2376" name="Google Shape;2376;p12"/>
          <p:cNvSpPr txBox="1">
            <a:spLocks noGrp="1"/>
          </p:cNvSpPr>
          <p:nvPr>
            <p:ph type="body" idx="1"/>
          </p:nvPr>
        </p:nvSpPr>
        <p:spPr>
          <a:xfrm>
            <a:off x="444500" y="761395"/>
            <a:ext cx="11303000" cy="525102"/>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500"/>
              </a:spcBef>
              <a:spcAft>
                <a:spcPts val="0"/>
              </a:spcAft>
              <a:buSzPts val="1800"/>
              <a:buNone/>
              <a:defRPr sz="2000"/>
            </a:pPr>
            <a:r>
              <a:rPr sz="1800"/>
              <a:t>La façon dont Delft Light se connecte à CAD4TB dépend de l’utilisation du système en ligne ou hors ligne.</a:t>
            </a:r>
          </a:p>
          <a:p>
            <a:pPr marL="0" lvl="0" indent="0" algn="l" rtl="0">
              <a:lnSpc>
                <a:spcPct val="110000"/>
              </a:lnSpc>
              <a:spcBef>
                <a:spcPts val="500"/>
              </a:spcBef>
              <a:spcAft>
                <a:spcPts val="0"/>
              </a:spcAft>
              <a:buSzPts val="1800"/>
              <a:buNone/>
              <a:defRPr sz="2000"/>
            </a:pPr>
            <a:r>
              <a:rPr sz="1800"/>
              <a:t> </a:t>
            </a:r>
          </a:p>
        </p:txBody>
      </p:sp>
      <p:pic>
        <p:nvPicPr>
          <p:cNvPr id="2377" name="Google Shape;2377;p12"/>
          <p:cNvPicPr preferRelativeResize="0"/>
          <p:nvPr/>
        </p:nvPicPr>
        <p:blipFill rotWithShape="1">
          <a:blip r:embed="rId3">
            <a:alphaModFix/>
          </a:blip>
          <a:srcRect/>
          <a:stretch/>
        </p:blipFill>
        <p:spPr>
          <a:xfrm>
            <a:off x="444500" y="1838096"/>
            <a:ext cx="8559897" cy="3521900"/>
          </a:xfrm>
          <a:prstGeom prst="rect">
            <a:avLst/>
          </a:prstGeom>
          <a:noFill/>
          <a:ln>
            <a:noFill/>
          </a:ln>
          <a:effectLst>
            <a:outerShdw blurRad="63500" sx="102000" sy="102000" algn="ctr" rotWithShape="0">
              <a:srgbClr val="000000">
                <a:alpha val="40000"/>
              </a:srgbClr>
            </a:outerShdw>
          </a:effectLst>
        </p:spPr>
      </p:pic>
      <p:sp>
        <p:nvSpPr>
          <p:cNvPr id="2378" name="Google Shape;2378;p12"/>
          <p:cNvSpPr txBox="1"/>
          <p:nvPr/>
        </p:nvSpPr>
        <p:spPr>
          <a:xfrm>
            <a:off x="7316800" y="1676401"/>
            <a:ext cx="4526700" cy="132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defRPr sz="1700" b="1">
                <a:solidFill>
                  <a:srgbClr val="03306A"/>
                </a:solidFill>
                <a:latin typeface="Arial"/>
                <a:ea typeface="Arial"/>
                <a:cs typeface="Arial"/>
                <a:sym typeface="Arial"/>
              </a:defRPr>
            </a:pPr>
            <a:r>
              <a:rPr sz="1600"/>
              <a:t>Cloud CAD4TB</a:t>
            </a:r>
            <a:endParaRPr sz="1600" b="0" i="0" u="none" strike="noStrike" cap="none">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700"/>
              <a:buFont typeface="Arial"/>
              <a:buChar char="•"/>
              <a:defRPr sz="1700">
                <a:solidFill>
                  <a:srgbClr val="03306A"/>
                </a:solidFill>
                <a:latin typeface="Arial"/>
                <a:ea typeface="Arial"/>
                <a:cs typeface="Arial"/>
                <a:sym typeface="Arial"/>
              </a:defRPr>
            </a:pPr>
            <a:r>
              <a:rPr sz="1600"/>
              <a:t>Les images sont stockées en ligne.</a:t>
            </a:r>
            <a:endParaRPr sz="1600" b="0" i="0" u="none" strike="noStrike" cap="none">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700"/>
              <a:buFont typeface="Arial"/>
              <a:buChar char="•"/>
              <a:defRPr sz="1700">
                <a:solidFill>
                  <a:srgbClr val="03306A"/>
                </a:solidFill>
                <a:latin typeface="Arial"/>
                <a:ea typeface="Arial"/>
                <a:cs typeface="Arial"/>
                <a:sym typeface="Arial"/>
              </a:defRPr>
            </a:pPr>
            <a:r>
              <a:rPr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Les données sont </a:t>
            </a:r>
            <a:r>
              <a:rPr sz="1600"/>
              <a:t>analysées via un serveur de données sécurisé.</a:t>
            </a:r>
            <a:endParaRPr sz="1600" b="0" i="0" u="none" strike="noStrike" cap="none">
              <a:solidFill>
                <a:srgbClr val="03306A"/>
              </a:solidFill>
              <a:latin typeface="Arial"/>
              <a:ea typeface="Arial"/>
              <a:cs typeface="Arial"/>
              <a:sym typeface="Arial"/>
            </a:endParaRPr>
          </a:p>
        </p:txBody>
      </p:sp>
      <p:sp>
        <p:nvSpPr>
          <p:cNvPr id="2379" name="Google Shape;2379;p12"/>
          <p:cNvSpPr txBox="1"/>
          <p:nvPr/>
        </p:nvSpPr>
        <p:spPr>
          <a:xfrm>
            <a:off x="7316799" y="4833257"/>
            <a:ext cx="4218709" cy="17698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defRPr sz="1700" b="1">
                <a:solidFill>
                  <a:srgbClr val="202020"/>
                </a:solidFill>
                <a:latin typeface="Arial"/>
                <a:ea typeface="Arial"/>
                <a:cs typeface="Arial"/>
                <a:sym typeface="Arial"/>
              </a:defRPr>
            </a:pPr>
            <a:r>
              <a:rPr sz="1600"/>
              <a:t>Boîtier CAD4TB</a:t>
            </a:r>
            <a:endParaRPr sz="1600" b="0" i="0" u="none" strike="noStrike" cap="none">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000000"/>
              </a:buClr>
              <a:buSzPts val="1700"/>
              <a:buFont typeface="Arial"/>
              <a:buChar char="•"/>
              <a:defRPr sz="1700">
                <a:solidFill>
                  <a:srgbClr val="202020"/>
                </a:solidFill>
                <a:latin typeface="Arial"/>
                <a:ea typeface="Arial"/>
                <a:cs typeface="Arial"/>
                <a:sym typeface="Arial"/>
              </a:defRPr>
            </a:pPr>
            <a:r>
              <a:rPr sz="1600"/>
              <a:t>Les images sont stockées localement.</a:t>
            </a:r>
            <a:endParaRPr sz="1600" b="0" i="0" u="none" strike="noStrike" cap="none">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000000"/>
              </a:buClr>
              <a:buSzPts val="1700"/>
              <a:buFont typeface="Arial"/>
              <a:buChar char="•"/>
              <a:defRPr sz="1700">
                <a:solidFill>
                  <a:srgbClr val="202020"/>
                </a:solidFill>
                <a:latin typeface="Arial"/>
                <a:ea typeface="Arial"/>
                <a:cs typeface="Arial"/>
                <a:sym typeface="Arial"/>
              </a:defRPr>
            </a:pPr>
            <a:r>
              <a:rPr sz="1600"/>
              <a:t>Les images sont synchronisées avec le cloud CAD4TB lorsque la connexion Internet est disponible.</a:t>
            </a:r>
            <a:endParaRPr sz="1600" b="0" i="0" u="none" strike="noStrike" cap="none">
              <a:solidFill>
                <a:srgbClr val="000000"/>
              </a:solidFill>
              <a:latin typeface="Arial"/>
              <a:ea typeface="Arial"/>
              <a:cs typeface="Arial"/>
              <a:sym typeface="Arial"/>
            </a:endParaRPr>
          </a:p>
        </p:txBody>
      </p:sp>
      <p:sp>
        <p:nvSpPr>
          <p:cNvPr id="2380" name="Google Shape;2380;p12"/>
          <p:cNvSpPr/>
          <p:nvPr/>
        </p:nvSpPr>
        <p:spPr>
          <a:xfrm>
            <a:off x="2742509" y="1417002"/>
            <a:ext cx="233910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defRPr sz="5400" b="1">
                <a:solidFill>
                  <a:srgbClr val="034279"/>
                </a:solidFill>
                <a:latin typeface="Arial"/>
                <a:ea typeface="Arial"/>
                <a:cs typeface="Arial"/>
                <a:sym typeface="Arial"/>
              </a:defRPr>
            </a:pPr>
            <a:r>
              <a:rPr sz="4800"/>
              <a:t>En ligne</a:t>
            </a:r>
            <a:endParaRPr sz="1200" b="0" i="0" u="none" strike="noStrike" cap="none">
              <a:solidFill>
                <a:srgbClr val="000000"/>
              </a:solidFill>
              <a:latin typeface="Arial"/>
              <a:ea typeface="Arial"/>
              <a:cs typeface="Arial"/>
              <a:sym typeface="Arial"/>
            </a:endParaRPr>
          </a:p>
        </p:txBody>
      </p:sp>
      <p:sp>
        <p:nvSpPr>
          <p:cNvPr id="2381" name="Google Shape;2381;p12"/>
          <p:cNvSpPr/>
          <p:nvPr/>
        </p:nvSpPr>
        <p:spPr>
          <a:xfrm>
            <a:off x="3203940" y="5225693"/>
            <a:ext cx="2377575"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defRPr sz="5400" b="1">
                <a:solidFill>
                  <a:srgbClr val="303030"/>
                </a:solidFill>
                <a:latin typeface="Arial"/>
                <a:ea typeface="Arial"/>
                <a:cs typeface="Arial"/>
                <a:sym typeface="Arial"/>
              </a:defRPr>
            </a:pPr>
            <a:r>
              <a:rPr sz="4800"/>
              <a:t>Hors ligne</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85"/>
        <p:cNvGrpSpPr/>
        <p:nvPr/>
      </p:nvGrpSpPr>
      <p:grpSpPr>
        <a:xfrm>
          <a:off x="0" y="0"/>
          <a:ext cx="0" cy="0"/>
          <a:chOff x="0" y="0"/>
          <a:chExt cx="0" cy="0"/>
        </a:xfrm>
      </p:grpSpPr>
      <p:sp>
        <p:nvSpPr>
          <p:cNvPr id="2386" name="Google Shape;2386;p11"/>
          <p:cNvSpPr txBox="1">
            <a:spLocks noGrp="1"/>
          </p:cNvSpPr>
          <p:nvPr>
            <p:ph type="title"/>
          </p:nvPr>
        </p:nvSpPr>
        <p:spPr>
          <a:xfrm>
            <a:off x="312821" y="204538"/>
            <a:ext cx="11879180" cy="604251"/>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3200"/>
              <a:buNone/>
              <a:defRPr sz="3600"/>
            </a:pPr>
            <a:r>
              <a:rPr sz="3200"/>
              <a:t>Connexion avec CAD4TB</a:t>
            </a:r>
          </a:p>
        </p:txBody>
      </p:sp>
      <p:sp>
        <p:nvSpPr>
          <p:cNvPr id="2387" name="Google Shape;2387;p11"/>
          <p:cNvSpPr txBox="1">
            <a:spLocks noGrp="1"/>
          </p:cNvSpPr>
          <p:nvPr>
            <p:ph type="body" idx="1"/>
          </p:nvPr>
        </p:nvSpPr>
        <p:spPr>
          <a:xfrm>
            <a:off x="312825" y="811800"/>
            <a:ext cx="5173500" cy="2092500"/>
          </a:xfrm>
          <a:prstGeom prst="rect">
            <a:avLst/>
          </a:prstGeom>
          <a:noFill/>
          <a:ln>
            <a:noFill/>
          </a:ln>
        </p:spPr>
        <p:txBody>
          <a:bodyPr spcFirstLastPara="1" wrap="square" lIns="0" tIns="45700" rIns="0" bIns="45700" anchor="t" anchorCtr="0">
            <a:normAutofit lnSpcReduction="10000"/>
          </a:bodyPr>
          <a:lstStyle/>
          <a:p>
            <a:pPr marL="0" lvl="0" indent="0" algn="l" rtl="0">
              <a:lnSpc>
                <a:spcPct val="110000"/>
              </a:lnSpc>
              <a:spcBef>
                <a:spcPts val="1000"/>
              </a:spcBef>
              <a:spcAft>
                <a:spcPts val="0"/>
              </a:spcAft>
              <a:buSzPct val="140270"/>
              <a:buNone/>
              <a:defRPr sz="2000" b="1">
                <a:solidFill>
                  <a:schemeClr val="dk1"/>
                </a:solidFill>
              </a:defRPr>
            </a:pPr>
            <a:r>
              <a:rPr sz="1800"/>
              <a:t>En ligne</a:t>
            </a:r>
          </a:p>
          <a:p>
            <a:pPr marL="457200" lvl="0" indent="-336618" algn="l" rtl="0">
              <a:lnSpc>
                <a:spcPct val="110000"/>
              </a:lnSpc>
              <a:spcBef>
                <a:spcPts val="1000"/>
              </a:spcBef>
              <a:spcAft>
                <a:spcPts val="0"/>
              </a:spcAft>
              <a:buSzPct val="108108"/>
              <a:buChar char="•"/>
              <a:defRPr sz="1700">
                <a:solidFill>
                  <a:schemeClr val="dk1"/>
                </a:solidFill>
              </a:defRPr>
            </a:pPr>
            <a:r>
              <a:rPr sz="1400"/>
              <a:t>La console Delft Light reçoit les images radiologiques du détecteur et est utilisée pour les télécharger vers le cloud de DAO contenant l’intelligence artificielle.</a:t>
            </a:r>
          </a:p>
          <a:p>
            <a:pPr marL="457200" lvl="0" indent="-336618" algn="l" rtl="0">
              <a:lnSpc>
                <a:spcPct val="110000"/>
              </a:lnSpc>
              <a:spcBef>
                <a:spcPts val="1000"/>
              </a:spcBef>
              <a:spcAft>
                <a:spcPts val="0"/>
              </a:spcAft>
              <a:buSzPct val="108108"/>
              <a:buChar char="•"/>
              <a:defRPr sz="1700">
                <a:solidFill>
                  <a:schemeClr val="dk1"/>
                </a:solidFill>
              </a:defRPr>
            </a:pPr>
            <a:r>
              <a:rPr sz="1400"/>
              <a:t>Les résultats fournis par la CAD4TB sont affichés sur la plateforme Internet de la CAD4TB, accessible depuis les navigateurs Internet.</a:t>
            </a:r>
          </a:p>
        </p:txBody>
      </p:sp>
      <p:sp>
        <p:nvSpPr>
          <p:cNvPr id="2388" name="Google Shape;2388;p11"/>
          <p:cNvSpPr txBox="1"/>
          <p:nvPr/>
        </p:nvSpPr>
        <p:spPr>
          <a:xfrm>
            <a:off x="6263800" y="808800"/>
            <a:ext cx="5433600" cy="5111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None/>
              <a:defRPr sz="2000" b="1">
                <a:solidFill>
                  <a:schemeClr val="lt1"/>
                </a:solidFill>
                <a:latin typeface="Arial"/>
                <a:ea typeface="Arial"/>
                <a:cs typeface="Arial"/>
                <a:sym typeface="Arial"/>
              </a:defRPr>
            </a:pPr>
            <a:r>
              <a:rPr sz="1800"/>
              <a:t>Hors ligne</a:t>
            </a:r>
            <a:endParaRPr sz="12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600"/>
              <a:buFont typeface="Arial"/>
              <a:buChar char="•"/>
              <a:defRPr sz="1600">
                <a:solidFill>
                  <a:schemeClr val="lt1"/>
                </a:solidFill>
                <a:latin typeface="Arial"/>
                <a:ea typeface="Arial"/>
                <a:cs typeface="Arial"/>
                <a:sym typeface="Arial"/>
              </a:defRPr>
            </a:pPr>
            <a:r>
              <a:t>Le boîtier CADTB (illustré) contenant l’intelligence artificielle est connecté à l’ordinateur portable de la console et analyse les radiographies qu’il reçoit de l’ordinateur portable. </a:t>
            </a:r>
            <a:endParaRPr sz="12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600"/>
              <a:buFont typeface="Arial"/>
              <a:buChar char="•"/>
              <a:defRPr sz="1600">
                <a:solidFill>
                  <a:schemeClr val="lt1"/>
                </a:solidFill>
                <a:latin typeface="Arial"/>
                <a:ea typeface="Arial"/>
                <a:cs typeface="Arial"/>
                <a:sym typeface="Arial"/>
              </a:defRPr>
            </a:pPr>
            <a:r>
              <a:t>Les résultats fournis par la CAD4TB sont affichés sur l’ordinateur portable de la console.</a:t>
            </a:r>
            <a:endParaRPr sz="12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800"/>
              <a:buFont typeface="Arial"/>
              <a:buNone/>
            </a:pPr>
            <a:endParaRPr sz="2400" b="0" i="0" u="none" strike="noStrike" cap="none">
              <a:solidFill>
                <a:schemeClr val="lt1"/>
              </a:solidFill>
              <a:latin typeface="Arial"/>
              <a:ea typeface="Arial"/>
              <a:cs typeface="Arial"/>
              <a:sym typeface="Arial"/>
            </a:endParaRPr>
          </a:p>
        </p:txBody>
      </p:sp>
      <p:pic>
        <p:nvPicPr>
          <p:cNvPr id="2390" name="Google Shape;2390;p11" descr="Diagram  Description automatically generated"/>
          <p:cNvPicPr preferRelativeResize="0"/>
          <p:nvPr/>
        </p:nvPicPr>
        <p:blipFill rotWithShape="1">
          <a:blip r:embed="rId3">
            <a:alphaModFix/>
          </a:blip>
          <a:srcRect/>
          <a:stretch/>
        </p:blipFill>
        <p:spPr>
          <a:xfrm>
            <a:off x="6637425" y="2904191"/>
            <a:ext cx="4686350" cy="277716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pic>
        <p:nvPicPr>
          <p:cNvPr id="2391" name="Google Shape;2391;p11" descr="Graphical user interface  Description automatically generated"/>
          <p:cNvPicPr preferRelativeResize="0"/>
          <p:nvPr/>
        </p:nvPicPr>
        <p:blipFill rotWithShape="1">
          <a:blip r:embed="rId4">
            <a:alphaModFix/>
          </a:blip>
          <a:srcRect/>
          <a:stretch/>
        </p:blipFill>
        <p:spPr>
          <a:xfrm>
            <a:off x="10241374" y="114290"/>
            <a:ext cx="1556556" cy="1037702"/>
          </a:xfrm>
          <a:prstGeom prst="rect">
            <a:avLst/>
          </a:prstGeom>
          <a:noFill/>
          <a:ln>
            <a:noFill/>
          </a:ln>
        </p:spPr>
      </p:pic>
      <p:sp>
        <p:nvSpPr>
          <p:cNvPr id="2392" name="Google Shape;2392;p11"/>
          <p:cNvSpPr/>
          <p:nvPr/>
        </p:nvSpPr>
        <p:spPr>
          <a:xfrm>
            <a:off x="0" y="5892529"/>
            <a:ext cx="12192000" cy="1037704"/>
          </a:xfrm>
          <a:prstGeom prst="rect">
            <a:avLst/>
          </a:prstGeom>
          <a:solidFill>
            <a:srgbClr val="CFE2F3"/>
          </a:solidFill>
          <a:ln w="25400" cap="flat" cmpd="sng">
            <a:solidFill>
              <a:srgbClr val="5C5F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defRPr sz="1600" b="1">
                <a:solidFill>
                  <a:srgbClr val="034279"/>
                </a:solidFill>
                <a:latin typeface="Arial"/>
                <a:ea typeface="Arial"/>
                <a:cs typeface="Arial"/>
                <a:sym typeface="Arial"/>
              </a:defRPr>
            </a:pPr>
            <a:r>
              <a:t>Hybride </a:t>
            </a:r>
            <a:endParaRPr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defRPr sz="1600">
                <a:solidFill>
                  <a:srgbClr val="034279"/>
                </a:solidFill>
                <a:latin typeface="Arial"/>
                <a:ea typeface="Arial"/>
                <a:cs typeface="Arial"/>
                <a:sym typeface="Arial"/>
              </a:defRPr>
            </a:pPr>
            <a:r>
              <a:t>La configuration hybride utilise la configuration de l’équipement hors ligne, mais avec une synchronisation préconfigurée des données vers un serveur lorsque la connexion Internet est rétablie après des périodes d’exploitation hors ligne.</a:t>
            </a:r>
            <a:endParaRPr b="0" i="0" u="none" strike="noStrike" cap="none">
              <a:solidFill>
                <a:srgbClr val="000000"/>
              </a:solidFill>
              <a:latin typeface="Arial"/>
              <a:ea typeface="Arial"/>
              <a:cs typeface="Arial"/>
              <a:sym typeface="Arial"/>
            </a:endParaRPr>
          </a:p>
        </p:txBody>
      </p:sp>
      <p:pic>
        <p:nvPicPr>
          <p:cNvPr id="2" name="Google Shape;2278;g168f2db1877_0_63">
            <a:extLst>
              <a:ext uri="{FF2B5EF4-FFF2-40B4-BE49-F238E27FC236}">
                <a16:creationId xmlns:a16="http://schemas.microsoft.com/office/drawing/2014/main" id="{DA4C0B54-D743-137D-4380-4A8F4947DEDC}"/>
              </a:ext>
            </a:extLst>
          </p:cNvPr>
          <p:cNvPicPr preferRelativeResize="0"/>
          <p:nvPr/>
        </p:nvPicPr>
        <p:blipFill>
          <a:blip r:embed="rId5"/>
          <a:srcRect t="1322" b="1322"/>
          <a:stretch/>
        </p:blipFill>
        <p:spPr>
          <a:xfrm>
            <a:off x="775652" y="2863253"/>
            <a:ext cx="4247844" cy="2923689"/>
          </a:xfrm>
          <a:prstGeom prst="rect">
            <a:avLst/>
          </a:prstGeom>
          <a:noFill/>
          <a:ln w="38100"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pic>
      <p:pic>
        <p:nvPicPr>
          <p:cNvPr id="3" name="Google Shape;2275;g168f2db1877_0_63">
            <a:extLst>
              <a:ext uri="{FF2B5EF4-FFF2-40B4-BE49-F238E27FC236}">
                <a16:creationId xmlns:a16="http://schemas.microsoft.com/office/drawing/2014/main" id="{F266B796-C6B4-C701-476D-05790EC70E23}"/>
              </a:ext>
            </a:extLst>
          </p:cNvPr>
          <p:cNvPicPr preferRelativeResize="0"/>
          <p:nvPr/>
        </p:nvPicPr>
        <p:blipFill>
          <a:blip r:embed="rId6"/>
          <a:srcRect/>
          <a:stretch/>
        </p:blipFill>
        <p:spPr>
          <a:xfrm>
            <a:off x="6637425" y="2904191"/>
            <a:ext cx="4749179" cy="277716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pic>
        <p:nvPicPr>
          <p:cNvPr id="2398" name="Google Shape;2398;gf31fb77f8f_0_2270"/>
          <p:cNvPicPr preferRelativeResize="0"/>
          <p:nvPr/>
        </p:nvPicPr>
        <p:blipFill rotWithShape="1">
          <a:blip r:embed="rId3">
            <a:alphaModFix/>
          </a:blip>
          <a:srcRect r="-592"/>
          <a:stretch/>
        </p:blipFill>
        <p:spPr>
          <a:xfrm>
            <a:off x="0" y="0"/>
            <a:ext cx="12192000" cy="6858002"/>
          </a:xfrm>
          <a:prstGeom prst="rect">
            <a:avLst/>
          </a:prstGeom>
          <a:noFill/>
          <a:ln>
            <a:noFill/>
          </a:ln>
        </p:spPr>
      </p:pic>
      <p:sp>
        <p:nvSpPr>
          <p:cNvPr id="2399" name="Google Shape;2399;gf31fb77f8f_0_2270"/>
          <p:cNvSpPr txBox="1">
            <a:spLocks noGrp="1"/>
          </p:cNvSpPr>
          <p:nvPr>
            <p:ph type="body" idx="1"/>
          </p:nvPr>
        </p:nvSpPr>
        <p:spPr>
          <a:xfrm>
            <a:off x="348200" y="155325"/>
            <a:ext cx="11454600" cy="2901900"/>
          </a:xfrm>
          <a:prstGeom prst="rect">
            <a:avLst/>
          </a:prstGeom>
          <a:solidFill>
            <a:srgbClr val="5BCBF5">
              <a:alpha val="18039"/>
            </a:srgbClr>
          </a:solidFill>
          <a:ln w="9525" cap="flat" cmpd="sng">
            <a:solidFill>
              <a:srgbClr val="09759E"/>
            </a:solidFill>
            <a:prstDash val="solid"/>
            <a:round/>
            <a:headEnd type="none" w="sm" len="sm"/>
            <a:tailEnd type="none" w="sm" len="sm"/>
          </a:ln>
        </p:spPr>
        <p:txBody>
          <a:bodyPr spcFirstLastPara="1" wrap="square" lIns="0" tIns="45700" rIns="0" bIns="45700" anchor="t" anchorCtr="0">
            <a:noAutofit/>
          </a:bodyPr>
          <a:lstStyle/>
          <a:p>
            <a:pPr marL="117475" lvl="0" indent="0" algn="l" rtl="0">
              <a:lnSpc>
                <a:spcPct val="100000"/>
              </a:lnSpc>
              <a:spcBef>
                <a:spcPts val="500"/>
              </a:spcBef>
              <a:spcAft>
                <a:spcPts val="0"/>
              </a:spcAft>
              <a:buSzPts val="935"/>
              <a:buNone/>
              <a:defRPr sz="1800">
                <a:solidFill>
                  <a:schemeClr val="lt1"/>
                </a:solidFill>
                <a:latin typeface="Arial"/>
                <a:ea typeface="Arial"/>
                <a:cs typeface="Arial"/>
                <a:sym typeface="Arial"/>
              </a:defRPr>
            </a:pPr>
            <a:r>
              <a:rPr sz="1600"/>
              <a:t>Les systèmes de DAO et d’UP-XR offrent tous deux une opportunité d’accroître les résultats des programmes de dépistage de la tuberculose : </a:t>
            </a:r>
          </a:p>
          <a:p>
            <a:pPr marL="742950" lvl="0" indent="-285750" algn="l" rtl="0">
              <a:lnSpc>
                <a:spcPct val="100000"/>
              </a:lnSpc>
              <a:spcBef>
                <a:spcPts val="1700"/>
              </a:spcBef>
              <a:spcAft>
                <a:spcPts val="0"/>
              </a:spcAft>
              <a:buSzPts val="1800"/>
              <a:buFont typeface="Arial"/>
              <a:buChar char="•"/>
              <a:defRPr sz="1800">
                <a:solidFill>
                  <a:schemeClr val="lt1"/>
                </a:solidFill>
                <a:latin typeface="Arial"/>
                <a:ea typeface="Arial"/>
                <a:cs typeface="Arial"/>
                <a:sym typeface="Arial"/>
              </a:defRPr>
            </a:pPr>
            <a:r>
              <a:rPr sz="1600"/>
              <a:t>Le système de </a:t>
            </a:r>
            <a:r>
              <a:rPr sz="1600" b="1"/>
              <a:t>DAO </a:t>
            </a:r>
            <a:r>
              <a:rPr sz="1600"/>
              <a:t>en remplaçant ou en complétant les ressources limitées en lecteurs humains formés </a:t>
            </a:r>
          </a:p>
          <a:p>
            <a:pPr marL="742950" lvl="0" indent="-285750" algn="l" rtl="0">
              <a:lnSpc>
                <a:spcPct val="100000"/>
              </a:lnSpc>
              <a:spcBef>
                <a:spcPts val="500"/>
              </a:spcBef>
              <a:spcAft>
                <a:spcPts val="0"/>
              </a:spcAft>
              <a:buSzPts val="1800"/>
              <a:buFont typeface="Arial"/>
              <a:buChar char="•"/>
              <a:defRPr sz="1800">
                <a:solidFill>
                  <a:schemeClr val="lt1"/>
                </a:solidFill>
                <a:latin typeface="Arial"/>
                <a:ea typeface="Arial"/>
                <a:cs typeface="Arial"/>
                <a:sym typeface="Arial"/>
              </a:defRPr>
            </a:pPr>
            <a:r>
              <a:rPr sz="1600"/>
              <a:t>Le système d’</a:t>
            </a:r>
            <a:r>
              <a:rPr sz="1600" b="1"/>
              <a:t>UP-XR </a:t>
            </a:r>
            <a:r>
              <a:rPr sz="1600"/>
              <a:t>en étant suffisamment facile à transporter vers des communautés difficiles d’accès, telles que celles qui ne sont pas facilement accessibles par les réseaux routiers </a:t>
            </a:r>
          </a:p>
          <a:p>
            <a:pPr marL="117475" lvl="0" indent="0" algn="l" rtl="0">
              <a:lnSpc>
                <a:spcPct val="100000"/>
              </a:lnSpc>
              <a:spcBef>
                <a:spcPts val="1700"/>
              </a:spcBef>
              <a:spcAft>
                <a:spcPts val="0"/>
              </a:spcAft>
              <a:buSzPts val="935"/>
              <a:buNone/>
              <a:defRPr sz="1800">
                <a:solidFill>
                  <a:schemeClr val="lt1"/>
                </a:solidFill>
                <a:latin typeface="Arial"/>
                <a:ea typeface="Arial"/>
                <a:cs typeface="Arial"/>
                <a:sym typeface="Arial"/>
              </a:defRPr>
            </a:pPr>
            <a:r>
              <a:rPr sz="1600"/>
              <a:t>De plus, aux niveaux inférieurs d’un système de santé, l’utilisation de ces deux technologies, ainsi que d’autres outils de diagnostic de confirmation portables émergents (ex : test de dépistage de la tuberculose Truenat, alimenté par batterie), permettra de décentraliser le dépistage et la détection de la tuberculose et, moyennant une planification et un financement appropriés, d’accroître considérablement l’accès du public à des outils de dépistage et de diagnostic sensibles.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4" name="Google Shape;2404;p28"/>
          <p:cNvSpPr txBox="1">
            <a:spLocks noGrp="1"/>
          </p:cNvSpPr>
          <p:nvPr>
            <p:ph type="body" idx="1"/>
          </p:nvPr>
        </p:nvSpPr>
        <p:spPr>
          <a:xfrm>
            <a:off x="1086337" y="857251"/>
            <a:ext cx="10591468" cy="5712514"/>
          </a:xfrm>
          <a:prstGeom prst="rect">
            <a:avLst/>
          </a:prstGeom>
          <a:noFill/>
          <a:ln>
            <a:noFill/>
          </a:ln>
        </p:spPr>
        <p:txBody>
          <a:bodyPr spcFirstLastPara="1" wrap="square" lIns="91425" tIns="45700" rIns="91425" bIns="45700" anchor="t" anchorCtr="0">
            <a:normAutofit/>
          </a:bodyPr>
          <a:lstStyle/>
          <a:p>
            <a:pPr marL="457200" lvl="0" indent="-381000" algn="l" rtl="0">
              <a:lnSpc>
                <a:spcPct val="110000"/>
              </a:lnSpc>
              <a:spcBef>
                <a:spcPts val="1800"/>
              </a:spcBef>
              <a:spcAft>
                <a:spcPts val="0"/>
              </a:spcAft>
              <a:buClr>
                <a:srgbClr val="5C5F61"/>
              </a:buClr>
              <a:buSzPct val="108108"/>
              <a:buChar char="●"/>
              <a:defRPr sz="2400">
                <a:solidFill>
                  <a:srgbClr val="5C5F61"/>
                </a:solidFill>
              </a:defRPr>
            </a:pPr>
            <a:r>
              <a:rPr sz="2000"/>
              <a:t>Le logiciel de DAO est un outil d’interprétation qui utilise l’intelligence artificielle pour détecter la tuberculose sur les radiographies du thorax. </a:t>
            </a:r>
            <a:endParaRPr sz="2000">
              <a:solidFill>
                <a:srgbClr val="5C5F61"/>
              </a:solidFill>
            </a:endParaRPr>
          </a:p>
          <a:p>
            <a:pPr marL="457200" lvl="0" indent="-381000" algn="l" rtl="0">
              <a:lnSpc>
                <a:spcPct val="110000"/>
              </a:lnSpc>
              <a:spcBef>
                <a:spcPts val="0"/>
              </a:spcBef>
              <a:spcAft>
                <a:spcPts val="0"/>
              </a:spcAft>
              <a:buSzPct val="108108"/>
              <a:buChar char="●"/>
              <a:defRPr sz="2400">
                <a:solidFill>
                  <a:srgbClr val="5C5F61"/>
                </a:solidFill>
              </a:defRPr>
            </a:pPr>
            <a:r>
              <a:rPr sz="2000"/>
              <a:t>Le logiciel de DAO a une précision comparable, voire supérieure à celle des lecteurs humains.</a:t>
            </a:r>
            <a:endParaRPr sz="2000">
              <a:solidFill>
                <a:srgbClr val="5C5F61"/>
              </a:solidFill>
            </a:endParaRPr>
          </a:p>
          <a:p>
            <a:pPr marL="457200" lvl="0" indent="-381000" algn="l" rtl="0">
              <a:lnSpc>
                <a:spcPct val="110000"/>
              </a:lnSpc>
              <a:spcBef>
                <a:spcPts val="0"/>
              </a:spcBef>
              <a:spcAft>
                <a:spcPts val="0"/>
              </a:spcAft>
              <a:buSzPct val="108108"/>
              <a:buChar char="●"/>
              <a:defRPr sz="2400">
                <a:solidFill>
                  <a:srgbClr val="5C5F61"/>
                </a:solidFill>
              </a:defRPr>
            </a:pPr>
            <a:r>
              <a:rPr sz="2000"/>
              <a:t>L’OMS recommande d’utiliser la DAO avec des lecteurs humains ou à la place des lecteurs humains lors du dépistage de la population générale (&gt;15 ans). </a:t>
            </a:r>
            <a:endParaRPr sz="2000">
              <a:solidFill>
                <a:srgbClr val="5C5F61"/>
              </a:solidFill>
            </a:endParaRPr>
          </a:p>
          <a:p>
            <a:pPr marL="457200" lvl="0" indent="-381000" algn="l" rtl="0">
              <a:lnSpc>
                <a:spcPct val="110000"/>
              </a:lnSpc>
              <a:spcBef>
                <a:spcPts val="0"/>
              </a:spcBef>
              <a:spcAft>
                <a:spcPts val="0"/>
              </a:spcAft>
              <a:buSzPct val="108108"/>
              <a:buChar char="●"/>
              <a:defRPr sz="2400">
                <a:solidFill>
                  <a:srgbClr val="5C5F61"/>
                </a:solidFill>
              </a:defRPr>
            </a:pPr>
            <a:r>
              <a:rPr sz="2000"/>
              <a:t>L’OMS reconnaît l’UP-XR comme un sous-type de la radiographie numérique portable. </a:t>
            </a:r>
            <a:endParaRPr sz="2000">
              <a:solidFill>
                <a:srgbClr val="5C5F61"/>
              </a:solidFill>
            </a:endParaRPr>
          </a:p>
          <a:p>
            <a:pPr marL="457200" lvl="0" indent="-381000" algn="l" rtl="0">
              <a:lnSpc>
                <a:spcPct val="110000"/>
              </a:lnSpc>
              <a:spcBef>
                <a:spcPts val="0"/>
              </a:spcBef>
              <a:spcAft>
                <a:spcPts val="0"/>
              </a:spcAft>
              <a:buSzPct val="108108"/>
              <a:buChar char="●"/>
              <a:defRPr sz="2400">
                <a:solidFill>
                  <a:srgbClr val="5C5F61"/>
                </a:solidFill>
              </a:defRPr>
            </a:pPr>
            <a:r>
              <a:rPr sz="2000"/>
              <a:t>Les systèmes d’UP-XR sont adaptés au terrain. Ils peuvent fonctionner sur seule batterie, émettre moins de rayonnement et produire des images comparables à celles des machines fixes.</a:t>
            </a:r>
            <a:endParaRPr sz="2000">
              <a:solidFill>
                <a:srgbClr val="5C5F61"/>
              </a:solidFill>
            </a:endParaRPr>
          </a:p>
          <a:p>
            <a:pPr marL="457200" lvl="0" indent="-381000" algn="l" rtl="0">
              <a:lnSpc>
                <a:spcPct val="110000"/>
              </a:lnSpc>
              <a:spcBef>
                <a:spcPts val="0"/>
              </a:spcBef>
              <a:spcAft>
                <a:spcPts val="0"/>
              </a:spcAft>
              <a:buSzPct val="108108"/>
              <a:buChar char="●"/>
              <a:defRPr sz="2400">
                <a:solidFill>
                  <a:srgbClr val="5C5F61"/>
                </a:solidFill>
              </a:defRPr>
            </a:pPr>
            <a:r>
              <a:rPr sz="2000"/>
              <a:t>Lors de l’achat, les systèmes d’UP-XR sont livrés avec un système de base complet et un ensemble d’accessoires. </a:t>
            </a:r>
            <a:endParaRPr sz="2000">
              <a:solidFill>
                <a:srgbClr val="5C5F61"/>
              </a:solidFill>
            </a:endParaRPr>
          </a:p>
          <a:p>
            <a:pPr marL="457200" lvl="0" indent="-381000" algn="l" rtl="0">
              <a:lnSpc>
                <a:spcPct val="110000"/>
              </a:lnSpc>
              <a:spcBef>
                <a:spcPts val="0"/>
              </a:spcBef>
              <a:spcAft>
                <a:spcPts val="0"/>
              </a:spcAft>
              <a:buSzPct val="108108"/>
              <a:buChar char="●"/>
              <a:defRPr sz="2400">
                <a:solidFill>
                  <a:srgbClr val="5C5F61"/>
                </a:solidFill>
              </a:defRPr>
            </a:pPr>
            <a:r>
              <a:rPr sz="2000"/>
              <a:t>Les systèmes d’UP-XR et de DAO sont intégrés de différentes manières, selon que l’utilisation est en ligne, hors ligne ou hybride. </a:t>
            </a:r>
            <a:endParaRPr sz="2000">
              <a:solidFill>
                <a:srgbClr val="5C5F61"/>
              </a:solidFill>
            </a:endParaRPr>
          </a:p>
          <a:p>
            <a:pPr marL="457200" lvl="0" indent="-381000" algn="l" rtl="0">
              <a:lnSpc>
                <a:spcPct val="110000"/>
              </a:lnSpc>
              <a:spcBef>
                <a:spcPts val="0"/>
              </a:spcBef>
              <a:spcAft>
                <a:spcPts val="0"/>
              </a:spcAft>
              <a:buSzPct val="108108"/>
              <a:buChar char="●"/>
              <a:defRPr sz="2400">
                <a:solidFill>
                  <a:srgbClr val="5C5F61"/>
                </a:solidFill>
              </a:defRPr>
            </a:pPr>
            <a:r>
              <a:rPr sz="2000"/>
              <a:t>Ensemble, l’UP-XR et la DAO sont une opportunité de décentraliser le dépistage et les soins de la tuberculose. </a:t>
            </a:r>
            <a:endParaRPr sz="2000">
              <a:solidFill>
                <a:srgbClr val="5C5F61"/>
              </a:solidFill>
            </a:endParaRPr>
          </a:p>
        </p:txBody>
      </p:sp>
      <p:sp>
        <p:nvSpPr>
          <p:cNvPr id="2405" name="Google Shape;2405;p28"/>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3306A"/>
              </a:buClr>
              <a:buSzPts val="3600"/>
              <a:buFont typeface="DM Sans"/>
              <a:buNone/>
              <a:defRPr sz="3600">
                <a:solidFill>
                  <a:srgbClr val="03306A"/>
                </a:solidFill>
              </a:defRPr>
            </a:pPr>
            <a:r>
              <a:rPr sz="3200"/>
              <a:t>Résumé</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0339-E78C-9D3B-CC2D-22A4839E0510}"/>
              </a:ext>
            </a:extLst>
          </p:cNvPr>
          <p:cNvSpPr>
            <a:spLocks noGrp="1"/>
          </p:cNvSpPr>
          <p:nvPr>
            <p:ph type="title"/>
          </p:nvPr>
        </p:nvSpPr>
        <p:spPr/>
        <p:txBody>
          <a:bodyPr/>
          <a:lstStyle/>
          <a:p>
            <a:r>
              <a:rPr lang="en-GB" dirty="0"/>
              <a:t>Acknowledgement </a:t>
            </a:r>
          </a:p>
        </p:txBody>
      </p:sp>
      <p:sp>
        <p:nvSpPr>
          <p:cNvPr id="1815" name="Google Shape;1815;g1226591b016_0_1001"/>
          <p:cNvSpPr txBox="1">
            <a:spLocks noGrp="1"/>
          </p:cNvSpPr>
          <p:nvPr>
            <p:ph type="body" idx="4294967295"/>
          </p:nvPr>
        </p:nvSpPr>
        <p:spPr>
          <a:xfrm>
            <a:off x="444500" y="946604"/>
            <a:ext cx="11083471" cy="1774825"/>
          </a:xfrm>
          <a:prstGeom prst="rect">
            <a:avLst/>
          </a:prstGeom>
          <a:noFill/>
          <a:ln>
            <a:noFill/>
          </a:ln>
        </p:spPr>
        <p:txBody>
          <a:bodyPr spcFirstLastPara="1" wrap="square" lIns="0" tIns="45700" rIns="0" bIns="45700" anchor="b" anchorCtr="0">
            <a:noAutofit/>
          </a:bodyPr>
          <a:lstStyle/>
          <a:p>
            <a:pPr marL="0" indent="0">
              <a:buNone/>
            </a:pPr>
            <a:r>
              <a:rPr lang="en-US" sz="1800" dirty="0">
                <a:effectLst/>
                <a:latin typeface="Calibri" panose="020F0502020204030204" pitchFamily="34" charset="0"/>
                <a:ea typeface="Aptos" panose="020B0004020202020204" pitchFamily="34" charset="0"/>
                <a:cs typeface="Aptos" panose="020B0004020202020204" pitchFamily="34" charset="0"/>
              </a:rPr>
              <a:t>This translation was made possible by Cooperative Agreement Number NU2GGH002490 from the U.S. Centers for Disease Control and Prevention (U.S. CDC). </a:t>
            </a:r>
          </a:p>
          <a:p>
            <a:pPr marL="0" indent="0">
              <a:buNone/>
            </a:pPr>
            <a:r>
              <a:rPr lang="en-US" sz="1800" dirty="0">
                <a:effectLst/>
                <a:latin typeface="Calibri" panose="020F0502020204030204" pitchFamily="34" charset="0"/>
                <a:ea typeface="Aptos" panose="020B0004020202020204" pitchFamily="34" charset="0"/>
                <a:cs typeface="Aptos" panose="020B0004020202020204" pitchFamily="34" charset="0"/>
              </a:rPr>
              <a:t>Its contents are solely the responsibility of the authors and do not necessarily represent the official views of the U.S. CDC or the U.S. Department of Health and Human Services.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0" lvl="0" indent="0" algn="r" rtl="0">
              <a:lnSpc>
                <a:spcPct val="100000"/>
              </a:lnSpc>
              <a:spcBef>
                <a:spcPts val="0"/>
              </a:spcBef>
              <a:spcAft>
                <a:spcPts val="0"/>
              </a:spcAft>
              <a:buClr>
                <a:schemeClr val="accent3"/>
              </a:buClr>
              <a:buSzPts val="1667"/>
              <a:buFont typeface="DM Sans Medium"/>
              <a:buNone/>
            </a:pPr>
            <a:endParaRPr dirty="0"/>
          </a:p>
        </p:txBody>
      </p:sp>
    </p:spTree>
    <p:extLst>
      <p:ext uri="{BB962C8B-B14F-4D97-AF65-F5344CB8AC3E}">
        <p14:creationId xmlns:p14="http://schemas.microsoft.com/office/powerpoint/2010/main" val="183314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gf6a162d8cd_0_1622"/>
          <p:cNvSpPr txBox="1">
            <a:spLocks noGrp="1"/>
          </p:cNvSpPr>
          <p:nvPr>
            <p:ph type="title"/>
          </p:nvPr>
        </p:nvSpPr>
        <p:spPr>
          <a:xfrm>
            <a:off x="5040923" y="1414585"/>
            <a:ext cx="6549300" cy="4649700"/>
          </a:xfrm>
          <a:prstGeom prst="rect">
            <a:avLst/>
          </a:prstGeom>
          <a:noFill/>
          <a:ln>
            <a:noFill/>
          </a:ln>
        </p:spPr>
        <p:txBody>
          <a:bodyPr spcFirstLastPara="1" wrap="square" lIns="0" tIns="45700" rIns="0" bIns="45700" anchor="ctr" anchorCtr="0">
            <a:normAutofit/>
          </a:bodyPr>
          <a:lstStyle/>
          <a:p>
            <a:pPr marL="0" lvl="0" indent="0" algn="l" rtl="0">
              <a:lnSpc>
                <a:spcPct val="90000"/>
              </a:lnSpc>
              <a:spcBef>
                <a:spcPts val="0"/>
              </a:spcBef>
              <a:spcAft>
                <a:spcPts val="0"/>
              </a:spcAft>
              <a:buClr>
                <a:schemeClr val="lt1"/>
              </a:buClr>
              <a:buSzPts val="2800"/>
              <a:buFont typeface="DM Sans Medium"/>
              <a:buNone/>
              <a:defRPr sz="2800" b="1"/>
            </a:pPr>
            <a:r>
              <a:t>Logiciel de détection assistée par ordinateur (DAO) pour le dépistage et le triage de la tuberculose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gf6a162d8cd_0_1626"/>
          <p:cNvSpPr txBox="1">
            <a:spLocks noGrp="1"/>
          </p:cNvSpPr>
          <p:nvPr>
            <p:ph type="body" idx="1"/>
          </p:nvPr>
        </p:nvSpPr>
        <p:spPr>
          <a:xfrm>
            <a:off x="1086337" y="1031631"/>
            <a:ext cx="10572263" cy="2397369"/>
          </a:xfrm>
          <a:prstGeom prst="rect">
            <a:avLst/>
          </a:prstGeom>
          <a:noFill/>
          <a:ln>
            <a:noFill/>
          </a:ln>
        </p:spPr>
        <p:txBody>
          <a:bodyPr spcFirstLastPara="1" wrap="square" lIns="0" tIns="45700" rIns="0" bIns="45700" anchor="t" anchorCtr="0">
            <a:normAutofit/>
          </a:bodyPr>
          <a:lstStyle/>
          <a:p>
            <a:pPr marL="0" lvl="0" indent="0" algn="l" rtl="0">
              <a:lnSpc>
                <a:spcPct val="110000"/>
              </a:lnSpc>
              <a:spcBef>
                <a:spcPts val="0"/>
              </a:spcBef>
              <a:spcAft>
                <a:spcPts val="0"/>
              </a:spcAft>
              <a:buClr>
                <a:schemeClr val="dk1"/>
              </a:buClr>
              <a:buSzPts val="1800"/>
              <a:buNone/>
              <a:defRPr sz="1800">
                <a:solidFill>
                  <a:schemeClr val="dk1"/>
                </a:solidFill>
              </a:defRPr>
            </a:pPr>
            <a:r>
              <a:rPr sz="1600"/>
              <a:t>La détection assistée par ordinateur (DAO) améliore la détection de la tuberculose en contournant les inefficacités dans l’interprétation des images de radiographie thoracique (CXR), en automatisant et en standardisant l’interprétation des rayons X, et en complétant le personnel de santé existant. </a:t>
            </a:r>
            <a:endParaRPr sz="1600">
              <a:solidFill>
                <a:schemeClr val="dk1"/>
              </a:solidFill>
            </a:endParaRPr>
          </a:p>
          <a:p>
            <a:pPr marL="0" lvl="0" indent="0" algn="l" rtl="0">
              <a:lnSpc>
                <a:spcPct val="110000"/>
              </a:lnSpc>
              <a:spcBef>
                <a:spcPts val="0"/>
              </a:spcBef>
              <a:spcAft>
                <a:spcPts val="0"/>
              </a:spcAft>
              <a:buClr>
                <a:schemeClr val="dk1"/>
              </a:buClr>
              <a:buSzPts val="1800"/>
              <a:buNone/>
            </a:pPr>
            <a:endParaRPr sz="1600">
              <a:solidFill>
                <a:schemeClr val="dk1"/>
              </a:solidFill>
            </a:endParaRPr>
          </a:p>
          <a:p>
            <a:pPr marL="0" lvl="0" indent="0" algn="l" rtl="0">
              <a:lnSpc>
                <a:spcPct val="110000"/>
              </a:lnSpc>
              <a:spcBef>
                <a:spcPts val="0"/>
              </a:spcBef>
              <a:spcAft>
                <a:spcPts val="0"/>
              </a:spcAft>
              <a:buClr>
                <a:schemeClr val="dk1"/>
              </a:buClr>
              <a:buSzPts val="1800"/>
              <a:buNone/>
              <a:defRPr sz="1800">
                <a:solidFill>
                  <a:schemeClr val="dk1"/>
                </a:solidFill>
              </a:defRPr>
            </a:pPr>
            <a:r>
              <a:rPr sz="1600"/>
              <a:t>La DAO utilise un type d’intelligence artificielle connu sous le nom de </a:t>
            </a:r>
            <a:r>
              <a:rPr sz="1600" b="1"/>
              <a:t>réseaux neuronaux d’apprentissage en profondeur</a:t>
            </a:r>
            <a:r>
              <a:rPr sz="1600"/>
              <a:t>, pour lire les radiographies thoraciques et identifier les signes de tuberculose. Les réseaux neuronaux d’apprentissage profond s’inspirent du cerveau humain pour permettre aux machines d’apprendre à effectuer des tâches spécifiques. </a:t>
            </a:r>
            <a:endParaRPr sz="1600">
              <a:solidFill>
                <a:schemeClr val="dk1"/>
              </a:solidFill>
            </a:endParaRPr>
          </a:p>
        </p:txBody>
      </p:sp>
      <p:sp>
        <p:nvSpPr>
          <p:cNvPr id="1874" name="Google Shape;1874;gf6a162d8cd_0_1626"/>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5C5F61"/>
              </a:buClr>
              <a:buSzPts val="3600"/>
              <a:buFont typeface="DM Sans"/>
              <a:buNone/>
              <a:defRPr sz="3200" b="1">
                <a:solidFill>
                  <a:schemeClr val="dk2"/>
                </a:solidFill>
                <a:latin typeface="Arial"/>
                <a:ea typeface="Arial"/>
                <a:cs typeface="Arial"/>
                <a:sym typeface="Arial"/>
              </a:defRPr>
            </a:pPr>
            <a:r>
              <a:rPr sz="2800"/>
              <a:t>Aperçu de la DAO en tant qu’outil de dépistage et de triage de la tuberculose</a:t>
            </a:r>
            <a:endParaRPr sz="2800">
              <a:solidFill>
                <a:schemeClr val="dk2"/>
              </a:solidFill>
            </a:endParaRPr>
          </a:p>
        </p:txBody>
      </p:sp>
      <p:sp>
        <p:nvSpPr>
          <p:cNvPr id="1875" name="Google Shape;1875;gf6a162d8cd_0_1626" descr="What is a Neural Network? | TIBCO Software"/>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Arial"/>
              <a:ea typeface="Arial"/>
              <a:cs typeface="Arial"/>
              <a:sym typeface="Arial"/>
            </a:endParaRPr>
          </a:p>
        </p:txBody>
      </p:sp>
      <p:sp>
        <p:nvSpPr>
          <p:cNvPr id="1877" name="Google Shape;1877;gf6a162d8cd_0_1626"/>
          <p:cNvSpPr txBox="1"/>
          <p:nvPr/>
        </p:nvSpPr>
        <p:spPr>
          <a:xfrm>
            <a:off x="1400236" y="3581400"/>
            <a:ext cx="4229466" cy="2631449"/>
          </a:xfrm>
          <a:prstGeom prst="rect">
            <a:avLst/>
          </a:prstGeom>
          <a:solidFill>
            <a:schemeClr val="accent6"/>
          </a:solidFill>
          <a:ln w="12700" cap="flat" cmpd="sng">
            <a:solidFill>
              <a:srgbClr val="898A8C"/>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a:solidFill>
                  <a:schemeClr val="lt1"/>
                </a:solidFill>
                <a:latin typeface="Arial"/>
                <a:ea typeface="Arial"/>
                <a:cs typeface="Arial"/>
                <a:sym typeface="Arial"/>
              </a:defRPr>
            </a:pPr>
            <a:r>
              <a:rPr sz="1600" dirty="0" err="1"/>
              <a:t>En</a:t>
            </a:r>
            <a:r>
              <a:rPr sz="1600" dirty="0"/>
              <a:t> mars 2021, </a:t>
            </a:r>
            <a:r>
              <a:rPr sz="1600" dirty="0" err="1"/>
              <a:t>l’OMS</a:t>
            </a:r>
            <a:r>
              <a:rPr sz="1600" dirty="0"/>
              <a:t> a </a:t>
            </a:r>
            <a:r>
              <a:rPr sz="1600" dirty="0" err="1"/>
              <a:t>recommandé</a:t>
            </a:r>
            <a:r>
              <a:rPr sz="1600" dirty="0"/>
              <a:t> </a:t>
            </a:r>
            <a:r>
              <a:rPr sz="1600" dirty="0" err="1"/>
              <a:t>l’utilisation</a:t>
            </a:r>
            <a:r>
              <a:rPr sz="1600" dirty="0"/>
              <a:t> de la DAO </a:t>
            </a:r>
            <a:r>
              <a:rPr sz="1600" dirty="0" err="1"/>
              <a:t>comme</a:t>
            </a:r>
            <a:r>
              <a:rPr sz="1600" dirty="0"/>
              <a:t> alternative aux </a:t>
            </a:r>
            <a:r>
              <a:rPr sz="1600" dirty="0" err="1"/>
              <a:t>lecteurs</a:t>
            </a:r>
            <a:r>
              <a:rPr sz="1600" dirty="0"/>
              <a:t> </a:t>
            </a:r>
            <a:r>
              <a:rPr sz="1600" dirty="0" err="1"/>
              <a:t>humains</a:t>
            </a:r>
            <a:r>
              <a:rPr sz="1600" dirty="0"/>
              <a:t> pour </a:t>
            </a:r>
            <a:r>
              <a:rPr sz="1600" dirty="0" err="1"/>
              <a:t>interpréter</a:t>
            </a:r>
            <a:r>
              <a:rPr sz="1600" dirty="0"/>
              <a:t> les CXR dans le </a:t>
            </a:r>
            <a:r>
              <a:rPr sz="1600" dirty="0" err="1"/>
              <a:t>dépistage</a:t>
            </a:r>
            <a:r>
              <a:rPr sz="1600" dirty="0"/>
              <a:t> et le triage de la </a:t>
            </a:r>
            <a:r>
              <a:rPr sz="1600" dirty="0" err="1"/>
              <a:t>tuberculose</a:t>
            </a:r>
            <a:r>
              <a:rPr sz="1600" dirty="0"/>
              <a:t> chez les </a:t>
            </a:r>
            <a:r>
              <a:rPr sz="1600" dirty="0" err="1"/>
              <a:t>personnes</a:t>
            </a:r>
            <a:r>
              <a:rPr sz="1600" dirty="0"/>
              <a:t> </a:t>
            </a:r>
            <a:r>
              <a:rPr sz="1600" dirty="0" err="1"/>
              <a:t>âgées</a:t>
            </a:r>
            <a:r>
              <a:rPr sz="1600" dirty="0"/>
              <a:t> de 15 </a:t>
            </a:r>
            <a:r>
              <a:rPr sz="1600" dirty="0" err="1"/>
              <a:t>ans</a:t>
            </a:r>
            <a:r>
              <a:rPr sz="1600" dirty="0"/>
              <a:t> </a:t>
            </a:r>
            <a:r>
              <a:rPr sz="1600" dirty="0" err="1"/>
              <a:t>ou</a:t>
            </a:r>
            <a:r>
              <a:rPr sz="1600" dirty="0"/>
              <a:t> plus. </a:t>
            </a:r>
            <a:endParaRPr sz="16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chemeClr val="lt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defRPr sz="1800">
                <a:solidFill>
                  <a:srgbClr val="FF0000"/>
                </a:solidFill>
                <a:latin typeface="Arial"/>
                <a:ea typeface="Arial"/>
                <a:cs typeface="Arial"/>
                <a:sym typeface="Arial"/>
              </a:defRPr>
            </a:pPr>
            <a:r>
              <a:rPr sz="1600" dirty="0"/>
              <a:t>La DAO </a:t>
            </a:r>
            <a:r>
              <a:rPr sz="1600" b="1" dirty="0" err="1"/>
              <a:t>n’est</a:t>
            </a:r>
            <a:r>
              <a:rPr sz="1600" dirty="0"/>
              <a:t> </a:t>
            </a:r>
            <a:r>
              <a:rPr sz="1600" dirty="0" err="1"/>
              <a:t>ni</a:t>
            </a:r>
            <a:r>
              <a:rPr sz="1600" dirty="0"/>
              <a:t> </a:t>
            </a:r>
            <a:r>
              <a:rPr sz="1600" dirty="0" err="1"/>
              <a:t>recommandée</a:t>
            </a:r>
            <a:r>
              <a:rPr sz="1600" dirty="0"/>
              <a:t> </a:t>
            </a:r>
            <a:r>
              <a:rPr sz="1600" dirty="0" err="1"/>
              <a:t>ni</a:t>
            </a:r>
            <a:r>
              <a:rPr sz="1600" dirty="0"/>
              <a:t> </a:t>
            </a:r>
            <a:r>
              <a:rPr sz="1600" dirty="0" err="1"/>
              <a:t>validée</a:t>
            </a:r>
            <a:r>
              <a:rPr sz="1600" dirty="0"/>
              <a:t> pour </a:t>
            </a:r>
            <a:r>
              <a:rPr sz="1600" dirty="0" err="1"/>
              <a:t>être</a:t>
            </a:r>
            <a:r>
              <a:rPr sz="1600" dirty="0"/>
              <a:t> </a:t>
            </a:r>
            <a:r>
              <a:rPr sz="1600" dirty="0" err="1"/>
              <a:t>utilisée</a:t>
            </a:r>
            <a:r>
              <a:rPr sz="1600" dirty="0"/>
              <a:t> </a:t>
            </a:r>
            <a:r>
              <a:rPr sz="1600" dirty="0" err="1"/>
              <a:t>comme</a:t>
            </a:r>
            <a:r>
              <a:rPr sz="1600" dirty="0"/>
              <a:t> </a:t>
            </a:r>
            <a:r>
              <a:rPr sz="1600" dirty="0" err="1"/>
              <a:t>outil</a:t>
            </a:r>
            <a:r>
              <a:rPr sz="1600" dirty="0"/>
              <a:t> de </a:t>
            </a:r>
            <a:r>
              <a:rPr sz="1600" b="1" dirty="0"/>
              <a:t>diagnostic</a:t>
            </a:r>
            <a:r>
              <a:rPr sz="1600" dirty="0"/>
              <a:t>.</a:t>
            </a:r>
            <a:endParaRPr sz="1200" b="0" i="0" u="none" strike="noStrike" cap="none" dirty="0">
              <a:solidFill>
                <a:srgbClr val="000000"/>
              </a:solidFill>
              <a:latin typeface="Arial"/>
              <a:ea typeface="Arial"/>
              <a:cs typeface="Arial"/>
              <a:sym typeface="Arial"/>
            </a:endParaRPr>
          </a:p>
        </p:txBody>
      </p:sp>
      <p:pic>
        <p:nvPicPr>
          <p:cNvPr id="2" name="Google Shape;1897;gf6a162d8cd_0_1626">
            <a:extLst>
              <a:ext uri="{FF2B5EF4-FFF2-40B4-BE49-F238E27FC236}">
                <a16:creationId xmlns:a16="http://schemas.microsoft.com/office/drawing/2014/main" id="{4D994CC4-25A9-838A-D757-6053518FE89A}"/>
              </a:ext>
            </a:extLst>
          </p:cNvPr>
          <p:cNvPicPr preferRelativeResize="0"/>
          <p:nvPr/>
        </p:nvPicPr>
        <p:blipFill>
          <a:blip r:embed="rId3"/>
          <a:srcRect/>
          <a:stretch/>
        </p:blipFill>
        <p:spPr>
          <a:xfrm>
            <a:off x="6143290" y="3208497"/>
            <a:ext cx="5620421" cy="31310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2"/>
        <p:cNvGrpSpPr/>
        <p:nvPr/>
      </p:nvGrpSpPr>
      <p:grpSpPr>
        <a:xfrm>
          <a:off x="0" y="0"/>
          <a:ext cx="0" cy="0"/>
          <a:chOff x="0" y="0"/>
          <a:chExt cx="0" cy="0"/>
        </a:xfrm>
      </p:grpSpPr>
      <p:sp>
        <p:nvSpPr>
          <p:cNvPr id="1883" name="Google Shape;1883;gf1773862d2_0_13"/>
          <p:cNvSpPr txBox="1">
            <a:spLocks noGrp="1"/>
          </p:cNvSpPr>
          <p:nvPr>
            <p:ph type="body" idx="1"/>
          </p:nvPr>
        </p:nvSpPr>
        <p:spPr>
          <a:xfrm>
            <a:off x="1124450" y="803824"/>
            <a:ext cx="10558500" cy="762000"/>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1200"/>
              </a:spcBef>
              <a:spcAft>
                <a:spcPts val="0"/>
              </a:spcAft>
              <a:buClr>
                <a:srgbClr val="5C5F61"/>
              </a:buClr>
              <a:buSzPts val="1800"/>
              <a:buNone/>
              <a:defRPr sz="1840"/>
            </a:pPr>
            <a:r>
              <a:rPr sz="1800" dirty="0"/>
              <a:t>La DAO </a:t>
            </a:r>
            <a:r>
              <a:rPr sz="1800" dirty="0" err="1"/>
              <a:t>reçoit</a:t>
            </a:r>
            <a:r>
              <a:rPr sz="1800" dirty="0"/>
              <a:t> des radiographies </a:t>
            </a:r>
            <a:r>
              <a:rPr sz="1800" dirty="0" err="1"/>
              <a:t>numériques</a:t>
            </a:r>
            <a:r>
              <a:rPr sz="1800" dirty="0"/>
              <a:t> </a:t>
            </a:r>
            <a:r>
              <a:rPr sz="1800" dirty="0" err="1"/>
              <a:t>ou</a:t>
            </a:r>
            <a:r>
              <a:rPr sz="1800" dirty="0"/>
              <a:t> des films </a:t>
            </a:r>
            <a:r>
              <a:rPr sz="1800" dirty="0" err="1"/>
              <a:t>radiologiques</a:t>
            </a:r>
            <a:r>
              <a:rPr sz="1800" dirty="0"/>
              <a:t> </a:t>
            </a:r>
            <a:r>
              <a:rPr sz="1800" dirty="0" err="1"/>
              <a:t>analogiques</a:t>
            </a:r>
            <a:r>
              <a:rPr sz="1800" dirty="0"/>
              <a:t> </a:t>
            </a:r>
            <a:r>
              <a:rPr sz="1800" dirty="0" err="1"/>
              <a:t>numérisés</a:t>
            </a:r>
            <a:r>
              <a:rPr sz="1800" dirty="0"/>
              <a:t> et </a:t>
            </a:r>
            <a:r>
              <a:rPr sz="1800" dirty="0" err="1"/>
              <a:t>utilise</a:t>
            </a:r>
            <a:r>
              <a:rPr sz="1800" dirty="0"/>
              <a:t> </a:t>
            </a:r>
            <a:r>
              <a:rPr sz="1800" dirty="0" err="1"/>
              <a:t>l’intelligence</a:t>
            </a:r>
            <a:r>
              <a:rPr sz="1800" dirty="0"/>
              <a:t> </a:t>
            </a:r>
            <a:r>
              <a:rPr sz="1800" dirty="0" err="1"/>
              <a:t>artificielle</a:t>
            </a:r>
            <a:r>
              <a:rPr sz="1800" dirty="0"/>
              <a:t> pour les </a:t>
            </a:r>
            <a:r>
              <a:rPr sz="1800" dirty="0" err="1"/>
              <a:t>analyser</a:t>
            </a:r>
            <a:r>
              <a:rPr sz="1800" dirty="0"/>
              <a:t> à la recherche de </a:t>
            </a:r>
            <a:r>
              <a:rPr sz="1800" dirty="0" err="1"/>
              <a:t>signes</a:t>
            </a:r>
            <a:r>
              <a:rPr sz="1800" dirty="0"/>
              <a:t> de </a:t>
            </a:r>
            <a:r>
              <a:rPr sz="1800" dirty="0" err="1"/>
              <a:t>tuberculose</a:t>
            </a:r>
            <a:r>
              <a:rPr sz="1800" dirty="0"/>
              <a:t>. Ce processus </a:t>
            </a:r>
            <a:r>
              <a:rPr sz="1800" dirty="0" err="1"/>
              <a:t>peut</a:t>
            </a:r>
            <a:r>
              <a:rPr sz="1800" dirty="0"/>
              <a:t> </a:t>
            </a:r>
            <a:r>
              <a:rPr sz="1800" dirty="0" err="1"/>
              <a:t>être</a:t>
            </a:r>
            <a:r>
              <a:rPr sz="1800" dirty="0"/>
              <a:t> </a:t>
            </a:r>
            <a:r>
              <a:rPr sz="1800" dirty="0" err="1"/>
              <a:t>effectué</a:t>
            </a:r>
            <a:r>
              <a:rPr sz="1800" dirty="0"/>
              <a:t> avec </a:t>
            </a:r>
            <a:r>
              <a:rPr sz="1800" dirty="0" err="1"/>
              <a:t>ou</a:t>
            </a:r>
            <a:r>
              <a:rPr sz="1800" dirty="0"/>
              <a:t> sans </a:t>
            </a:r>
            <a:r>
              <a:rPr sz="1800" dirty="0" err="1"/>
              <a:t>connexion</a:t>
            </a:r>
            <a:r>
              <a:rPr sz="1800" dirty="0"/>
              <a:t> Internet.</a:t>
            </a:r>
            <a:endParaRPr sz="1600" dirty="0"/>
          </a:p>
        </p:txBody>
      </p:sp>
      <p:sp>
        <p:nvSpPr>
          <p:cNvPr id="1884" name="Google Shape;1884;gf1773862d2_0_13"/>
          <p:cNvSpPr txBox="1">
            <a:spLocks noGrp="1"/>
          </p:cNvSpPr>
          <p:nvPr>
            <p:ph type="title"/>
          </p:nvPr>
        </p:nvSpPr>
        <p:spPr>
          <a:xfrm>
            <a:off x="605500" y="95250"/>
            <a:ext cx="106974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Clr>
                <a:srgbClr val="0CCC73"/>
              </a:buClr>
              <a:buSzPts val="3600"/>
              <a:buFont typeface="DM Sans"/>
              <a:buNone/>
              <a:defRPr sz="3500">
                <a:solidFill>
                  <a:schemeClr val="dk2"/>
                </a:solidFill>
              </a:defRPr>
            </a:pPr>
            <a:r>
              <a:rPr sz="3200"/>
              <a:t>Résultat de DAO</a:t>
            </a:r>
            <a:endParaRPr sz="3200" b="1">
              <a:solidFill>
                <a:schemeClr val="dk2"/>
              </a:solidFill>
            </a:endParaRPr>
          </a:p>
        </p:txBody>
      </p:sp>
      <p:sp>
        <p:nvSpPr>
          <p:cNvPr id="1885" name="Google Shape;1885;gf1773862d2_0_13"/>
          <p:cNvSpPr txBox="1"/>
          <p:nvPr/>
        </p:nvSpPr>
        <p:spPr>
          <a:xfrm>
            <a:off x="888900" y="1977355"/>
            <a:ext cx="6192900" cy="4708438"/>
          </a:xfrm>
          <a:prstGeom prst="rect">
            <a:avLst/>
          </a:prstGeom>
          <a:noFill/>
          <a:ln w="38100" cap="flat" cmpd="sng">
            <a:solidFill>
              <a:srgbClr val="0CCC73"/>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0000"/>
              </a:lnSpc>
              <a:spcBef>
                <a:spcPts val="500"/>
              </a:spcBef>
              <a:spcAft>
                <a:spcPts val="0"/>
              </a:spcAft>
              <a:buClr>
                <a:srgbClr val="000000"/>
              </a:buClr>
              <a:buSzPts val="1800"/>
              <a:buFont typeface="Arial"/>
              <a:buNone/>
              <a:defRPr sz="1800">
                <a:solidFill>
                  <a:srgbClr val="5C5F61"/>
                </a:solidFill>
                <a:latin typeface="Arial"/>
                <a:ea typeface="Arial"/>
                <a:cs typeface="Arial"/>
                <a:sym typeface="Arial"/>
              </a:defRPr>
            </a:pPr>
            <a:r>
              <a:rPr sz="1600"/>
              <a:t>En général, pour</a:t>
            </a:r>
            <a:r>
              <a:rPr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sz="16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chaque</a:t>
            </a:r>
            <a:r>
              <a:rPr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radiographie reçue, </a:t>
            </a:r>
            <a:r>
              <a:rPr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la DAO fournit :</a:t>
            </a:r>
            <a:r>
              <a:rPr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sz="1600"/>
              <a:t> </a:t>
            </a:r>
            <a:endParaRPr sz="1600" b="0" i="0" u="none" strike="noStrike" cap="none">
              <a:solidFill>
                <a:srgbClr val="5C5F61"/>
              </a:solidFill>
              <a:latin typeface="Arial"/>
              <a:ea typeface="Arial"/>
              <a:cs typeface="Arial"/>
              <a:sym typeface="Arial"/>
            </a:endParaRPr>
          </a:p>
          <a:p>
            <a:pPr marL="457200" marR="0" lvl="0" indent="-342900" algn="l" rtl="0">
              <a:lnSpc>
                <a:spcPct val="110000"/>
              </a:lnSpc>
              <a:spcBef>
                <a:spcPts val="1200"/>
              </a:spcBef>
              <a:spcAft>
                <a:spcPts val="0"/>
              </a:spcAft>
              <a:buClr>
                <a:srgbClr val="21E389"/>
              </a:buClr>
              <a:buSzPts val="1800"/>
              <a:buFont typeface="Noto Sans Symbols"/>
              <a:buChar char="➔"/>
              <a:defRPr sz="1800">
                <a:solidFill>
                  <a:srgbClr val="5C5F61"/>
                </a:solidFill>
                <a:latin typeface="Arial"/>
                <a:ea typeface="Arial"/>
                <a:cs typeface="Arial"/>
                <a:sym typeface="Arial"/>
              </a:defRPr>
            </a:pPr>
            <a:r>
              <a:rPr sz="1600"/>
              <a:t>Un </a:t>
            </a:r>
            <a:r>
              <a:rPr sz="1600" b="1"/>
              <a:t>score d’anomalie </a:t>
            </a:r>
            <a:r>
              <a:rPr sz="1600"/>
              <a:t>(entre 0–1, ou 0–100). Score d’anomalie élevé = probabilité plus élevée de tuberculose. </a:t>
            </a:r>
            <a:endParaRPr sz="1600" b="0" i="0" u="none" strike="noStrike" cap="none">
              <a:solidFill>
                <a:srgbClr val="5C5F61"/>
              </a:solidFill>
              <a:latin typeface="Arial"/>
              <a:ea typeface="Arial"/>
              <a:cs typeface="Arial"/>
              <a:sym typeface="Arial"/>
            </a:endParaRPr>
          </a:p>
          <a:p>
            <a:pPr marL="457200" marR="0" lvl="0" indent="-342900" algn="l" rtl="0">
              <a:lnSpc>
                <a:spcPct val="110000"/>
              </a:lnSpc>
              <a:spcBef>
                <a:spcPts val="600"/>
              </a:spcBef>
              <a:spcAft>
                <a:spcPts val="0"/>
              </a:spcAft>
              <a:buClr>
                <a:srgbClr val="21E389"/>
              </a:buClr>
              <a:buSzPts val="1800"/>
              <a:buFont typeface="Noto Sans Symbols"/>
              <a:buChar char="➔"/>
              <a:defRPr sz="1800">
                <a:solidFill>
                  <a:srgbClr val="5C5F61"/>
                </a:solidFill>
                <a:latin typeface="Arial"/>
                <a:ea typeface="Arial"/>
                <a:cs typeface="Arial"/>
                <a:sym typeface="Arial"/>
              </a:defRPr>
            </a:pPr>
            <a:r>
              <a:rPr sz="1600"/>
              <a:t>Une </a:t>
            </a:r>
            <a:r>
              <a:rPr sz="1600" b="1"/>
              <a:t>carte thermique </a:t>
            </a:r>
            <a:r>
              <a:rPr sz="1600"/>
              <a:t>montrant où les anomalies sont détectées par le système de DAO. </a:t>
            </a:r>
            <a:endParaRPr sz="1600" b="0" i="0" u="none" strike="noStrike" cap="none">
              <a:solidFill>
                <a:srgbClr val="5C5F61"/>
              </a:solidFill>
              <a:latin typeface="Arial"/>
              <a:ea typeface="Arial"/>
              <a:cs typeface="Arial"/>
              <a:sym typeface="Arial"/>
            </a:endParaRPr>
          </a:p>
          <a:p>
            <a:pPr marL="457200" marR="0" lvl="0" indent="-342900" algn="l" rtl="0">
              <a:lnSpc>
                <a:spcPct val="110000"/>
              </a:lnSpc>
              <a:spcBef>
                <a:spcPts val="600"/>
              </a:spcBef>
              <a:spcAft>
                <a:spcPts val="0"/>
              </a:spcAft>
              <a:buClr>
                <a:srgbClr val="21E389"/>
              </a:buClr>
              <a:buSzPts val="1800"/>
              <a:buFont typeface="Arial"/>
              <a:buChar char="➔"/>
              <a:defRPr sz="1800">
                <a:solidFill>
                  <a:srgbClr val="5C5F61"/>
                </a:solidFill>
                <a:latin typeface="Arial"/>
                <a:ea typeface="Arial"/>
                <a:cs typeface="Arial"/>
                <a:sym typeface="Arial"/>
              </a:defRPr>
            </a:pPr>
            <a:r>
              <a:rPr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Certains produits de DAO fournissent une </a:t>
            </a:r>
            <a:r>
              <a:rPr sz="16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classification binaire </a:t>
            </a:r>
            <a:r>
              <a:rPr sz="1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anomalies liées à la tuberculose présentes » ou « anomalies liées à la tuberculose absentes »)</a:t>
            </a:r>
            <a:r>
              <a:rPr sz="1600"/>
              <a:t>.</a:t>
            </a:r>
            <a:endParaRPr sz="1600" b="0" i="0" u="none" strike="noStrike" cap="none">
              <a:solidFill>
                <a:srgbClr val="5C5F61"/>
              </a:solidFill>
              <a:latin typeface="Arial"/>
              <a:ea typeface="Arial"/>
              <a:cs typeface="Arial"/>
              <a:sym typeface="Arial"/>
            </a:endParaRPr>
          </a:p>
          <a:p>
            <a:pPr marL="0" marR="0" lvl="0" indent="0" algn="l" rtl="0">
              <a:lnSpc>
                <a:spcPct val="110000"/>
              </a:lnSpc>
              <a:spcBef>
                <a:spcPts val="1800"/>
              </a:spcBef>
              <a:spcAft>
                <a:spcPts val="0"/>
              </a:spcAft>
              <a:buClr>
                <a:srgbClr val="000000"/>
              </a:buClr>
              <a:buSzPts val="1800"/>
              <a:buFont typeface="Arial"/>
              <a:buNone/>
              <a:defRPr sz="1800">
                <a:solidFill>
                  <a:srgbClr val="5C5F61"/>
                </a:solidFill>
                <a:latin typeface="Arial"/>
                <a:ea typeface="Arial"/>
                <a:cs typeface="Arial"/>
                <a:sym typeface="Arial"/>
              </a:defRPr>
            </a:pPr>
            <a:r>
              <a:rPr sz="1600"/>
              <a:t>Celles-ci peuvent être résumées dans un </a:t>
            </a:r>
            <a:r>
              <a:rPr sz="1600" b="1"/>
              <a:t>format</a:t>
            </a:r>
            <a:r>
              <a:rPr sz="1600"/>
              <a:t> de rapport </a:t>
            </a:r>
            <a:r>
              <a:rPr sz="1600" b="1"/>
              <a:t>personnalisable</a:t>
            </a:r>
            <a:r>
              <a:rPr sz="1600"/>
              <a:t>.</a:t>
            </a:r>
            <a:endParaRPr sz="1600" b="0" i="0" u="none" strike="noStrike" cap="none">
              <a:solidFill>
                <a:srgbClr val="5C5F61"/>
              </a:solidFill>
              <a:latin typeface="Arial"/>
              <a:ea typeface="Arial"/>
              <a:cs typeface="Arial"/>
              <a:sym typeface="Arial"/>
            </a:endParaRPr>
          </a:p>
          <a:p>
            <a:pPr marL="0" marR="0" lvl="0" indent="0" algn="l" rtl="0">
              <a:lnSpc>
                <a:spcPct val="110000"/>
              </a:lnSpc>
              <a:spcBef>
                <a:spcPts val="1800"/>
              </a:spcBef>
              <a:spcAft>
                <a:spcPts val="0"/>
              </a:spcAft>
              <a:buClr>
                <a:srgbClr val="000000"/>
              </a:buClr>
              <a:buSzPts val="1800"/>
              <a:buFont typeface="Arial"/>
              <a:buNone/>
              <a:defRPr sz="1800">
                <a:solidFill>
                  <a:srgbClr val="5C5F61"/>
                </a:solidFill>
                <a:latin typeface="Arial"/>
                <a:ea typeface="Arial"/>
                <a:cs typeface="Arial"/>
                <a:sym typeface="Arial"/>
              </a:defRPr>
            </a:pPr>
            <a:r>
              <a:rPr sz="1600"/>
              <a:t>Les produits de DAO offrent également, et de plus en plus, un certain nombre de </a:t>
            </a:r>
            <a:r>
              <a:rPr sz="1600" b="1"/>
              <a:t>fonctionnalités complémentaires</a:t>
            </a:r>
            <a:r>
              <a:rPr sz="1600"/>
              <a:t> telles que les </a:t>
            </a:r>
            <a:r>
              <a:rPr sz="1600" b="1"/>
              <a:t>tableaux de bord de données.</a:t>
            </a:r>
            <a:endParaRPr sz="1600" b="1" i="0" u="none" strike="noStrike" cap="none">
              <a:solidFill>
                <a:srgbClr val="5C5F61"/>
              </a:solidFill>
              <a:latin typeface="Arial"/>
              <a:ea typeface="Arial"/>
              <a:cs typeface="Arial"/>
              <a:sym typeface="Arial"/>
            </a:endParaRPr>
          </a:p>
        </p:txBody>
      </p:sp>
      <p:pic>
        <p:nvPicPr>
          <p:cNvPr id="1886" name="Google Shape;1886;gf1773862d2_0_13"/>
          <p:cNvPicPr preferRelativeResize="0"/>
          <p:nvPr/>
        </p:nvPicPr>
        <p:blipFill rotWithShape="1">
          <a:blip r:embed="rId3">
            <a:alphaModFix/>
          </a:blip>
          <a:srcRect/>
          <a:stretch/>
        </p:blipFill>
        <p:spPr>
          <a:xfrm>
            <a:off x="7563275" y="2036225"/>
            <a:ext cx="2027100" cy="4691351"/>
          </a:xfrm>
          <a:prstGeom prst="rect">
            <a:avLst/>
          </a:prstGeom>
          <a:noFill/>
          <a:ln>
            <a:noFill/>
          </a:ln>
        </p:spPr>
      </p:pic>
      <p:pic>
        <p:nvPicPr>
          <p:cNvPr id="1887" name="Google Shape;1887;gf1773862d2_0_13"/>
          <p:cNvPicPr preferRelativeResize="0"/>
          <p:nvPr/>
        </p:nvPicPr>
        <p:blipFill rotWithShape="1">
          <a:blip r:embed="rId4">
            <a:alphaModFix/>
          </a:blip>
          <a:srcRect/>
          <a:stretch/>
        </p:blipFill>
        <p:spPr>
          <a:xfrm>
            <a:off x="9353425" y="2021848"/>
            <a:ext cx="2409275" cy="4691352"/>
          </a:xfrm>
          <a:prstGeom prst="rect">
            <a:avLst/>
          </a:prstGeom>
          <a:noFill/>
          <a:ln>
            <a:noFill/>
          </a:ln>
        </p:spPr>
      </p:pic>
      <p:cxnSp>
        <p:nvCxnSpPr>
          <p:cNvPr id="1888" name="Google Shape;1888;gf1773862d2_0_13"/>
          <p:cNvCxnSpPr/>
          <p:nvPr/>
        </p:nvCxnSpPr>
        <p:spPr>
          <a:xfrm flipH="1">
            <a:off x="9445625" y="1871800"/>
            <a:ext cx="45000" cy="5020200"/>
          </a:xfrm>
          <a:prstGeom prst="straightConnector1">
            <a:avLst/>
          </a:prstGeom>
          <a:noFill/>
          <a:ln w="38100" cap="flat" cmpd="sng">
            <a:solidFill>
              <a:srgbClr val="08884D"/>
            </a:solidFill>
            <a:prstDash val="dash"/>
            <a:round/>
            <a:headEnd type="none" w="sm" len="sm"/>
            <a:tailEnd type="none" w="sm" len="sm"/>
          </a:ln>
          <a:effectLst>
            <a:outerShdw blurRad="50800" dist="38100" dir="2700000" algn="tl" rotWithShape="0">
              <a:srgbClr val="000000">
                <a:alpha val="40000"/>
              </a:srgbClr>
            </a:outerShdw>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gf1773862d2_0_133"/>
          <p:cNvSpPr txBox="1">
            <a:spLocks noGrp="1"/>
          </p:cNvSpPr>
          <p:nvPr>
            <p:ph type="body" idx="1"/>
          </p:nvPr>
        </p:nvSpPr>
        <p:spPr>
          <a:xfrm>
            <a:off x="1086337" y="1031631"/>
            <a:ext cx="10591468" cy="5259749"/>
          </a:xfrm>
          <a:prstGeom prst="rect">
            <a:avLst/>
          </a:prstGeom>
          <a:noFill/>
          <a:ln>
            <a:noFill/>
          </a:ln>
        </p:spPr>
        <p:txBody>
          <a:bodyPr spcFirstLastPara="1" wrap="square" lIns="0" tIns="45700" rIns="0" bIns="45700" anchor="t" anchorCtr="0">
            <a:noAutofit/>
          </a:bodyPr>
          <a:lstStyle/>
          <a:p>
            <a:pPr marL="457200" lvl="0" indent="-342900" algn="l" rtl="0">
              <a:lnSpc>
                <a:spcPct val="100000"/>
              </a:lnSpc>
              <a:spcBef>
                <a:spcPts val="1800"/>
              </a:spcBef>
              <a:spcAft>
                <a:spcPts val="0"/>
              </a:spcAft>
              <a:buSzPts val="1800"/>
              <a:buChar char="•"/>
              <a:defRPr sz="2800"/>
            </a:pPr>
            <a:r>
              <a:rPr sz="2400"/>
              <a:t>De plus en plus de produits de DAO peuvent fonctionner bien plus comme un radiologue humain que les simples outils de détection de la tuberculose à partir desquels ils ont évolué. </a:t>
            </a:r>
          </a:p>
          <a:p>
            <a:pPr marL="457200" lvl="0" indent="-342900" algn="l" rtl="0">
              <a:lnSpc>
                <a:spcPct val="100000"/>
              </a:lnSpc>
              <a:spcBef>
                <a:spcPts val="1800"/>
              </a:spcBef>
              <a:spcAft>
                <a:spcPts val="0"/>
              </a:spcAft>
              <a:buSzPts val="1800"/>
              <a:buChar char="•"/>
              <a:defRPr sz="2800"/>
            </a:pPr>
            <a:r>
              <a:rPr sz="2400"/>
              <a:t>Certains logiciels de DAO de la tuberculose peuvent classer les anomalies courantes de la CXR, telles que calcification, cardiomégalie, masse, nodule et épanchement pleural, ainsi que les anomalies osseuses et cardiaques. </a:t>
            </a:r>
          </a:p>
          <a:p>
            <a:pPr marL="457200" lvl="0" indent="-342900" algn="l" rtl="0">
              <a:lnSpc>
                <a:spcPct val="100000"/>
              </a:lnSpc>
              <a:spcBef>
                <a:spcPts val="1800"/>
              </a:spcBef>
              <a:spcAft>
                <a:spcPts val="0"/>
              </a:spcAft>
              <a:buSzPts val="1800"/>
              <a:buChar char="•"/>
              <a:defRPr sz="2800"/>
            </a:pPr>
            <a:r>
              <a:rPr sz="2400"/>
              <a:t>Cependant, il y a un manque de données d’évaluation indépendantes sur la performance du système DAO pour le diagnostic différentiel et la précision avec laquelle il localise les anomalies. </a:t>
            </a:r>
          </a:p>
        </p:txBody>
      </p:sp>
      <p:sp>
        <p:nvSpPr>
          <p:cNvPr id="1895" name="Google Shape;1895;gf1773862d2_0_133"/>
          <p:cNvSpPr txBox="1">
            <a:spLocks noGrp="1"/>
          </p:cNvSpPr>
          <p:nvPr>
            <p:ph type="title"/>
          </p:nvPr>
        </p:nvSpPr>
        <p:spPr>
          <a:xfrm>
            <a:off x="444500" y="95251"/>
            <a:ext cx="10858500" cy="762000"/>
          </a:xfrm>
          <a:prstGeom prst="rect">
            <a:avLst/>
          </a:prstGeom>
          <a:noFill/>
          <a:ln>
            <a:noFill/>
          </a:ln>
        </p:spPr>
        <p:txBody>
          <a:bodyPr spcFirstLastPara="1" wrap="square" lIns="0" tIns="45700" rIns="0" bIns="45700" anchor="ctr" anchorCtr="0">
            <a:noAutofit/>
          </a:bodyPr>
          <a:lstStyle/>
          <a:p>
            <a:pPr marL="0" lvl="0" indent="0" algn="l" rtl="0">
              <a:lnSpc>
                <a:spcPct val="90000"/>
              </a:lnSpc>
              <a:spcBef>
                <a:spcPts val="0"/>
              </a:spcBef>
              <a:spcAft>
                <a:spcPts val="0"/>
              </a:spcAft>
              <a:buSzPts val="3600"/>
              <a:buNone/>
              <a:defRPr>
                <a:solidFill>
                  <a:schemeClr val="dk2"/>
                </a:solidFill>
              </a:defRPr>
            </a:pPr>
            <a:r>
              <a:rPr sz="3200"/>
              <a:t>Détection des anomalies non tuberculeuses par </a:t>
            </a:r>
            <a:r>
              <a:rPr sz="3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DAO</a:t>
            </a:r>
            <a:endParaRPr sz="3200">
              <a:solidFill>
                <a:schemeClr val="dk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CF 2021 Master">
  <a:themeElements>
    <a:clrScheme name="Custom 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6825</Words>
  <Application>Microsoft Office PowerPoint</Application>
  <PresentationFormat>Widescreen</PresentationFormat>
  <Paragraphs>642</Paragraphs>
  <Slides>54</Slides>
  <Notes>53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DM Sans</vt:lpstr>
      <vt:lpstr>Courier New</vt:lpstr>
      <vt:lpstr>Arial</vt:lpstr>
      <vt:lpstr>Calibri</vt:lpstr>
      <vt:lpstr>Noto Sans Symbols</vt:lpstr>
      <vt:lpstr>Aptos</vt:lpstr>
      <vt:lpstr>DM Sans Medium</vt:lpstr>
      <vt:lpstr>ICF 2021 Master</vt:lpstr>
      <vt:lpstr>ICF 2021 Master</vt:lpstr>
      <vt:lpstr>PowerPoint Presentation</vt:lpstr>
      <vt:lpstr>Introduction </vt:lpstr>
      <vt:lpstr>Aperçu du cours</vt:lpstr>
      <vt:lpstr>Objectifs d’apprentissage </vt:lpstr>
      <vt:lpstr>Rappel : Directives de l’OMS sur le dépistage systématique</vt:lpstr>
      <vt:lpstr>Logiciel de détection assistée par ordinateur (DAO) pour le dépistage et le triage de la tuberculose</vt:lpstr>
      <vt:lpstr>Aperçu de la DAO en tant qu’outil de dépistage et de triage de la tuberculose</vt:lpstr>
      <vt:lpstr>Résultat de DAO</vt:lpstr>
      <vt:lpstr>Détection des anomalies non tuberculeuses par DAO</vt:lpstr>
      <vt:lpstr>Analyse contextuelle de DAO</vt:lpstr>
      <vt:lpstr>Analyse contextuelle de DAO</vt:lpstr>
      <vt:lpstr>Validation de la DAO pour l’interprétation des radiographies numériques</vt:lpstr>
      <vt:lpstr>Validation de la DAO pour l’interprétation des radiographies numériques</vt:lpstr>
      <vt:lpstr>Où placer la DAO dans l’algorithme de dépistage de la tuberculose</vt:lpstr>
      <vt:lpstr>Où placer la DAO dans l’algorithme de dépistage de la tuberculose</vt:lpstr>
      <vt:lpstr>Produits DAO dans le catalogue GDF</vt:lpstr>
      <vt:lpstr>InferRead DR Chest</vt:lpstr>
      <vt:lpstr>Système de diagnostic Infervision avec IA</vt:lpstr>
      <vt:lpstr>Système de diagnostic Infervision avec IA - liste d’études</vt:lpstr>
      <vt:lpstr>Système de diagnostic Infervision avec IA - Seuil AI</vt:lpstr>
      <vt:lpstr>Infervision - Forfait et prix</vt:lpstr>
      <vt:lpstr>Infervision - Forfait et prix</vt:lpstr>
      <vt:lpstr>CAD4TB</vt:lpstr>
      <vt:lpstr>Fenêtre de visualisation CAD4TB montrant la carte thermique et le score - TB possible</vt:lpstr>
      <vt:lpstr>Symptôme CAD4TB et rapport GXP</vt:lpstr>
      <vt:lpstr>Module d’informations CAD4TB montrant la répartition du sexe, de l’âge et du score</vt:lpstr>
      <vt:lpstr>Forfait et prix de CAD4TB V7</vt:lpstr>
      <vt:lpstr>Forfait et prix de CAD4TB V7</vt:lpstr>
      <vt:lpstr>PRÉSENTATION DES SYSTÈMES DE RADIOGRAPHIE ULTRA-PORTABLES</vt:lpstr>
      <vt:lpstr>Types de technologie de radiographies</vt:lpstr>
      <vt:lpstr>Présentation du système de radiographie ultra-portable (UP-XR)</vt:lpstr>
      <vt:lpstr>Présentation du système de radiographie ultra-portable (UP-XR)</vt:lpstr>
      <vt:lpstr>FUJIFILM XAIR</vt:lpstr>
      <vt:lpstr>PowerPoint Presentation</vt:lpstr>
      <vt:lpstr>PowerPoint Presentation</vt:lpstr>
      <vt:lpstr>Kit complet Fujifilm Xair - Prix</vt:lpstr>
      <vt:lpstr>Kit complet Fujifilm Xair - Prix</vt:lpstr>
      <vt:lpstr>Connexion avec Infervision</vt:lpstr>
      <vt:lpstr>Connexion avec CAD4TB</vt:lpstr>
      <vt:lpstr>Console Advance CAD4TB Inter-Communication</vt:lpstr>
      <vt:lpstr>Console Advance CAD4TB Inter-Communication</vt:lpstr>
      <vt:lpstr>Console Advance CAD4TB Inter-Communication</vt:lpstr>
      <vt:lpstr>Console Advance CAD4TB Inter-Communication</vt:lpstr>
      <vt:lpstr>DELFT LIGHT</vt:lpstr>
      <vt:lpstr>PowerPoint Presentation</vt:lpstr>
      <vt:lpstr>PowerPoint Presentation</vt:lpstr>
      <vt:lpstr>Résumé : le pack ultra-portable de GDF</vt:lpstr>
      <vt:lpstr>Kit complet Delft Light - Prix</vt:lpstr>
      <vt:lpstr>Kit complet Delft Light - Prix</vt:lpstr>
      <vt:lpstr>Connexion avec CAD4TB</vt:lpstr>
      <vt:lpstr>Connexion avec CAD4TB</vt:lpstr>
      <vt:lpstr>PowerPoint Presentation</vt:lpstr>
      <vt:lpstr>Résumé</vt:lpstr>
      <vt:lpstr>Acknowledgement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Grace Cecilia Musonda Kahenya</dc:creator>
  <cp:lastModifiedBy>Sarah Zaidi</cp:lastModifiedBy>
  <cp:revision>7</cp:revision>
  <dcterms:created xsi:type="dcterms:W3CDTF">2021-09-16T12:14:44Z</dcterms:created>
  <dcterms:modified xsi:type="dcterms:W3CDTF">2024-07-02T13:07:50Z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0x010100C0B90C8D5F072044B7ED2EA054332753</vt:lpwstr>
  </property>
</Properties>
</file>