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47"/>
  </p:notesMasterIdLst>
  <p:handoutMasterIdLst>
    <p:handoutMasterId r:id="rId4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7" r:id="rId39"/>
    <p:sldId id="298" r:id="rId40"/>
    <p:sldId id="299" r:id="rId41"/>
    <p:sldId id="300" r:id="rId42"/>
    <p:sldId id="293" r:id="rId43"/>
    <p:sldId id="294" r:id="rId44"/>
    <p:sldId id="295" r:id="rId45"/>
    <p:sldId id="301" r:id="rId46"/>
  </p:sldIdLst>
  <p:sldSz cx="10688638" cy="7543800"/>
  <p:notesSz cx="6858000" cy="9144000"/>
  <p:defaultTextStyle>
    <a:defPPr rtl="0">
      <a:defRPr lang="fr-FR"/>
    </a:defPPr>
    <a:lvl1pPr algn="l" rtl="0" fontAlgn="base">
      <a:spcBef>
        <a:spcPct val="0"/>
      </a:spcBef>
      <a:spcAft>
        <a:spcPct val="0"/>
      </a:spcAft>
      <a:defRPr kern="1200">
        <a:solidFill>
          <a:schemeClr val="tx1"/>
        </a:solidFill>
        <a:latin typeface="Arial" charset="0"/>
        <a:ea typeface="黑体" charset="0"/>
        <a:cs typeface="黑体" charset="0"/>
      </a:defRPr>
    </a:lvl1pPr>
    <a:lvl2pPr marL="520888" algn="l" rtl="0" fontAlgn="base">
      <a:spcBef>
        <a:spcPct val="0"/>
      </a:spcBef>
      <a:spcAft>
        <a:spcPct val="0"/>
      </a:spcAft>
      <a:defRPr kern="1200">
        <a:solidFill>
          <a:schemeClr val="tx1"/>
        </a:solidFill>
        <a:latin typeface="Arial" charset="0"/>
        <a:ea typeface="黑体" charset="0"/>
        <a:cs typeface="黑体" charset="0"/>
      </a:defRPr>
    </a:lvl2pPr>
    <a:lvl3pPr marL="1041776" algn="l" rtl="0" fontAlgn="base">
      <a:spcBef>
        <a:spcPct val="0"/>
      </a:spcBef>
      <a:spcAft>
        <a:spcPct val="0"/>
      </a:spcAft>
      <a:defRPr kern="1200">
        <a:solidFill>
          <a:schemeClr val="tx1"/>
        </a:solidFill>
        <a:latin typeface="Arial" charset="0"/>
        <a:ea typeface="黑体" charset="0"/>
        <a:cs typeface="黑体" charset="0"/>
      </a:defRPr>
    </a:lvl3pPr>
    <a:lvl4pPr marL="1562664" algn="l" rtl="0" fontAlgn="base">
      <a:spcBef>
        <a:spcPct val="0"/>
      </a:spcBef>
      <a:spcAft>
        <a:spcPct val="0"/>
      </a:spcAft>
      <a:defRPr kern="1200">
        <a:solidFill>
          <a:schemeClr val="tx1"/>
        </a:solidFill>
        <a:latin typeface="Arial" charset="0"/>
        <a:ea typeface="黑体" charset="0"/>
        <a:cs typeface="黑体" charset="0"/>
      </a:defRPr>
    </a:lvl4pPr>
    <a:lvl5pPr marL="2083552" algn="l" rtl="0" fontAlgn="base">
      <a:spcBef>
        <a:spcPct val="0"/>
      </a:spcBef>
      <a:spcAft>
        <a:spcPct val="0"/>
      </a:spcAft>
      <a:defRPr kern="1200">
        <a:solidFill>
          <a:schemeClr val="tx1"/>
        </a:solidFill>
        <a:latin typeface="Arial" charset="0"/>
        <a:ea typeface="黑体" charset="0"/>
        <a:cs typeface="黑体" charset="0"/>
      </a:defRPr>
    </a:lvl5pPr>
    <a:lvl6pPr marL="2604440" algn="l" defTabSz="520888" rtl="0" eaLnBrk="1" latinLnBrk="0" hangingPunct="1">
      <a:defRPr kern="1200">
        <a:solidFill>
          <a:schemeClr val="tx1"/>
        </a:solidFill>
        <a:latin typeface="Arial" charset="0"/>
        <a:ea typeface="黑体" charset="0"/>
        <a:cs typeface="黑体" charset="0"/>
      </a:defRPr>
    </a:lvl6pPr>
    <a:lvl7pPr marL="3125328" algn="l" defTabSz="520888" rtl="0" eaLnBrk="1" latinLnBrk="0" hangingPunct="1">
      <a:defRPr kern="1200">
        <a:solidFill>
          <a:schemeClr val="tx1"/>
        </a:solidFill>
        <a:latin typeface="Arial" charset="0"/>
        <a:ea typeface="黑体" charset="0"/>
        <a:cs typeface="黑体" charset="0"/>
      </a:defRPr>
    </a:lvl7pPr>
    <a:lvl8pPr marL="3646216" algn="l" defTabSz="520888" rtl="0" eaLnBrk="1" latinLnBrk="0" hangingPunct="1">
      <a:defRPr kern="1200">
        <a:solidFill>
          <a:schemeClr val="tx1"/>
        </a:solidFill>
        <a:latin typeface="Arial" charset="0"/>
        <a:ea typeface="黑体" charset="0"/>
        <a:cs typeface="黑体" charset="0"/>
      </a:defRPr>
    </a:lvl8pPr>
    <a:lvl9pPr marL="4167104" algn="l" defTabSz="520888" rtl="0" eaLnBrk="1" latinLnBrk="0" hangingPunct="1">
      <a:defRPr kern="1200">
        <a:solidFill>
          <a:schemeClr val="tx1"/>
        </a:solidFill>
        <a:latin typeface="Arial" charset="0"/>
        <a:ea typeface="黑体" charset="0"/>
        <a:cs typeface="黑体" charset="0"/>
      </a:defRPr>
    </a:lvl9pPr>
  </p:defaultTextStyle>
  <p:extLst>
    <p:ext uri="{521415D9-36F7-43E2-AB2F-B90AF26B5E84}">
      <p14:sectionLst xmlns:p14="http://schemas.microsoft.com/office/powerpoint/2010/main">
        <p14:section name="Section par défaut" id="{E61CA3EC-BEE2-2C45-94E6-413CF45E82BB}">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7"/>
            <p14:sldId id="298"/>
            <p14:sldId id="299"/>
            <p14:sldId id="300"/>
            <p14:sldId id="293"/>
            <p14:sldId id="294"/>
            <p14:sldId id="295"/>
            <p14:sldId id="301"/>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ALLOCCO, Diego" initials="zallocco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8" d="100"/>
          <a:sy n="108" d="100"/>
        </p:scale>
        <p:origin x="-1146" y="-252"/>
      </p:cViewPr>
      <p:guideLst>
        <p:guide orient="horz" pos="2376"/>
        <p:guide pos="336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12-12T17:16:56.494" idx="1">
    <p:pos x="2944" y="2097"/>
    <p:text>ADD REFERENCE or A SLIDE on BARCODE CONFIGURATION?? (Velentina suggestion)</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fr-FR" smtClean="0"/>
              <a:t>24/04/2014</a:t>
            </a:r>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r>
              <a:rPr lang="fr-FR" smtClean="0"/>
              <a:t>‹#›</a:t>
            </a:r>
            <a:endParaRPr lang="fr-FR"/>
          </a:p>
        </p:txBody>
      </p:sp>
    </p:spTree>
    <p:extLst>
      <p:ext uri="{BB962C8B-B14F-4D97-AF65-F5344CB8AC3E}">
        <p14:creationId xmlns:p14="http://schemas.microsoft.com/office/powerpoint/2010/main" val="5103005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Rectangle 1"/>
          <p:cNvSpPr>
            <a:spLocks noGrp="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lvl1pPr algn="l" rtl="0">
              <a:defRPr sz="1200">
                <a:latin typeface="Calibri" charset="0"/>
              </a:defRPr>
            </a:lvl1pPr>
          </a:lstStyle>
          <a:p>
            <a:pPr rtl="0"/>
            <a:endParaRPr lang="fr-CA" altLang="zh-CN"/>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rtlCol="0" anchor="t" anchorCtr="0" compatLnSpc="1">
            <a:prstTxWarp prst="textNoShape">
              <a:avLst/>
            </a:prstTxWarp>
          </a:bodyPr>
          <a:lstStyle>
            <a:lvl1pPr algn="l" rtl="0">
              <a:defRPr sz="1200">
                <a:latin typeface="Calibri" charset="0"/>
              </a:defRPr>
            </a:lvl1pPr>
          </a:lstStyle>
          <a:p>
            <a:pPr rtl="0"/>
            <a:r>
              <a:rPr lang="fr-FR" altLang="zh-CN"/>
              <a:t>24/04/2014</a:t>
            </a:r>
            <a:endParaRPr lang="fr-CA" altLang="zh-CN"/>
          </a:p>
        </p:txBody>
      </p:sp>
      <p:sp>
        <p:nvSpPr>
          <p:cNvPr id="11268" name="Rectangle 3"/>
          <p:cNvSpPr>
            <a:spLocks noGrp="1" noRot="1" noChangeAspect="1"/>
          </p:cNvSpPr>
          <p:nvPr>
            <p:ph type="sldImg" idx="2"/>
          </p:nvPr>
        </p:nvSpPr>
        <p:spPr bwMode="auto">
          <a:xfrm>
            <a:off x="1000125" y="685800"/>
            <a:ext cx="485775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rtlCol="0" anchor="t" anchorCtr="0" compatLnSpc="1">
            <a:prstTxWarp prst="textNoShape">
              <a:avLst/>
            </a:prstTxWarp>
            <a:normAutofit/>
          </a:bodyPr>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fr-CA" altLang="zh-CN"/>
          </a:p>
        </p:txBody>
      </p:sp>
      <p:sp>
        <p:nvSpPr>
          <p:cNvPr id="13318" name="Rectangle 5"/>
          <p:cNvSpPr>
            <a:spLocks noGrp="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bodyPr>
          <a:lstStyle>
            <a:lvl1pPr algn="l" rtl="0">
              <a:defRPr sz="1200">
                <a:latin typeface="Calibri" charset="0"/>
              </a:defRPr>
            </a:lvl1pPr>
          </a:lstStyle>
          <a:p>
            <a:pPr rtl="0"/>
            <a:endParaRPr lang="fr-CA" altLang="zh-CN"/>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rtlCol="0" anchor="b" anchorCtr="0" compatLnSpc="1">
            <a:prstTxWarp prst="textNoShape">
              <a:avLst/>
            </a:prstTxWarp>
          </a:bodyPr>
          <a:lstStyle>
            <a:lvl1pPr algn="l" rtl="0">
              <a:defRPr sz="1200">
                <a:latin typeface="Calibri" charset="0"/>
              </a:defRPr>
            </a:lvl1pPr>
          </a:lstStyle>
          <a:p>
            <a:pPr rtl="0"/>
            <a:r>
              <a:rPr lang="fr-CA" altLang="zh-CN"/>
              <a:t>‹#›</a:t>
            </a:r>
          </a:p>
        </p:txBody>
      </p:sp>
    </p:spTree>
    <p:extLst>
      <p:ext uri="{BB962C8B-B14F-4D97-AF65-F5344CB8AC3E}">
        <p14:creationId xmlns:p14="http://schemas.microsoft.com/office/powerpoint/2010/main" val="16815766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400" kern="1200">
        <a:solidFill>
          <a:schemeClr val="tx1"/>
        </a:solidFill>
        <a:latin typeface="Century Gothic" pitchFamily="34" charset="0"/>
        <a:ea typeface="+mn-ea"/>
        <a:cs typeface="宋体" charset="0"/>
      </a:defRPr>
    </a:lvl1pPr>
    <a:lvl2pPr marL="520888" algn="l" rtl="0" eaLnBrk="0" fontAlgn="base" hangingPunct="0">
      <a:spcBef>
        <a:spcPct val="30000"/>
      </a:spcBef>
      <a:spcAft>
        <a:spcPct val="0"/>
      </a:spcAft>
      <a:defRPr sz="1400" kern="1200">
        <a:solidFill>
          <a:schemeClr val="tx1"/>
        </a:solidFill>
        <a:latin typeface="Century Gothic" pitchFamily="34" charset="0"/>
        <a:ea typeface="+mn-ea"/>
        <a:cs typeface="宋体" charset="0"/>
      </a:defRPr>
    </a:lvl2pPr>
    <a:lvl3pPr marL="1041776" algn="l" rtl="0" eaLnBrk="0" fontAlgn="base" hangingPunct="0">
      <a:spcBef>
        <a:spcPct val="30000"/>
      </a:spcBef>
      <a:spcAft>
        <a:spcPct val="0"/>
      </a:spcAft>
      <a:defRPr sz="1400" kern="1200">
        <a:solidFill>
          <a:schemeClr val="tx1"/>
        </a:solidFill>
        <a:latin typeface="Century Gothic" pitchFamily="34" charset="0"/>
        <a:ea typeface="+mn-ea"/>
        <a:cs typeface="宋体" charset="0"/>
      </a:defRPr>
    </a:lvl3pPr>
    <a:lvl4pPr marL="1562664" algn="l" rtl="0" eaLnBrk="0" fontAlgn="base" hangingPunct="0">
      <a:spcBef>
        <a:spcPct val="30000"/>
      </a:spcBef>
      <a:spcAft>
        <a:spcPct val="0"/>
      </a:spcAft>
      <a:defRPr sz="1400" kern="1200">
        <a:solidFill>
          <a:schemeClr val="tx1"/>
        </a:solidFill>
        <a:latin typeface="Century Gothic" pitchFamily="34" charset="0"/>
        <a:ea typeface="+mn-ea"/>
        <a:cs typeface="宋体" charset="0"/>
      </a:defRPr>
    </a:lvl4pPr>
    <a:lvl5pPr marL="2083552" algn="l" rtl="0" eaLnBrk="0" fontAlgn="base" hangingPunct="0">
      <a:spcBef>
        <a:spcPct val="30000"/>
      </a:spcBef>
      <a:spcAft>
        <a:spcPct val="0"/>
      </a:spcAft>
      <a:defRPr sz="1400" kern="1200">
        <a:solidFill>
          <a:schemeClr val="tx1"/>
        </a:solidFill>
        <a:latin typeface="Century Gothic" pitchFamily="34" charset="0"/>
        <a:ea typeface="+mn-ea"/>
        <a:cs typeface="宋体" charset="0"/>
      </a:defRPr>
    </a:lvl5pPr>
    <a:lvl6pPr marL="2604440" algn="l" defTabSz="1041776" rtl="0" eaLnBrk="1" latinLnBrk="0" hangingPunct="1">
      <a:defRPr sz="1400" kern="1200">
        <a:solidFill>
          <a:schemeClr val="tx1"/>
        </a:solidFill>
        <a:latin typeface="+mn-lt"/>
        <a:ea typeface="+mn-ea"/>
        <a:cs typeface="+mn-cs"/>
      </a:defRPr>
    </a:lvl6pPr>
    <a:lvl7pPr marL="3125328" algn="l" defTabSz="1041776" rtl="0" eaLnBrk="1" latinLnBrk="0" hangingPunct="1">
      <a:defRPr sz="1400" kern="1200">
        <a:solidFill>
          <a:schemeClr val="tx1"/>
        </a:solidFill>
        <a:latin typeface="+mn-lt"/>
        <a:ea typeface="+mn-ea"/>
        <a:cs typeface="+mn-cs"/>
      </a:defRPr>
    </a:lvl7pPr>
    <a:lvl8pPr marL="3646216" algn="l" defTabSz="1041776" rtl="0" eaLnBrk="1" latinLnBrk="0" hangingPunct="1">
      <a:defRPr sz="1400" kern="1200">
        <a:solidFill>
          <a:schemeClr val="tx1"/>
        </a:solidFill>
        <a:latin typeface="+mn-lt"/>
        <a:ea typeface="+mn-ea"/>
        <a:cs typeface="+mn-cs"/>
      </a:defRPr>
    </a:lvl8pPr>
    <a:lvl9pPr marL="4167104" algn="l" defTabSz="1041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1000125" y="685800"/>
            <a:ext cx="4857750" cy="3429000"/>
          </a:xfrm>
          <a:ln/>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rtlCol="0"/>
          <a:lstStyle/>
          <a:p>
            <a:pPr rtl="0"/>
            <a:endParaRPr lang="zh-CN" altLang="en-US">
              <a:latin typeface="Century Gothic" charset="0"/>
              <a:ea typeface="宋体" charset="0"/>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lgn="l" rtl="0" eaLnBrk="0" hangingPunct="0">
              <a:defRPr>
                <a:solidFill>
                  <a:schemeClr val="tx1"/>
                </a:solidFill>
                <a:latin typeface="Arial" charset="0"/>
                <a:ea typeface="黑体" charset="0"/>
                <a:cs typeface="黑体" charset="0"/>
              </a:defRPr>
            </a:lvl1pPr>
            <a:lvl2pPr marL="742950" indent="-285750" algn="l" rtl="0" eaLnBrk="0" hangingPunct="0">
              <a:defRPr>
                <a:solidFill>
                  <a:schemeClr val="tx1"/>
                </a:solidFill>
                <a:latin typeface="Arial" charset="0"/>
                <a:ea typeface="黑体" charset="0"/>
                <a:cs typeface="黑体" charset="0"/>
              </a:defRPr>
            </a:lvl2pPr>
            <a:lvl3pPr marL="1143000" indent="-228600" algn="l" rtl="0" eaLnBrk="0" hangingPunct="0">
              <a:defRPr>
                <a:solidFill>
                  <a:schemeClr val="tx1"/>
                </a:solidFill>
                <a:latin typeface="Arial" charset="0"/>
                <a:ea typeface="黑体" charset="0"/>
                <a:cs typeface="黑体" charset="0"/>
              </a:defRPr>
            </a:lvl3pPr>
            <a:lvl4pPr marL="1600200" indent="-228600" algn="l" rtl="0" eaLnBrk="0" hangingPunct="0">
              <a:defRPr>
                <a:solidFill>
                  <a:schemeClr val="tx1"/>
                </a:solidFill>
                <a:latin typeface="Arial" charset="0"/>
                <a:ea typeface="黑体" charset="0"/>
                <a:cs typeface="黑体" charset="0"/>
              </a:defRPr>
            </a:lvl4pPr>
            <a:lvl5pPr marL="2057400" indent="-228600" algn="l" rtl="0" eaLnBrk="0" hangingPunct="0">
              <a:defRPr>
                <a:solidFill>
                  <a:schemeClr val="tx1"/>
                </a:solidFill>
                <a:latin typeface="Arial" charset="0"/>
                <a:ea typeface="黑体" charset="0"/>
                <a:cs typeface="黑体" charset="0"/>
              </a:defRPr>
            </a:lvl5pPr>
            <a:lvl6pPr marL="2514600" indent="-228600" algn="l" rtl="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algn="l" rtl="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algn="l" rtl="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algn="l" rtl="0" eaLnBrk="0" fontAlgn="base" hangingPunct="0">
              <a:spcBef>
                <a:spcPct val="0"/>
              </a:spcBef>
              <a:spcAft>
                <a:spcPct val="0"/>
              </a:spcAft>
              <a:defRPr>
                <a:solidFill>
                  <a:schemeClr val="tx1"/>
                </a:solidFill>
                <a:latin typeface="Arial" charset="0"/>
                <a:ea typeface="黑体" charset="0"/>
                <a:cs typeface="黑体" charset="0"/>
              </a:defRPr>
            </a:lvl9pPr>
          </a:lstStyle>
          <a:p>
            <a:pPr rtl="0" eaLnBrk="1" hangingPunct="1"/>
            <a:r>
              <a:rPr lang="fr-CA" altLang="zh-CN">
                <a:latin typeface="Calibri" charset="0"/>
              </a:rPr>
              <a:t>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rtlCol="0"/>
          <a:lstStyle/>
          <a:p>
            <a:pPr rtl="0"/>
            <a:r>
              <a:rPr lang="fr"/>
              <a:t>World Health Organization</a:t>
            </a:r>
          </a:p>
        </p:txBody>
      </p:sp>
      <p:sp>
        <p:nvSpPr>
          <p:cNvPr id="17410" name="Rectangle 3"/>
          <p:cNvSpPr>
            <a:spLocks noGrp="1" noChangeArrowheads="1"/>
          </p:cNvSpPr>
          <p:nvPr>
            <p:ph type="dt" sz="quarter" idx="1"/>
          </p:nvPr>
        </p:nvSpPr>
        <p:spPr>
          <a:noFill/>
        </p:spPr>
        <p:txBody>
          <a:bodyPr rtlCol="0"/>
          <a:lstStyle/>
          <a:p>
            <a:pPr rtl="0"/>
            <a:r>
              <a:rPr lang="en-GB" smtClean="0"/>
              <a:t>24 April, 2014</a:t>
            </a:r>
          </a:p>
        </p:txBody>
      </p:sp>
      <p:sp>
        <p:nvSpPr>
          <p:cNvPr id="17411" name="Rectangle 7"/>
          <p:cNvSpPr>
            <a:spLocks noGrp="1" noChangeArrowheads="1"/>
          </p:cNvSpPr>
          <p:nvPr>
            <p:ph type="sldNum" sz="quarter" idx="5"/>
          </p:nvPr>
        </p:nvSpPr>
        <p:spPr>
          <a:noFill/>
        </p:spPr>
        <p:txBody>
          <a:bodyPr rtlCol="0"/>
          <a:lstStyle/>
          <a:p>
            <a:pPr rtl="0"/>
            <a:r>
              <a:rPr lang="en-GB" smtClean="0"/>
              <a:t>11</a:t>
            </a:r>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a:ln/>
        </p:spPr>
        <p:txBody>
          <a:bodyPr rtlCol="0"/>
          <a:lstStyle/>
          <a:p>
            <a:pPr rtl="0"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rtlCol="0"/>
          <a:lstStyle/>
          <a:p>
            <a:pPr rtl="0"/>
            <a:r>
              <a:rPr lang="fr"/>
              <a:t>World Health Organization</a:t>
            </a:r>
          </a:p>
        </p:txBody>
      </p:sp>
      <p:sp>
        <p:nvSpPr>
          <p:cNvPr id="17410" name="Rectangle 3"/>
          <p:cNvSpPr>
            <a:spLocks noGrp="1" noChangeArrowheads="1"/>
          </p:cNvSpPr>
          <p:nvPr>
            <p:ph type="dt" sz="quarter" idx="1"/>
          </p:nvPr>
        </p:nvSpPr>
        <p:spPr>
          <a:noFill/>
        </p:spPr>
        <p:txBody>
          <a:bodyPr rtlCol="0"/>
          <a:lstStyle/>
          <a:p>
            <a:pPr rtl="0"/>
            <a:r>
              <a:rPr lang="en-GB" smtClean="0"/>
              <a:t>24 April, 2014</a:t>
            </a:r>
          </a:p>
        </p:txBody>
      </p:sp>
      <p:sp>
        <p:nvSpPr>
          <p:cNvPr id="17411" name="Rectangle 7"/>
          <p:cNvSpPr>
            <a:spLocks noGrp="1" noChangeArrowheads="1"/>
          </p:cNvSpPr>
          <p:nvPr>
            <p:ph type="sldNum" sz="quarter" idx="5"/>
          </p:nvPr>
        </p:nvSpPr>
        <p:spPr>
          <a:noFill/>
        </p:spPr>
        <p:txBody>
          <a:bodyPr rtlCol="0"/>
          <a:lstStyle/>
          <a:p>
            <a:pPr rtl="0"/>
            <a:r>
              <a:rPr lang="en-GB" smtClean="0"/>
              <a:t>20</a:t>
            </a:r>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a:ln/>
        </p:spPr>
        <p:txBody>
          <a:bodyPr rtlCol="0"/>
          <a:lstStyle/>
          <a:p>
            <a:pPr rtl="0"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rtlCol="0"/>
          <a:lstStyle/>
          <a:p>
            <a:pPr rtl="0"/>
            <a:r>
              <a:rPr lang="fr"/>
              <a:t>World Health Organization</a:t>
            </a:r>
          </a:p>
        </p:txBody>
      </p:sp>
      <p:sp>
        <p:nvSpPr>
          <p:cNvPr id="17410" name="Rectangle 3"/>
          <p:cNvSpPr>
            <a:spLocks noGrp="1" noChangeArrowheads="1"/>
          </p:cNvSpPr>
          <p:nvPr>
            <p:ph type="dt" sz="quarter" idx="1"/>
          </p:nvPr>
        </p:nvSpPr>
        <p:spPr>
          <a:noFill/>
        </p:spPr>
        <p:txBody>
          <a:bodyPr rtlCol="0"/>
          <a:lstStyle/>
          <a:p>
            <a:pPr rtl="0"/>
            <a:r>
              <a:rPr lang="en-GB" smtClean="0"/>
              <a:t>24 April, 2014</a:t>
            </a:r>
          </a:p>
        </p:txBody>
      </p:sp>
      <p:sp>
        <p:nvSpPr>
          <p:cNvPr id="17411" name="Rectangle 7"/>
          <p:cNvSpPr>
            <a:spLocks noGrp="1" noChangeArrowheads="1"/>
          </p:cNvSpPr>
          <p:nvPr>
            <p:ph type="sldNum" sz="quarter" idx="5"/>
          </p:nvPr>
        </p:nvSpPr>
        <p:spPr>
          <a:noFill/>
        </p:spPr>
        <p:txBody>
          <a:bodyPr rtlCol="0"/>
          <a:lstStyle/>
          <a:p>
            <a:pPr rtl="0"/>
            <a:r>
              <a:rPr lang="en-GB" smtClean="0"/>
              <a:t>37</a:t>
            </a:r>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a:ln/>
        </p:spPr>
        <p:txBody>
          <a:bodyPr rtlCol="0"/>
          <a:lstStyle/>
          <a:p>
            <a:pPr rtl="0"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1000125" y="685800"/>
            <a:ext cx="4857750" cy="3429000"/>
          </a:xfrm>
          <a:ln/>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zh-CN" altLang="en-US">
              <a:latin typeface="Century Gothic" charset="0"/>
              <a:ea typeface="宋体" charset="0"/>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黑体" charset="0"/>
                <a:cs typeface="黑体" charset="0"/>
              </a:defRPr>
            </a:lvl1pPr>
            <a:lvl2pPr marL="742950" indent="-285750" eaLnBrk="0" hangingPunct="0">
              <a:defRPr>
                <a:solidFill>
                  <a:schemeClr val="tx1"/>
                </a:solidFill>
                <a:latin typeface="Arial" charset="0"/>
                <a:ea typeface="黑体" charset="0"/>
                <a:cs typeface="黑体" charset="0"/>
              </a:defRPr>
            </a:lvl2pPr>
            <a:lvl3pPr marL="1143000" indent="-228600" eaLnBrk="0" hangingPunct="0">
              <a:defRPr>
                <a:solidFill>
                  <a:schemeClr val="tx1"/>
                </a:solidFill>
                <a:latin typeface="Arial" charset="0"/>
                <a:ea typeface="黑体" charset="0"/>
                <a:cs typeface="黑体" charset="0"/>
              </a:defRPr>
            </a:lvl3pPr>
            <a:lvl4pPr marL="1600200" indent="-228600" eaLnBrk="0" hangingPunct="0">
              <a:defRPr>
                <a:solidFill>
                  <a:schemeClr val="tx1"/>
                </a:solidFill>
                <a:latin typeface="Arial" charset="0"/>
                <a:ea typeface="黑体" charset="0"/>
                <a:cs typeface="黑体" charset="0"/>
              </a:defRPr>
            </a:lvl4pPr>
            <a:lvl5pPr marL="2057400" indent="-228600" eaLnBrk="0" hangingPunct="0">
              <a:defRPr>
                <a:solidFill>
                  <a:schemeClr val="tx1"/>
                </a:solidFill>
                <a:latin typeface="Arial" charset="0"/>
                <a:ea typeface="黑体" charset="0"/>
                <a:cs typeface="黑体" charset="0"/>
              </a:defRPr>
            </a:lvl5pPr>
            <a:lvl6pPr marL="2514600" indent="-22860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eaLnBrk="0" fontAlgn="base" hangingPunct="0">
              <a:spcBef>
                <a:spcPct val="0"/>
              </a:spcBef>
              <a:spcAft>
                <a:spcPct val="0"/>
              </a:spcAft>
              <a:defRPr>
                <a:solidFill>
                  <a:schemeClr val="tx1"/>
                </a:solidFill>
                <a:latin typeface="Arial" charset="0"/>
                <a:ea typeface="黑体" charset="0"/>
                <a:cs typeface="黑体" charset="0"/>
              </a:defRPr>
            </a:lvl9pPr>
          </a:lstStyle>
          <a:p>
            <a:pPr eaLnBrk="1" hangingPunct="1"/>
            <a:fld id="{09244D64-FBD6-6642-8A33-255097F7FEC5}" type="slidenum">
              <a:rPr lang="fr-CA" altLang="zh-CN">
                <a:latin typeface="Calibri" charset="0"/>
              </a:rPr>
              <a:pPr eaLnBrk="1" hangingPunct="1"/>
              <a:t>45</a:t>
            </a:fld>
            <a:endParaRPr lang="fr-CA" altLang="zh-CN">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rtlCol="0"/>
          <a:lstStyle/>
          <a:p>
            <a:pPr rtl="0"/>
            <a:r>
              <a:rPr lang="fr"/>
              <a:t>World Health Organization</a:t>
            </a:r>
          </a:p>
        </p:txBody>
      </p:sp>
      <p:sp>
        <p:nvSpPr>
          <p:cNvPr id="17410" name="Rectangle 3"/>
          <p:cNvSpPr>
            <a:spLocks noGrp="1" noChangeArrowheads="1"/>
          </p:cNvSpPr>
          <p:nvPr>
            <p:ph type="dt" sz="quarter" idx="1"/>
          </p:nvPr>
        </p:nvSpPr>
        <p:spPr>
          <a:noFill/>
        </p:spPr>
        <p:txBody>
          <a:bodyPr rtlCol="0"/>
          <a:lstStyle/>
          <a:p>
            <a:pPr rtl="0"/>
            <a:r>
              <a:rPr lang="en-GB" smtClean="0"/>
              <a:t>24 April, 2014</a:t>
            </a:r>
          </a:p>
        </p:txBody>
      </p:sp>
      <p:sp>
        <p:nvSpPr>
          <p:cNvPr id="17411" name="Rectangle 7"/>
          <p:cNvSpPr>
            <a:spLocks noGrp="1" noChangeArrowheads="1"/>
          </p:cNvSpPr>
          <p:nvPr>
            <p:ph type="sldNum" sz="quarter" idx="5"/>
          </p:nvPr>
        </p:nvSpPr>
        <p:spPr>
          <a:noFill/>
        </p:spPr>
        <p:txBody>
          <a:bodyPr rtlCol="0"/>
          <a:lstStyle/>
          <a:p>
            <a:pPr rtl="0"/>
            <a:r>
              <a:rPr lang="en-GB" smtClean="0"/>
              <a:t>2</a:t>
            </a:r>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a:ln/>
        </p:spPr>
        <p:txBody>
          <a:bodyPr rtlCol="0"/>
          <a:lstStyle/>
          <a:p>
            <a:pPr rtl="0"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rtlCol="0"/>
          <a:lstStyle/>
          <a:p>
            <a:pPr rtl="0"/>
            <a:r>
              <a:rPr lang="fr"/>
              <a:t>World Health Organization</a:t>
            </a:r>
          </a:p>
        </p:txBody>
      </p:sp>
      <p:sp>
        <p:nvSpPr>
          <p:cNvPr id="17410" name="Rectangle 3"/>
          <p:cNvSpPr>
            <a:spLocks noGrp="1" noChangeArrowheads="1"/>
          </p:cNvSpPr>
          <p:nvPr>
            <p:ph type="dt" sz="quarter" idx="1"/>
          </p:nvPr>
        </p:nvSpPr>
        <p:spPr>
          <a:noFill/>
        </p:spPr>
        <p:txBody>
          <a:bodyPr rtlCol="0"/>
          <a:lstStyle/>
          <a:p>
            <a:pPr rtl="0"/>
            <a:r>
              <a:rPr lang="en-GB" smtClean="0"/>
              <a:t>24 April, 2014</a:t>
            </a:r>
          </a:p>
        </p:txBody>
      </p:sp>
      <p:sp>
        <p:nvSpPr>
          <p:cNvPr id="17411" name="Rectangle 7"/>
          <p:cNvSpPr>
            <a:spLocks noGrp="1" noChangeArrowheads="1"/>
          </p:cNvSpPr>
          <p:nvPr>
            <p:ph type="sldNum" sz="quarter" idx="5"/>
          </p:nvPr>
        </p:nvSpPr>
        <p:spPr>
          <a:noFill/>
        </p:spPr>
        <p:txBody>
          <a:bodyPr rtlCol="0"/>
          <a:lstStyle/>
          <a:p>
            <a:pPr rtl="0"/>
            <a:r>
              <a:rPr lang="en-GB" smtClean="0"/>
              <a:t>3</a:t>
            </a:r>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a:ln/>
        </p:spPr>
        <p:txBody>
          <a:bodyPr rtlCol="0"/>
          <a:lstStyle/>
          <a:p>
            <a:pPr rtl="0"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rtlCol="0"/>
          <a:lstStyle/>
          <a:p>
            <a:pPr rtl="0"/>
            <a:r>
              <a:rPr lang="fr"/>
              <a:t>World Health Organization</a:t>
            </a:r>
          </a:p>
        </p:txBody>
      </p:sp>
      <p:sp>
        <p:nvSpPr>
          <p:cNvPr id="17410" name="Rectangle 3"/>
          <p:cNvSpPr>
            <a:spLocks noGrp="1" noChangeArrowheads="1"/>
          </p:cNvSpPr>
          <p:nvPr>
            <p:ph type="dt" sz="quarter" idx="1"/>
          </p:nvPr>
        </p:nvSpPr>
        <p:spPr>
          <a:noFill/>
        </p:spPr>
        <p:txBody>
          <a:bodyPr rtlCol="0"/>
          <a:lstStyle/>
          <a:p>
            <a:pPr rtl="0"/>
            <a:r>
              <a:rPr lang="en-GB" smtClean="0"/>
              <a:t>24 April, 2014</a:t>
            </a:r>
          </a:p>
        </p:txBody>
      </p:sp>
      <p:sp>
        <p:nvSpPr>
          <p:cNvPr id="17411" name="Rectangle 7"/>
          <p:cNvSpPr>
            <a:spLocks noGrp="1" noChangeArrowheads="1"/>
          </p:cNvSpPr>
          <p:nvPr>
            <p:ph type="sldNum" sz="quarter" idx="5"/>
          </p:nvPr>
        </p:nvSpPr>
        <p:spPr>
          <a:noFill/>
        </p:spPr>
        <p:txBody>
          <a:bodyPr rtlCol="0"/>
          <a:lstStyle/>
          <a:p>
            <a:pPr rtl="0"/>
            <a:r>
              <a:rPr lang="en-GB" smtClean="0"/>
              <a:t>4</a:t>
            </a:r>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a:ln/>
        </p:spPr>
        <p:txBody>
          <a:bodyPr rtlCol="0"/>
          <a:lstStyle/>
          <a:p>
            <a:pPr rtl="0"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rtlCol="0"/>
          <a:lstStyle/>
          <a:p>
            <a:pPr rtl="0"/>
            <a:r>
              <a:rPr lang="fr"/>
              <a:t>World Health Organization</a:t>
            </a:r>
          </a:p>
        </p:txBody>
      </p:sp>
      <p:sp>
        <p:nvSpPr>
          <p:cNvPr id="17410" name="Rectangle 3"/>
          <p:cNvSpPr>
            <a:spLocks noGrp="1" noChangeArrowheads="1"/>
          </p:cNvSpPr>
          <p:nvPr>
            <p:ph type="dt" sz="quarter" idx="1"/>
          </p:nvPr>
        </p:nvSpPr>
        <p:spPr>
          <a:noFill/>
        </p:spPr>
        <p:txBody>
          <a:bodyPr rtlCol="0"/>
          <a:lstStyle/>
          <a:p>
            <a:pPr rtl="0"/>
            <a:r>
              <a:rPr lang="en-GB" smtClean="0"/>
              <a:t>24 April, 2014</a:t>
            </a:r>
          </a:p>
        </p:txBody>
      </p:sp>
      <p:sp>
        <p:nvSpPr>
          <p:cNvPr id="17411" name="Rectangle 7"/>
          <p:cNvSpPr>
            <a:spLocks noGrp="1" noChangeArrowheads="1"/>
          </p:cNvSpPr>
          <p:nvPr>
            <p:ph type="sldNum" sz="quarter" idx="5"/>
          </p:nvPr>
        </p:nvSpPr>
        <p:spPr>
          <a:noFill/>
        </p:spPr>
        <p:txBody>
          <a:bodyPr rtlCol="0"/>
          <a:lstStyle/>
          <a:p>
            <a:pPr rtl="0"/>
            <a:r>
              <a:rPr lang="en-GB" smtClean="0"/>
              <a:t>6</a:t>
            </a:r>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a:ln/>
        </p:spPr>
        <p:txBody>
          <a:bodyPr rtlCol="0"/>
          <a:lstStyle/>
          <a:p>
            <a:pPr rtl="0"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rtlCol="0"/>
          <a:lstStyle/>
          <a:p>
            <a:pPr rtl="0"/>
            <a:r>
              <a:rPr lang="fr"/>
              <a:t>World Health Organization</a:t>
            </a:r>
          </a:p>
        </p:txBody>
      </p:sp>
      <p:sp>
        <p:nvSpPr>
          <p:cNvPr id="17410" name="Rectangle 3"/>
          <p:cNvSpPr>
            <a:spLocks noGrp="1" noChangeArrowheads="1"/>
          </p:cNvSpPr>
          <p:nvPr>
            <p:ph type="dt" sz="quarter" idx="1"/>
          </p:nvPr>
        </p:nvSpPr>
        <p:spPr>
          <a:noFill/>
        </p:spPr>
        <p:txBody>
          <a:bodyPr rtlCol="0"/>
          <a:lstStyle/>
          <a:p>
            <a:pPr rtl="0"/>
            <a:r>
              <a:rPr lang="en-GB" smtClean="0"/>
              <a:t>24 April, 2014</a:t>
            </a:r>
          </a:p>
        </p:txBody>
      </p:sp>
      <p:sp>
        <p:nvSpPr>
          <p:cNvPr id="17411" name="Rectangle 7"/>
          <p:cNvSpPr>
            <a:spLocks noGrp="1" noChangeArrowheads="1"/>
          </p:cNvSpPr>
          <p:nvPr>
            <p:ph type="sldNum" sz="quarter" idx="5"/>
          </p:nvPr>
        </p:nvSpPr>
        <p:spPr>
          <a:noFill/>
        </p:spPr>
        <p:txBody>
          <a:bodyPr rtlCol="0"/>
          <a:lstStyle/>
          <a:p>
            <a:pPr rtl="0"/>
            <a:r>
              <a:rPr lang="en-GB" smtClean="0"/>
              <a:t>7</a:t>
            </a:r>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a:ln/>
        </p:spPr>
        <p:txBody>
          <a:bodyPr rtlCol="0"/>
          <a:lstStyle/>
          <a:p>
            <a:pPr rtl="0"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rtlCol="0"/>
          <a:lstStyle/>
          <a:p>
            <a:pPr rtl="0"/>
            <a:r>
              <a:rPr lang="fr"/>
              <a:t>World Health Organization</a:t>
            </a:r>
          </a:p>
        </p:txBody>
      </p:sp>
      <p:sp>
        <p:nvSpPr>
          <p:cNvPr id="17410" name="Rectangle 3"/>
          <p:cNvSpPr>
            <a:spLocks noGrp="1" noChangeArrowheads="1"/>
          </p:cNvSpPr>
          <p:nvPr>
            <p:ph type="dt" sz="quarter" idx="1"/>
          </p:nvPr>
        </p:nvSpPr>
        <p:spPr>
          <a:noFill/>
        </p:spPr>
        <p:txBody>
          <a:bodyPr rtlCol="0"/>
          <a:lstStyle/>
          <a:p>
            <a:pPr rtl="0"/>
            <a:r>
              <a:rPr lang="en-GB" smtClean="0"/>
              <a:t>24 April, 2014</a:t>
            </a:r>
          </a:p>
        </p:txBody>
      </p:sp>
      <p:sp>
        <p:nvSpPr>
          <p:cNvPr id="17411" name="Rectangle 7"/>
          <p:cNvSpPr>
            <a:spLocks noGrp="1" noChangeArrowheads="1"/>
          </p:cNvSpPr>
          <p:nvPr>
            <p:ph type="sldNum" sz="quarter" idx="5"/>
          </p:nvPr>
        </p:nvSpPr>
        <p:spPr>
          <a:noFill/>
        </p:spPr>
        <p:txBody>
          <a:bodyPr rtlCol="0"/>
          <a:lstStyle/>
          <a:p>
            <a:pPr rtl="0"/>
            <a:r>
              <a:rPr lang="en-GB" smtClean="0"/>
              <a:t>8</a:t>
            </a:r>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a:ln/>
        </p:spPr>
        <p:txBody>
          <a:bodyPr rtlCol="0"/>
          <a:lstStyle/>
          <a:p>
            <a:pPr rtl="0"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rtlCol="0"/>
          <a:lstStyle/>
          <a:p>
            <a:pPr rtl="0"/>
            <a:r>
              <a:rPr lang="fr"/>
              <a:t>World Health Organization</a:t>
            </a:r>
          </a:p>
        </p:txBody>
      </p:sp>
      <p:sp>
        <p:nvSpPr>
          <p:cNvPr id="17410" name="Rectangle 3"/>
          <p:cNvSpPr>
            <a:spLocks noGrp="1" noChangeArrowheads="1"/>
          </p:cNvSpPr>
          <p:nvPr>
            <p:ph type="dt" sz="quarter" idx="1"/>
          </p:nvPr>
        </p:nvSpPr>
        <p:spPr>
          <a:noFill/>
        </p:spPr>
        <p:txBody>
          <a:bodyPr rtlCol="0"/>
          <a:lstStyle/>
          <a:p>
            <a:pPr rtl="0"/>
            <a:r>
              <a:rPr lang="en-GB" smtClean="0"/>
              <a:t>24 April, 2014</a:t>
            </a:r>
          </a:p>
        </p:txBody>
      </p:sp>
      <p:sp>
        <p:nvSpPr>
          <p:cNvPr id="17411" name="Rectangle 7"/>
          <p:cNvSpPr>
            <a:spLocks noGrp="1" noChangeArrowheads="1"/>
          </p:cNvSpPr>
          <p:nvPr>
            <p:ph type="sldNum" sz="quarter" idx="5"/>
          </p:nvPr>
        </p:nvSpPr>
        <p:spPr>
          <a:noFill/>
        </p:spPr>
        <p:txBody>
          <a:bodyPr rtlCol="0"/>
          <a:lstStyle/>
          <a:p>
            <a:pPr rtl="0"/>
            <a:r>
              <a:rPr lang="en-GB" smtClean="0"/>
              <a:t>9</a:t>
            </a:r>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a:ln/>
        </p:spPr>
        <p:txBody>
          <a:bodyPr rtlCol="0"/>
          <a:lstStyle/>
          <a:p>
            <a:pPr rtl="0"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hdr" sz="quarter"/>
          </p:nvPr>
        </p:nvSpPr>
        <p:spPr>
          <a:noFill/>
        </p:spPr>
        <p:txBody>
          <a:bodyPr rtlCol="0"/>
          <a:lstStyle/>
          <a:p>
            <a:pPr rtl="0"/>
            <a:r>
              <a:rPr lang="fr"/>
              <a:t>World Health Organization</a:t>
            </a:r>
          </a:p>
        </p:txBody>
      </p:sp>
      <p:sp>
        <p:nvSpPr>
          <p:cNvPr id="17410" name="Rectangle 3"/>
          <p:cNvSpPr>
            <a:spLocks noGrp="1" noChangeArrowheads="1"/>
          </p:cNvSpPr>
          <p:nvPr>
            <p:ph type="dt" sz="quarter" idx="1"/>
          </p:nvPr>
        </p:nvSpPr>
        <p:spPr>
          <a:noFill/>
        </p:spPr>
        <p:txBody>
          <a:bodyPr rtlCol="0"/>
          <a:lstStyle/>
          <a:p>
            <a:pPr rtl="0"/>
            <a:r>
              <a:rPr lang="en-GB" smtClean="0"/>
              <a:t>24 April, 2014</a:t>
            </a:r>
          </a:p>
        </p:txBody>
      </p:sp>
      <p:sp>
        <p:nvSpPr>
          <p:cNvPr id="17411" name="Rectangle 7"/>
          <p:cNvSpPr>
            <a:spLocks noGrp="1" noChangeArrowheads="1"/>
          </p:cNvSpPr>
          <p:nvPr>
            <p:ph type="sldNum" sz="quarter" idx="5"/>
          </p:nvPr>
        </p:nvSpPr>
        <p:spPr>
          <a:noFill/>
        </p:spPr>
        <p:txBody>
          <a:bodyPr rtlCol="0"/>
          <a:lstStyle/>
          <a:p>
            <a:pPr rtl="0"/>
            <a:r>
              <a:rPr lang="en-GB" smtClean="0"/>
              <a:t>10</a:t>
            </a:r>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a:ln/>
        </p:spPr>
        <p:txBody>
          <a:bodyPr rtlCol="0"/>
          <a:lstStyle/>
          <a:p>
            <a:pPr rtl="0"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ight Triangle 10"/>
          <p:cNvSpPr/>
          <p:nvPr/>
        </p:nvSpPr>
        <p:spPr>
          <a:xfrm>
            <a:off x="0" y="5130483"/>
            <a:ext cx="10696061"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4178" tIns="52089" rIns="104178" bIns="52089" rtlCol="0" anchor="ctr"/>
          <a:lstStyle/>
          <a:p>
            <a:pPr algn="ctr" rtl="0"/>
            <a:endParaRPr lang="en-US" altLang="zh-CN">
              <a:solidFill>
                <a:srgbClr val="FFFFFF"/>
              </a:solidFill>
              <a:latin typeface="Lucida Sans Unicode" charset="0"/>
              <a:ea typeface="黑体" charset="0"/>
              <a:cs typeface="黑体" charset="0"/>
            </a:endParaRPr>
          </a:p>
        </p:txBody>
      </p:sp>
      <p:grpSp>
        <p:nvGrpSpPr>
          <p:cNvPr id="5" name="Group 15"/>
          <p:cNvGrpSpPr>
            <a:grpSpLocks/>
          </p:cNvGrpSpPr>
          <p:nvPr userDrawn="1"/>
        </p:nvGrpSpPr>
        <p:grpSpPr bwMode="auto">
          <a:xfrm>
            <a:off x="-3711" y="5497418"/>
            <a:ext cx="10692349" cy="2053366"/>
            <a:chOff x="-3765" y="4880373"/>
            <a:chExt cx="9147765" cy="1984715"/>
          </a:xfrm>
        </p:grpSpPr>
        <p:sp>
          <p:nvSpPr>
            <p:cNvPr id="6" name="Freeform 16"/>
            <p:cNvSpPr>
              <a:spLocks/>
            </p:cNvSpPr>
            <p:nvPr/>
          </p:nvSpPr>
          <p:spPr bwMode="auto">
            <a:xfrm>
              <a:off x="1687032" y="5279680"/>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rtlCol="0"/>
            <a:lstStyle/>
            <a:p>
              <a:pPr rtl="0"/>
              <a:endParaRPr lang="en-US" altLang="zh-CN"/>
            </a:p>
          </p:txBody>
        </p:sp>
        <p:sp>
          <p:nvSpPr>
            <p:cNvPr id="8" name="Freeform 19"/>
            <p:cNvSpPr>
              <a:spLocks/>
            </p:cNvSpPr>
            <p:nvPr userDrawn="1"/>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rtlCol="0" anchor="ctr"/>
            <a:lstStyle>
              <a:lvl1pPr algn="l" rtl="0" eaLnBrk="0" hangingPunct="0">
                <a:defRPr>
                  <a:solidFill>
                    <a:schemeClr val="tx1"/>
                  </a:solidFill>
                  <a:latin typeface="Arial" charset="0"/>
                  <a:ea typeface="黑体" charset="0"/>
                  <a:cs typeface="黑体" charset="0"/>
                </a:defRPr>
              </a:lvl1pPr>
              <a:lvl2pPr marL="742950" indent="-285750" algn="l" rtl="0" eaLnBrk="0" hangingPunct="0">
                <a:defRPr>
                  <a:solidFill>
                    <a:schemeClr val="tx1"/>
                  </a:solidFill>
                  <a:latin typeface="Arial" charset="0"/>
                  <a:ea typeface="黑体" charset="0"/>
                  <a:cs typeface="黑体" charset="0"/>
                </a:defRPr>
              </a:lvl2pPr>
              <a:lvl3pPr marL="1143000" indent="-228600" algn="l" rtl="0" eaLnBrk="0" hangingPunct="0">
                <a:defRPr>
                  <a:solidFill>
                    <a:schemeClr val="tx1"/>
                  </a:solidFill>
                  <a:latin typeface="Arial" charset="0"/>
                  <a:ea typeface="黑体" charset="0"/>
                  <a:cs typeface="黑体" charset="0"/>
                </a:defRPr>
              </a:lvl3pPr>
              <a:lvl4pPr marL="1600200" indent="-228600" algn="l" rtl="0" eaLnBrk="0" hangingPunct="0">
                <a:defRPr>
                  <a:solidFill>
                    <a:schemeClr val="tx1"/>
                  </a:solidFill>
                  <a:latin typeface="Arial" charset="0"/>
                  <a:ea typeface="黑体" charset="0"/>
                  <a:cs typeface="黑体" charset="0"/>
                </a:defRPr>
              </a:lvl4pPr>
              <a:lvl5pPr marL="2057400" indent="-228600" algn="l" rtl="0" eaLnBrk="0" hangingPunct="0">
                <a:defRPr>
                  <a:solidFill>
                    <a:schemeClr val="tx1"/>
                  </a:solidFill>
                  <a:latin typeface="Arial" charset="0"/>
                  <a:ea typeface="黑体" charset="0"/>
                  <a:cs typeface="黑体" charset="0"/>
                </a:defRPr>
              </a:lvl5pPr>
              <a:lvl6pPr marL="2514600" indent="-228600" algn="l" rtl="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algn="l" rtl="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algn="l" rtl="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algn="l" rtl="0" eaLnBrk="0" fontAlgn="base" hangingPunct="0">
                <a:spcBef>
                  <a:spcPct val="0"/>
                </a:spcBef>
                <a:spcAft>
                  <a:spcPct val="0"/>
                </a:spcAft>
                <a:defRPr>
                  <a:solidFill>
                    <a:schemeClr val="tx1"/>
                  </a:solidFill>
                  <a:latin typeface="Arial" charset="0"/>
                  <a:ea typeface="黑体" charset="0"/>
                  <a:cs typeface="黑体" charset="0"/>
                </a:defRPr>
              </a:lvl9pPr>
            </a:lstStyle>
            <a:p>
              <a:pPr algn="ctr" rtl="0" eaLnBrk="1" hangingPunct="1"/>
              <a:endParaRPr lang="en-US" altLang="zh-CN">
                <a:solidFill>
                  <a:srgbClr val="FFFFFF"/>
                </a:solidFill>
                <a:latin typeface="Lucida Sans Unicode" charset="0"/>
              </a:endParaRPr>
            </a:p>
          </p:txBody>
        </p:sp>
        <p:cxnSp>
          <p:nvCxnSpPr>
            <p:cNvPr id="10" name="Straight Connector 20"/>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801648" y="1927862"/>
            <a:ext cx="9085342" cy="2012737"/>
          </a:xfrm>
        </p:spPr>
        <p:txBody>
          <a:bodyPr rtlCol="0" anchor="b"/>
          <a:lstStyle>
            <a:lvl1pPr algn="l" rtl="0">
              <a:defRPr sz="5500" b="1">
                <a:solidFill>
                  <a:schemeClr val="tx2"/>
                </a:solidFill>
                <a:effectLst>
                  <a:outerShdw blurRad="31750" dist="25400" dir="5400000" algn="tl" rotWithShape="0">
                    <a:srgbClr val="000000">
                      <a:alpha val="25000"/>
                    </a:srgbClr>
                  </a:outerShdw>
                </a:effectLst>
              </a:defRPr>
            </a:lvl1pPr>
            <a:extLst/>
          </a:lstStyle>
          <a:p>
            <a:pPr rtl="0"/>
            <a:r>
              <a:rPr lang="fr"/>
              <a:t>Cliquez et modifiez le titre</a:t>
            </a:r>
            <a:endParaRPr lang="en-US" dirty="0"/>
          </a:p>
        </p:txBody>
      </p:sp>
      <p:sp>
        <p:nvSpPr>
          <p:cNvPr id="17" name="Subtitle 16"/>
          <p:cNvSpPr>
            <a:spLocks noGrp="1"/>
          </p:cNvSpPr>
          <p:nvPr>
            <p:ph type="subTitle" idx="1"/>
          </p:nvPr>
        </p:nvSpPr>
        <p:spPr>
          <a:xfrm>
            <a:off x="801648" y="3972768"/>
            <a:ext cx="9085342" cy="1319674"/>
          </a:xfrm>
        </p:spPr>
        <p:txBody>
          <a:bodyPr lIns="52089" rIns="52089" rtlCol="0"/>
          <a:lstStyle>
            <a:lvl1pPr marL="0" marR="72924" indent="0" algn="l" rtl="0">
              <a:buNone/>
              <a:defRPr>
                <a:solidFill>
                  <a:schemeClr val="tx2"/>
                </a:solidFill>
              </a:defRPr>
            </a:lvl1pPr>
            <a:lvl2pPr marL="520888" indent="0" algn="ctr" rtl="0">
              <a:buNone/>
            </a:lvl2pPr>
            <a:lvl3pPr marL="1041776" indent="0" algn="ctr" rtl="0">
              <a:buNone/>
            </a:lvl3pPr>
            <a:lvl4pPr marL="1562664" indent="0" algn="ctr" rtl="0">
              <a:buNone/>
            </a:lvl4pPr>
            <a:lvl5pPr marL="2083552" indent="0" algn="ctr" rtl="0">
              <a:buNone/>
            </a:lvl5pPr>
            <a:lvl6pPr marL="2604440" indent="0" algn="ctr" rtl="0">
              <a:buNone/>
            </a:lvl6pPr>
            <a:lvl7pPr marL="3125328" indent="0" algn="ctr" rtl="0">
              <a:buNone/>
            </a:lvl7pPr>
            <a:lvl8pPr marL="3646216" indent="0" algn="ctr" rtl="0">
              <a:buNone/>
            </a:lvl8pPr>
            <a:lvl9pPr marL="4167104" indent="0" algn="ctr" rtl="0">
              <a:buNone/>
            </a:lvl9pPr>
            <a:extLst/>
          </a:lstStyle>
          <a:p>
            <a:pPr rtl="0"/>
            <a:r>
              <a:rPr lang="fr"/>
              <a:t>Cliquez pour modifier le style des sous-titres du masque</a:t>
            </a:r>
            <a:endParaRPr lang="en-US"/>
          </a:p>
        </p:txBody>
      </p:sp>
    </p:spTree>
    <p:extLst>
      <p:ext uri="{BB962C8B-B14F-4D97-AF65-F5344CB8AC3E}">
        <p14:creationId xmlns:p14="http://schemas.microsoft.com/office/powerpoint/2010/main" val="1607144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extLst/>
          </a:lstStyle>
          <a:p>
            <a:pPr rtl="0"/>
            <a:r>
              <a:rPr lang="fr"/>
              <a:t>Cliquez et modifiez le titre</a:t>
            </a:r>
            <a:endParaRPr lang="en-US"/>
          </a:p>
        </p:txBody>
      </p:sp>
      <p:sp>
        <p:nvSpPr>
          <p:cNvPr id="3" name="Vertical Text Placeholder 2"/>
          <p:cNvSpPr>
            <a:spLocks noGrp="1"/>
          </p:cNvSpPr>
          <p:nvPr>
            <p:ph type="body" orient="vert" idx="1"/>
          </p:nvPr>
        </p:nvSpPr>
        <p:spPr>
          <a:xfrm>
            <a:off x="534432" y="1629463"/>
            <a:ext cx="9619774" cy="4824678"/>
          </a:xfrm>
        </p:spPr>
        <p:txBody>
          <a:bodyPr vert="eaVert" rtlCol="0"/>
          <a:lstStyle>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Tree>
    <p:extLst>
      <p:ext uri="{BB962C8B-B14F-4D97-AF65-F5344CB8AC3E}">
        <p14:creationId xmlns:p14="http://schemas.microsoft.com/office/powerpoint/2010/main" val="201476447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0129" y="1474846"/>
            <a:ext cx="2077727" cy="4979296"/>
          </a:xfrm>
        </p:spPr>
        <p:txBody>
          <a:bodyPr vert="eaVert" rtlCol="0"/>
          <a:lstStyle>
            <a:extLst/>
          </a:lstStyle>
          <a:p>
            <a:pPr rtl="0"/>
            <a:r>
              <a:rPr lang="fr"/>
              <a:t>Cliquez et modifiez le titre</a:t>
            </a:r>
            <a:endParaRPr lang="en-US" dirty="0"/>
          </a:p>
        </p:txBody>
      </p:sp>
      <p:sp>
        <p:nvSpPr>
          <p:cNvPr id="3" name="Vertical Text Placeholder 2"/>
          <p:cNvSpPr>
            <a:spLocks noGrp="1"/>
          </p:cNvSpPr>
          <p:nvPr>
            <p:ph type="body" orient="vert" idx="1"/>
          </p:nvPr>
        </p:nvSpPr>
        <p:spPr>
          <a:xfrm>
            <a:off x="534432" y="1474844"/>
            <a:ext cx="7392975" cy="4979296"/>
          </a:xfrm>
        </p:spPr>
        <p:txBody>
          <a:bodyPr vert="eaVert" rtlCol="0"/>
          <a:lstStyle>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Tree>
    <p:extLst>
      <p:ext uri="{BB962C8B-B14F-4D97-AF65-F5344CB8AC3E}">
        <p14:creationId xmlns:p14="http://schemas.microsoft.com/office/powerpoint/2010/main" val="23109272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Tab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4643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lstStyle>
            <a:lvl1pPr algn="l" rtl="0">
              <a:defRPr>
                <a:solidFill>
                  <a:schemeClr val="tx1"/>
                </a:solidFill>
              </a:defRPr>
            </a:lvl1pPr>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7" name="Title 6"/>
          <p:cNvSpPr>
            <a:spLocks noGrp="1"/>
          </p:cNvSpPr>
          <p:nvPr>
            <p:ph type="title"/>
          </p:nvPr>
        </p:nvSpPr>
        <p:spPr/>
        <p:txBody>
          <a:bodyPr rtlCol="0">
            <a:normAutofit/>
          </a:bodyPr>
          <a:lstStyle>
            <a:lvl1pPr algn="l" rtl="0">
              <a:defRPr sz="4400"/>
            </a:lvl1pPr>
            <a:extLst/>
          </a:lstStyle>
          <a:p>
            <a:pPr rtl="0"/>
            <a:r>
              <a:rPr lang="fr"/>
              <a:t>Cliquez et modifiez le titre</a:t>
            </a:r>
            <a:endParaRPr lang="en-US" dirty="0"/>
          </a:p>
        </p:txBody>
      </p:sp>
      <p:cxnSp>
        <p:nvCxnSpPr>
          <p:cNvPr id="8" name="Connecteur droit 7"/>
          <p:cNvCxnSpPr/>
          <p:nvPr userDrawn="1"/>
        </p:nvCxnSpPr>
        <p:spPr>
          <a:xfrm>
            <a:off x="546523" y="1316427"/>
            <a:ext cx="959559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3003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4" name="Chevron 3"/>
          <p:cNvSpPr>
            <a:spLocks noChangeArrowheads="1"/>
          </p:cNvSpPr>
          <p:nvPr/>
        </p:nvSpPr>
        <p:spPr bwMode="auto">
          <a:xfrm>
            <a:off x="4251332" y="3305652"/>
            <a:ext cx="213401" cy="25146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lIns="104178" tIns="52089" rIns="104178" bIns="52089" rtlCol="0" anchor="ctr"/>
          <a:lstStyle/>
          <a:p>
            <a:pPr rtl="0"/>
            <a:endParaRPr lang="en-US" altLang="zh-CN">
              <a:solidFill>
                <a:srgbClr val="FFFFFF"/>
              </a:solidFill>
              <a:latin typeface="Lucida Sans Unicode" charset="0"/>
            </a:endParaRPr>
          </a:p>
        </p:txBody>
      </p:sp>
      <p:sp>
        <p:nvSpPr>
          <p:cNvPr id="5" name="Chevron 4"/>
          <p:cNvSpPr>
            <a:spLocks noChangeArrowheads="1"/>
          </p:cNvSpPr>
          <p:nvPr/>
        </p:nvSpPr>
        <p:spPr bwMode="auto">
          <a:xfrm>
            <a:off x="4032364" y="3305652"/>
            <a:ext cx="215257" cy="25146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lIns="104178" tIns="52089" rIns="104178" bIns="52089" rtlCol="0" anchor="ctr"/>
          <a:lstStyle/>
          <a:p>
            <a:pPr rtl="0"/>
            <a:endParaRPr lang="en-US" altLang="zh-CN">
              <a:solidFill>
                <a:srgbClr val="FFFFFF"/>
              </a:solidFill>
              <a:latin typeface="Lucida Sans Unicode" charset="0"/>
            </a:endParaRPr>
          </a:p>
        </p:txBody>
      </p:sp>
      <p:sp>
        <p:nvSpPr>
          <p:cNvPr id="2" name="Title 1"/>
          <p:cNvSpPr>
            <a:spLocks noGrp="1"/>
          </p:cNvSpPr>
          <p:nvPr>
            <p:ph type="title"/>
          </p:nvPr>
        </p:nvSpPr>
        <p:spPr>
          <a:xfrm>
            <a:off x="844403" y="1165683"/>
            <a:ext cx="9085342" cy="2011680"/>
          </a:xfrm>
        </p:spPr>
        <p:txBody>
          <a:bodyPr rtlCol="0" anchor="b"/>
          <a:lstStyle>
            <a:lvl1pPr algn="l" rtl="0">
              <a:buNone/>
              <a:defRPr sz="5500" b="1" cap="none" baseline="0">
                <a:effectLst>
                  <a:outerShdw blurRad="31750" dist="25400" dir="5400000" algn="tl" rotWithShape="0">
                    <a:srgbClr val="000000">
                      <a:alpha val="25000"/>
                    </a:srgbClr>
                  </a:outerShdw>
                </a:effectLst>
              </a:defRPr>
            </a:lvl1pPr>
            <a:extLst/>
          </a:lstStyle>
          <a:p>
            <a:pPr rtl="0"/>
            <a:r>
              <a:rPr lang="fr"/>
              <a:t>Cliquez et modifiez le titre</a:t>
            </a:r>
            <a:endParaRPr lang="en-US"/>
          </a:p>
        </p:txBody>
      </p:sp>
      <p:sp>
        <p:nvSpPr>
          <p:cNvPr id="3" name="Text Placeholder 2"/>
          <p:cNvSpPr>
            <a:spLocks noGrp="1"/>
          </p:cNvSpPr>
          <p:nvPr>
            <p:ph type="body" idx="1"/>
          </p:nvPr>
        </p:nvSpPr>
        <p:spPr>
          <a:xfrm>
            <a:off x="4585352" y="3224883"/>
            <a:ext cx="5344319" cy="1600377"/>
          </a:xfrm>
        </p:spPr>
        <p:txBody>
          <a:bodyPr rtlCol="0"/>
          <a:lstStyle>
            <a:lvl1pPr marL="0" indent="0" algn="l" rtl="0">
              <a:buNone/>
              <a:defRPr sz="2600">
                <a:solidFill>
                  <a:schemeClr val="tx1"/>
                </a:solidFill>
              </a:defRPr>
            </a:lvl1pPr>
            <a:lvl2pPr algn="l" rtl="0">
              <a:buNone/>
              <a:defRPr sz="2100">
                <a:solidFill>
                  <a:schemeClr val="tx1">
                    <a:tint val="75000"/>
                  </a:schemeClr>
                </a:solidFill>
              </a:defRPr>
            </a:lvl2pPr>
            <a:lvl3pPr algn="l" rtl="0">
              <a:buNone/>
              <a:defRPr sz="1800">
                <a:solidFill>
                  <a:schemeClr val="tx1">
                    <a:tint val="75000"/>
                  </a:schemeClr>
                </a:solidFill>
              </a:defRPr>
            </a:lvl3pPr>
            <a:lvl4pPr algn="l" rtl="0">
              <a:buNone/>
              <a:defRPr sz="1600">
                <a:solidFill>
                  <a:schemeClr val="tx1">
                    <a:tint val="75000"/>
                  </a:schemeClr>
                </a:solidFill>
              </a:defRPr>
            </a:lvl4pPr>
            <a:lvl5pPr algn="l" rtl="0">
              <a:buNone/>
              <a:defRPr sz="1600">
                <a:solidFill>
                  <a:schemeClr val="tx1">
                    <a:tint val="75000"/>
                  </a:schemeClr>
                </a:solidFill>
              </a:defRPr>
            </a:lvl5pPr>
            <a:extLst/>
          </a:lstStyle>
          <a:p>
            <a:pPr lvl="0" rtl="0"/>
            <a:r>
              <a:rPr lang="fr"/>
              <a:t>Cliquez pour modifier les styles du texte du masque</a:t>
            </a:r>
          </a:p>
        </p:txBody>
      </p:sp>
    </p:spTree>
    <p:extLst>
      <p:ext uri="{BB962C8B-B14F-4D97-AF65-F5344CB8AC3E}">
        <p14:creationId xmlns:p14="http://schemas.microsoft.com/office/powerpoint/2010/main" val="315076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4432" y="1629462"/>
            <a:ext cx="4720815" cy="4978559"/>
          </a:xfrm>
        </p:spPr>
        <p:txBody>
          <a:bodyPr rtlCol="0"/>
          <a:lstStyle>
            <a:lvl1pPr algn="l" rtl="0">
              <a:defRPr sz="3200"/>
            </a:lvl1pPr>
            <a:lvl2pPr algn="l" rtl="0">
              <a:defRPr sz="2700"/>
            </a:lvl2pPr>
            <a:lvl3pPr algn="l" rtl="0">
              <a:defRPr sz="2300"/>
            </a:lvl3pPr>
            <a:lvl4pPr algn="l" rtl="0">
              <a:defRPr sz="2100"/>
            </a:lvl4pPr>
            <a:lvl5pPr algn="l" rtl="0">
              <a:defRPr sz="2100"/>
            </a:lvl5pPr>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4" name="Content Placeholder 3"/>
          <p:cNvSpPr>
            <a:spLocks noGrp="1"/>
          </p:cNvSpPr>
          <p:nvPr>
            <p:ph sz="half" idx="2"/>
          </p:nvPr>
        </p:nvSpPr>
        <p:spPr>
          <a:xfrm>
            <a:off x="5433391" y="1629462"/>
            <a:ext cx="4720815" cy="4978559"/>
          </a:xfrm>
        </p:spPr>
        <p:txBody>
          <a:bodyPr rtlCol="0"/>
          <a:lstStyle>
            <a:lvl1pPr algn="l" rtl="0">
              <a:defRPr sz="3200"/>
            </a:lvl1pPr>
            <a:lvl2pPr algn="l" rtl="0">
              <a:defRPr sz="2700"/>
            </a:lvl2pPr>
            <a:lvl3pPr algn="l" rtl="0">
              <a:defRPr sz="2300"/>
            </a:lvl3pPr>
            <a:lvl4pPr algn="l" rtl="0">
              <a:defRPr sz="2100"/>
            </a:lvl4pPr>
            <a:lvl5pPr algn="l" rtl="0">
              <a:defRPr sz="2100"/>
            </a:lvl5pPr>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8" name="Title 7"/>
          <p:cNvSpPr>
            <a:spLocks noGrp="1"/>
          </p:cNvSpPr>
          <p:nvPr>
            <p:ph type="title"/>
          </p:nvPr>
        </p:nvSpPr>
        <p:spPr/>
        <p:txBody>
          <a:bodyPr rtlCol="0">
            <a:normAutofit/>
          </a:bodyPr>
          <a:lstStyle>
            <a:lvl1pPr algn="l" rtl="0">
              <a:defRPr sz="4400"/>
            </a:lvl1pPr>
            <a:extLst/>
          </a:lstStyle>
          <a:p>
            <a:pPr rtl="0"/>
            <a:r>
              <a:rPr lang="fr"/>
              <a:t>Cliquez et modifiez le titre</a:t>
            </a:r>
            <a:endParaRPr lang="en-US" dirty="0"/>
          </a:p>
        </p:txBody>
      </p:sp>
      <p:cxnSp>
        <p:nvCxnSpPr>
          <p:cNvPr id="9" name="Connecteur droit 8"/>
          <p:cNvCxnSpPr/>
          <p:nvPr userDrawn="1"/>
        </p:nvCxnSpPr>
        <p:spPr>
          <a:xfrm>
            <a:off x="546523" y="1316427"/>
            <a:ext cx="959559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295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0355"/>
            <a:ext cx="9619774" cy="1257300"/>
          </a:xfrm>
        </p:spPr>
        <p:txBody>
          <a:bodyPr rtlCol="0">
            <a:normAutofit/>
          </a:bodyPr>
          <a:lstStyle>
            <a:lvl1pPr algn="l" rtl="0">
              <a:defRPr sz="4400"/>
            </a:lvl1pPr>
            <a:extLst/>
          </a:lstStyle>
          <a:p>
            <a:pPr rtl="0"/>
            <a:r>
              <a:rPr lang="fr"/>
              <a:t>Cliquez et modifiez le titre</a:t>
            </a:r>
            <a:endParaRPr lang="en-US" dirty="0"/>
          </a:p>
        </p:txBody>
      </p:sp>
      <p:sp>
        <p:nvSpPr>
          <p:cNvPr id="3" name="Text Placeholder 2"/>
          <p:cNvSpPr>
            <a:spLocks noGrp="1"/>
          </p:cNvSpPr>
          <p:nvPr>
            <p:ph type="body" idx="1"/>
          </p:nvPr>
        </p:nvSpPr>
        <p:spPr>
          <a:xfrm>
            <a:off x="534432" y="5951220"/>
            <a:ext cx="4722671" cy="838200"/>
          </a:xfrm>
          <a:solidFill>
            <a:schemeClr val="accent1"/>
          </a:solidFill>
          <a:ln w="9652">
            <a:solidFill>
              <a:schemeClr val="accent1"/>
            </a:solidFill>
            <a:miter lim="800000"/>
          </a:ln>
        </p:spPr>
        <p:txBody>
          <a:bodyPr lIns="208355" rtlCol="0" anchor="ctr"/>
          <a:lstStyle>
            <a:lvl1pPr marL="0" indent="0" algn="l" rtl="0">
              <a:buNone/>
              <a:defRPr sz="2700" b="0">
                <a:solidFill>
                  <a:schemeClr val="bg1"/>
                </a:solidFill>
              </a:defRPr>
            </a:lvl1pPr>
            <a:lvl2pPr algn="l" rtl="0">
              <a:buNone/>
              <a:defRPr sz="2300" b="1"/>
            </a:lvl2pPr>
            <a:lvl3pPr algn="l" rtl="0">
              <a:buNone/>
              <a:defRPr sz="2100" b="1"/>
            </a:lvl3pPr>
            <a:lvl4pPr algn="l" rtl="0">
              <a:buNone/>
              <a:defRPr sz="1800" b="1"/>
            </a:lvl4pPr>
            <a:lvl5pPr algn="l" rtl="0">
              <a:buNone/>
              <a:defRPr sz="1800" b="1"/>
            </a:lvl5pPr>
            <a:extLst/>
          </a:lstStyle>
          <a:p>
            <a:pPr lvl="0" rtl="0"/>
            <a:r>
              <a:rPr lang="fr"/>
              <a:t>Cliquez pour modifier les styles du texte du masque</a:t>
            </a:r>
          </a:p>
        </p:txBody>
      </p:sp>
      <p:sp>
        <p:nvSpPr>
          <p:cNvPr id="4" name="Text Placeholder 3"/>
          <p:cNvSpPr>
            <a:spLocks noGrp="1"/>
          </p:cNvSpPr>
          <p:nvPr>
            <p:ph type="body" sz="half" idx="3"/>
          </p:nvPr>
        </p:nvSpPr>
        <p:spPr>
          <a:xfrm>
            <a:off x="5429682" y="5951220"/>
            <a:ext cx="4724526" cy="838200"/>
          </a:xfrm>
          <a:solidFill>
            <a:schemeClr val="accent1"/>
          </a:solidFill>
          <a:ln w="9652">
            <a:solidFill>
              <a:schemeClr val="accent1"/>
            </a:solidFill>
            <a:miter lim="800000"/>
          </a:ln>
        </p:spPr>
        <p:txBody>
          <a:bodyPr lIns="208355" rtlCol="0" anchor="ctr"/>
          <a:lstStyle>
            <a:lvl1pPr marL="0" indent="0" algn="l" rtl="0">
              <a:buNone/>
              <a:defRPr sz="2700" b="0">
                <a:solidFill>
                  <a:schemeClr val="bg1"/>
                </a:solidFill>
              </a:defRPr>
            </a:lvl1pPr>
            <a:lvl2pPr algn="l" rtl="0">
              <a:buNone/>
              <a:defRPr sz="2300" b="1"/>
            </a:lvl2pPr>
            <a:lvl3pPr algn="l" rtl="0">
              <a:buNone/>
              <a:defRPr sz="2100" b="1"/>
            </a:lvl3pPr>
            <a:lvl4pPr algn="l" rtl="0">
              <a:buNone/>
              <a:defRPr sz="1800" b="1"/>
            </a:lvl4pPr>
            <a:lvl5pPr algn="l" rtl="0">
              <a:buNone/>
              <a:defRPr sz="1800" b="1"/>
            </a:lvl5pPr>
            <a:extLst/>
          </a:lstStyle>
          <a:p>
            <a:pPr lvl="0" rtl="0"/>
            <a:r>
              <a:rPr lang="fr"/>
              <a:t>Cliquez pour modifier les styles du texte du masque</a:t>
            </a:r>
          </a:p>
        </p:txBody>
      </p:sp>
      <p:sp>
        <p:nvSpPr>
          <p:cNvPr id="5" name="Content Placeholder 4"/>
          <p:cNvSpPr>
            <a:spLocks noGrp="1"/>
          </p:cNvSpPr>
          <p:nvPr>
            <p:ph sz="quarter" idx="2"/>
          </p:nvPr>
        </p:nvSpPr>
        <p:spPr>
          <a:xfrm>
            <a:off x="534432" y="1588724"/>
            <a:ext cx="4722671" cy="4335939"/>
          </a:xfrm>
          <a:ln>
            <a:noFill/>
            <a:prstDash val="sysDash"/>
            <a:miter lim="800000"/>
          </a:ln>
        </p:spPr>
        <p:txBody>
          <a:bodyPr rtlCol="0"/>
          <a:lstStyle>
            <a:lvl1pPr algn="l" rtl="0">
              <a:defRPr sz="2700"/>
            </a:lvl1pPr>
            <a:lvl2pPr algn="l" rtl="0">
              <a:defRPr sz="2300"/>
            </a:lvl2pPr>
            <a:lvl3pPr algn="l" rtl="0">
              <a:defRPr sz="2100"/>
            </a:lvl3pPr>
            <a:lvl4pPr algn="l" rtl="0">
              <a:defRPr sz="1800"/>
            </a:lvl4pPr>
            <a:lvl5pPr algn="l" rtl="0">
              <a:defRPr sz="1800"/>
            </a:lvl5pPr>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6" name="Content Placeholder 5"/>
          <p:cNvSpPr>
            <a:spLocks noGrp="1"/>
          </p:cNvSpPr>
          <p:nvPr>
            <p:ph sz="quarter" idx="4"/>
          </p:nvPr>
        </p:nvSpPr>
        <p:spPr>
          <a:xfrm>
            <a:off x="5429680" y="1588724"/>
            <a:ext cx="4724526" cy="4335939"/>
          </a:xfrm>
          <a:ln>
            <a:noFill/>
            <a:prstDash val="sysDash"/>
            <a:miter lim="800000"/>
          </a:ln>
        </p:spPr>
        <p:txBody>
          <a:bodyPr rtlCol="0"/>
          <a:lstStyle>
            <a:lvl1pPr algn="l" rtl="0">
              <a:spcBef>
                <a:spcPts val="0"/>
              </a:spcBef>
              <a:defRPr sz="2700"/>
            </a:lvl1pPr>
            <a:lvl2pPr algn="l" rtl="0">
              <a:defRPr sz="2300"/>
            </a:lvl2pPr>
            <a:lvl3pPr algn="l" rtl="0">
              <a:defRPr sz="2100"/>
            </a:lvl3pPr>
            <a:lvl4pPr algn="l" rtl="0">
              <a:defRPr sz="1800"/>
            </a:lvl4pPr>
            <a:lvl5pPr algn="l" rtl="0">
              <a:defRPr sz="1800"/>
            </a:lvl5pPr>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7" name="Date Placeholder 6"/>
          <p:cNvSpPr>
            <a:spLocks noGrp="1"/>
          </p:cNvSpPr>
          <p:nvPr>
            <p:ph type="dt" sz="half" idx="10"/>
          </p:nvPr>
        </p:nvSpPr>
        <p:spPr>
          <a:xfrm>
            <a:off x="7864315" y="7049612"/>
            <a:ext cx="1941113" cy="401638"/>
          </a:xfrm>
          <a:prstGeom prst="rect">
            <a:avLst/>
          </a:prstGeom>
        </p:spPr>
        <p:txBody>
          <a:bodyPr lIns="104178" tIns="52089" rIns="104178" bIns="52089" rtlCol="0"/>
          <a:lstStyle>
            <a:lvl1pPr algn="l" rtl="0">
              <a:defRPr/>
            </a:lvl1pPr>
          </a:lstStyle>
          <a:p>
            <a:pPr rtl="0"/>
            <a:r>
              <a:rPr lang="fr-FR" altLang="zh-CN" smtClean="0"/>
              <a:t>24/04/2014</a:t>
            </a:r>
            <a:endParaRPr lang="en-US" altLang="zh-CN"/>
          </a:p>
        </p:txBody>
      </p:sp>
      <p:sp>
        <p:nvSpPr>
          <p:cNvPr id="8" name="Footer Placeholder 7"/>
          <p:cNvSpPr>
            <a:spLocks noGrp="1"/>
          </p:cNvSpPr>
          <p:nvPr>
            <p:ph type="ftr" sz="quarter" idx="11"/>
          </p:nvPr>
        </p:nvSpPr>
        <p:spPr>
          <a:xfrm>
            <a:off x="5119785" y="7049612"/>
            <a:ext cx="2748241" cy="401638"/>
          </a:xfrm>
          <a:prstGeom prst="rect">
            <a:avLst/>
          </a:prstGeom>
        </p:spPr>
        <p:txBody>
          <a:bodyPr lIns="104178" tIns="52089" rIns="104178" bIns="52089" rtlCol="0"/>
          <a:lstStyle>
            <a:lvl1pPr algn="l" rtl="0">
              <a:defRPr/>
            </a:lvl1pPr>
          </a:lstStyle>
          <a:p>
            <a:pPr rtl="0"/>
            <a:endParaRPr lang="en-US" altLang="zh-CN"/>
          </a:p>
        </p:txBody>
      </p:sp>
      <p:cxnSp>
        <p:nvCxnSpPr>
          <p:cNvPr id="10" name="Connecteur droit 9"/>
          <p:cNvCxnSpPr/>
          <p:nvPr userDrawn="1"/>
        </p:nvCxnSpPr>
        <p:spPr>
          <a:xfrm>
            <a:off x="546523" y="1316427"/>
            <a:ext cx="959559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074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a:bodyPr>
          <a:lstStyle>
            <a:lvl1pPr algn="l" rtl="0">
              <a:defRPr sz="4400"/>
            </a:lvl1pPr>
            <a:extLst/>
          </a:lstStyle>
          <a:p>
            <a:pPr rtl="0"/>
            <a:r>
              <a:rPr lang="fr"/>
              <a:t>Cliquez et modifiez le titre</a:t>
            </a:r>
            <a:endParaRPr lang="en-US" dirty="0"/>
          </a:p>
        </p:txBody>
      </p:sp>
      <p:sp>
        <p:nvSpPr>
          <p:cNvPr id="3" name="Date Placeholder 2"/>
          <p:cNvSpPr>
            <a:spLocks noGrp="1"/>
          </p:cNvSpPr>
          <p:nvPr>
            <p:ph type="dt" sz="half" idx="10"/>
          </p:nvPr>
        </p:nvSpPr>
        <p:spPr>
          <a:xfrm>
            <a:off x="7864315" y="7049612"/>
            <a:ext cx="1941113" cy="401638"/>
          </a:xfrm>
          <a:prstGeom prst="rect">
            <a:avLst/>
          </a:prstGeom>
        </p:spPr>
        <p:txBody>
          <a:bodyPr lIns="104178" tIns="52089" rIns="104178" bIns="52089" rtlCol="0"/>
          <a:lstStyle>
            <a:lvl1pPr algn="l" rtl="0">
              <a:defRPr/>
            </a:lvl1pPr>
          </a:lstStyle>
          <a:p>
            <a:pPr rtl="0"/>
            <a:r>
              <a:rPr lang="fr-FR" altLang="zh-CN" smtClean="0"/>
              <a:t>24/04/2014</a:t>
            </a:r>
            <a:endParaRPr lang="en-US" altLang="zh-CN"/>
          </a:p>
        </p:txBody>
      </p:sp>
      <p:sp>
        <p:nvSpPr>
          <p:cNvPr id="4" name="Footer Placeholder 3"/>
          <p:cNvSpPr>
            <a:spLocks noGrp="1"/>
          </p:cNvSpPr>
          <p:nvPr>
            <p:ph type="ftr" sz="quarter" idx="11"/>
          </p:nvPr>
        </p:nvSpPr>
        <p:spPr>
          <a:xfrm>
            <a:off x="5119785" y="7049612"/>
            <a:ext cx="2748241" cy="401638"/>
          </a:xfrm>
          <a:prstGeom prst="rect">
            <a:avLst/>
          </a:prstGeom>
        </p:spPr>
        <p:txBody>
          <a:bodyPr lIns="104178" tIns="52089" rIns="104178" bIns="52089" rtlCol="0"/>
          <a:lstStyle>
            <a:lvl1pPr algn="l" rtl="0">
              <a:defRPr/>
            </a:lvl1pPr>
          </a:lstStyle>
          <a:p>
            <a:pPr rtl="0"/>
            <a:endParaRPr lang="en-US" altLang="zh-CN"/>
          </a:p>
        </p:txBody>
      </p:sp>
      <p:sp>
        <p:nvSpPr>
          <p:cNvPr id="5" name="Slide Number Placeholder 4"/>
          <p:cNvSpPr>
            <a:spLocks noGrp="1"/>
          </p:cNvSpPr>
          <p:nvPr>
            <p:ph type="sldNum" sz="quarter" idx="12"/>
          </p:nvPr>
        </p:nvSpPr>
        <p:spPr>
          <a:xfrm>
            <a:off x="10107815" y="7049612"/>
            <a:ext cx="428658" cy="401638"/>
          </a:xfrm>
          <a:prstGeom prst="rect">
            <a:avLst/>
          </a:prstGeom>
        </p:spPr>
        <p:txBody>
          <a:bodyPr lIns="104178" tIns="52089" rIns="104178" bIns="52089" rtlCol="0"/>
          <a:lstStyle>
            <a:lvl1pPr algn="l" rtl="0">
              <a:defRPr/>
            </a:lvl1pPr>
          </a:lstStyle>
          <a:p>
            <a:pPr rtl="0"/>
            <a:r>
              <a:rPr lang="en-US" altLang="zh-CN"/>
              <a:t>‹#›</a:t>
            </a:r>
          </a:p>
        </p:txBody>
      </p:sp>
    </p:spTree>
    <p:extLst>
      <p:ext uri="{BB962C8B-B14F-4D97-AF65-F5344CB8AC3E}">
        <p14:creationId xmlns:p14="http://schemas.microsoft.com/office/powerpoint/2010/main" val="1711506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3556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68864" y="5364480"/>
            <a:ext cx="8745625" cy="502920"/>
          </a:xfrm>
        </p:spPr>
        <p:txBody>
          <a:bodyPr rtlCol="0" anchor="t">
            <a:noAutofit/>
            <a:sp3d prstMaterial="softEdge">
              <a:bevelT w="0" h="0"/>
            </a:sp3d>
          </a:bodyPr>
          <a:lstStyle>
            <a:lvl1pPr algn="l" rtl="0">
              <a:buNone/>
              <a:defRPr sz="2800" b="0">
                <a:solidFill>
                  <a:schemeClr val="accent1"/>
                </a:solidFill>
                <a:effectLst/>
              </a:defRPr>
            </a:lvl1pPr>
            <a:extLst/>
          </a:lstStyle>
          <a:p>
            <a:pPr rtl="0"/>
            <a:r>
              <a:rPr lang="fr"/>
              <a:t>Cliquez et modifiez le titre</a:t>
            </a:r>
            <a:endParaRPr lang="en-US"/>
          </a:p>
        </p:txBody>
      </p:sp>
      <p:sp>
        <p:nvSpPr>
          <p:cNvPr id="3" name="Text Placeholder 2"/>
          <p:cNvSpPr>
            <a:spLocks noGrp="1"/>
          </p:cNvSpPr>
          <p:nvPr>
            <p:ph type="body" idx="2"/>
          </p:nvPr>
        </p:nvSpPr>
        <p:spPr>
          <a:xfrm>
            <a:off x="5166175" y="5890612"/>
            <a:ext cx="4645995" cy="1005840"/>
          </a:xfrm>
        </p:spPr>
        <p:txBody>
          <a:bodyPr rtlCol="0"/>
          <a:lstStyle>
            <a:lvl1pPr marL="0" indent="0" algn="l" rtl="0">
              <a:buNone/>
              <a:defRPr sz="1800"/>
            </a:lvl1pPr>
            <a:lvl2pPr algn="l" rtl="0">
              <a:buNone/>
              <a:defRPr sz="1400"/>
            </a:lvl2pPr>
            <a:lvl3pPr algn="l" rtl="0">
              <a:buNone/>
              <a:defRPr sz="1100"/>
            </a:lvl3pPr>
            <a:lvl4pPr algn="l" rtl="0">
              <a:buNone/>
              <a:defRPr sz="1000"/>
            </a:lvl4pPr>
            <a:lvl5pPr algn="l" rtl="0">
              <a:buNone/>
              <a:defRPr sz="1000"/>
            </a:lvl5pPr>
            <a:extLst/>
          </a:lstStyle>
          <a:p>
            <a:pPr lvl="0" rtl="0"/>
            <a:r>
              <a:rPr lang="fr"/>
              <a:t>Cliquez pour modifier les styles du texte du masque</a:t>
            </a:r>
          </a:p>
        </p:txBody>
      </p:sp>
      <p:sp>
        <p:nvSpPr>
          <p:cNvPr id="4" name="Content Placeholder 3"/>
          <p:cNvSpPr>
            <a:spLocks noGrp="1"/>
          </p:cNvSpPr>
          <p:nvPr>
            <p:ph sz="half" idx="1"/>
          </p:nvPr>
        </p:nvSpPr>
        <p:spPr>
          <a:xfrm>
            <a:off x="1068864" y="301752"/>
            <a:ext cx="8743306" cy="5029200"/>
          </a:xfrm>
        </p:spPr>
        <p:txBody>
          <a:bodyPr rtlCol="0"/>
          <a:lstStyle>
            <a:lvl1pPr algn="l" rtl="0">
              <a:defRPr sz="3600"/>
            </a:lvl1pPr>
            <a:lvl2pPr algn="l" rtl="0">
              <a:defRPr sz="3200"/>
            </a:lvl2pPr>
            <a:lvl3pPr algn="l" rtl="0">
              <a:defRPr sz="2700"/>
            </a:lvl3pPr>
            <a:lvl4pPr algn="l" rtl="0">
              <a:defRPr sz="2300"/>
            </a:lvl4pPr>
            <a:lvl5pPr algn="l" rtl="0">
              <a:defRPr sz="2300"/>
            </a:lvl5pPr>
            <a:extLst/>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5" name="Date Placeholder 4"/>
          <p:cNvSpPr>
            <a:spLocks noGrp="1"/>
          </p:cNvSpPr>
          <p:nvPr>
            <p:ph type="dt" sz="half" idx="10"/>
          </p:nvPr>
        </p:nvSpPr>
        <p:spPr>
          <a:xfrm>
            <a:off x="7864315" y="7049612"/>
            <a:ext cx="1941113" cy="401638"/>
          </a:xfrm>
          <a:prstGeom prst="rect">
            <a:avLst/>
          </a:prstGeom>
        </p:spPr>
        <p:txBody>
          <a:bodyPr lIns="104178" tIns="52089" rIns="104178" bIns="52089" rtlCol="0"/>
          <a:lstStyle>
            <a:lvl1pPr algn="l" rtl="0">
              <a:defRPr/>
            </a:lvl1pPr>
          </a:lstStyle>
          <a:p>
            <a:pPr rtl="0"/>
            <a:r>
              <a:rPr lang="fr-FR" altLang="zh-CN" smtClean="0"/>
              <a:t>24/04/2014</a:t>
            </a:r>
            <a:endParaRPr lang="en-US" altLang="zh-CN"/>
          </a:p>
        </p:txBody>
      </p:sp>
      <p:sp>
        <p:nvSpPr>
          <p:cNvPr id="6" name="Footer Placeholder 5"/>
          <p:cNvSpPr>
            <a:spLocks noGrp="1"/>
          </p:cNvSpPr>
          <p:nvPr>
            <p:ph type="ftr" sz="quarter" idx="11"/>
          </p:nvPr>
        </p:nvSpPr>
        <p:spPr>
          <a:xfrm>
            <a:off x="5119785" y="7049612"/>
            <a:ext cx="2748241" cy="401638"/>
          </a:xfrm>
          <a:prstGeom prst="rect">
            <a:avLst/>
          </a:prstGeom>
        </p:spPr>
        <p:txBody>
          <a:bodyPr lIns="104178" tIns="52089" rIns="104178" bIns="52089" rtlCol="0"/>
          <a:lstStyle>
            <a:lvl1pPr algn="l" rtl="0">
              <a:defRPr/>
            </a:lvl1pPr>
          </a:lstStyle>
          <a:p>
            <a:pPr rtl="0"/>
            <a:endParaRPr lang="en-US" altLang="zh-CN"/>
          </a:p>
        </p:txBody>
      </p:sp>
    </p:spTree>
    <p:extLst>
      <p:ext uri="{BB962C8B-B14F-4D97-AF65-F5344CB8AC3E}">
        <p14:creationId xmlns:p14="http://schemas.microsoft.com/office/powerpoint/2010/main" val="16193987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Freeform 10"/>
          <p:cNvSpPr>
            <a:spLocks/>
          </p:cNvSpPr>
          <p:nvPr/>
        </p:nvSpPr>
        <p:spPr bwMode="auto">
          <a:xfrm>
            <a:off x="836906" y="5502435"/>
            <a:ext cx="4444320" cy="158734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104178" tIns="52089" rIns="104178" bIns="52089" rtlCol="0"/>
          <a:lstStyle/>
          <a:p>
            <a:pPr rtl="0"/>
            <a:endParaRPr lang="en-US" altLang="zh-CN"/>
          </a:p>
        </p:txBody>
      </p:sp>
      <p:sp>
        <p:nvSpPr>
          <p:cNvPr id="6" name="Freeform 15"/>
          <p:cNvSpPr>
            <a:spLocks/>
          </p:cNvSpPr>
          <p:nvPr/>
        </p:nvSpPr>
        <p:spPr bwMode="auto">
          <a:xfrm>
            <a:off x="-63092" y="6363335"/>
            <a:ext cx="4444321" cy="92202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lIns="104178" tIns="52089" rIns="104178" bIns="52089" rtlCol="0"/>
          <a:lstStyle/>
          <a:p>
            <a:pPr rtl="0"/>
            <a:endParaRPr lang="en-US" altLang="zh-CN"/>
          </a:p>
        </p:txBody>
      </p:sp>
      <p:sp>
        <p:nvSpPr>
          <p:cNvPr id="7" name="Right Triangle 16"/>
          <p:cNvSpPr>
            <a:spLocks/>
          </p:cNvSpPr>
          <p:nvPr/>
        </p:nvSpPr>
        <p:spPr bwMode="auto">
          <a:xfrm>
            <a:off x="-7062" y="6370378"/>
            <a:ext cx="3977045" cy="1188955"/>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104178" tIns="52089" rIns="104178" bIns="52089" rtlCol="0" anchor="ctr"/>
          <a:lstStyle>
            <a:lvl1pPr algn="l" rtl="0" eaLnBrk="0" hangingPunct="0">
              <a:defRPr>
                <a:solidFill>
                  <a:schemeClr val="tx1"/>
                </a:solidFill>
                <a:latin typeface="Arial" charset="0"/>
                <a:ea typeface="黑体" charset="0"/>
                <a:cs typeface="黑体" charset="0"/>
              </a:defRPr>
            </a:lvl1pPr>
            <a:lvl2pPr marL="742950" indent="-285750" algn="l" rtl="0" eaLnBrk="0" hangingPunct="0">
              <a:defRPr>
                <a:solidFill>
                  <a:schemeClr val="tx1"/>
                </a:solidFill>
                <a:latin typeface="Arial" charset="0"/>
                <a:ea typeface="黑体" charset="0"/>
                <a:cs typeface="黑体" charset="0"/>
              </a:defRPr>
            </a:lvl2pPr>
            <a:lvl3pPr marL="1143000" indent="-228600" algn="l" rtl="0" eaLnBrk="0" hangingPunct="0">
              <a:defRPr>
                <a:solidFill>
                  <a:schemeClr val="tx1"/>
                </a:solidFill>
                <a:latin typeface="Arial" charset="0"/>
                <a:ea typeface="黑体" charset="0"/>
                <a:cs typeface="黑体" charset="0"/>
              </a:defRPr>
            </a:lvl3pPr>
            <a:lvl4pPr marL="1600200" indent="-228600" algn="l" rtl="0" eaLnBrk="0" hangingPunct="0">
              <a:defRPr>
                <a:solidFill>
                  <a:schemeClr val="tx1"/>
                </a:solidFill>
                <a:latin typeface="Arial" charset="0"/>
                <a:ea typeface="黑体" charset="0"/>
                <a:cs typeface="黑体" charset="0"/>
              </a:defRPr>
            </a:lvl4pPr>
            <a:lvl5pPr marL="2057400" indent="-228600" algn="l" rtl="0" eaLnBrk="0" hangingPunct="0">
              <a:defRPr>
                <a:solidFill>
                  <a:schemeClr val="tx1"/>
                </a:solidFill>
                <a:latin typeface="Arial" charset="0"/>
                <a:ea typeface="黑体" charset="0"/>
                <a:cs typeface="黑体" charset="0"/>
              </a:defRPr>
            </a:lvl5pPr>
            <a:lvl6pPr marL="2514600" indent="-228600" algn="l" rtl="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algn="l" rtl="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algn="l" rtl="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algn="l" rtl="0" eaLnBrk="0" fontAlgn="base" hangingPunct="0">
              <a:spcBef>
                <a:spcPct val="0"/>
              </a:spcBef>
              <a:spcAft>
                <a:spcPct val="0"/>
              </a:spcAft>
              <a:defRPr>
                <a:solidFill>
                  <a:schemeClr val="tx1"/>
                </a:solidFill>
                <a:latin typeface="Arial" charset="0"/>
                <a:ea typeface="黑体" charset="0"/>
                <a:cs typeface="黑体" charset="0"/>
              </a:defRPr>
            </a:lvl9pPr>
          </a:lstStyle>
          <a:p>
            <a:pPr algn="ctr" rtl="0" eaLnBrk="1" hangingPunct="1"/>
            <a:endParaRPr lang="en-US" altLang="zh-CN">
              <a:solidFill>
                <a:srgbClr val="FFFFFF"/>
              </a:solidFill>
              <a:latin typeface="Lucida Sans Unicode" charset="0"/>
            </a:endParaRPr>
          </a:p>
        </p:txBody>
      </p:sp>
      <p:cxnSp>
        <p:nvCxnSpPr>
          <p:cNvPr id="8" name="Straight Connector 18"/>
          <p:cNvCxnSpPr/>
          <p:nvPr/>
        </p:nvCxnSpPr>
        <p:spPr>
          <a:xfrm>
            <a:off x="-10797" y="6366513"/>
            <a:ext cx="3980780" cy="1192821"/>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10128227" y="5486718"/>
            <a:ext cx="213402" cy="25146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lIns="104178" tIns="52089" rIns="104178" bIns="52089" rtlCol="0" anchor="ctr"/>
          <a:lstStyle/>
          <a:p>
            <a:pPr rtl="0"/>
            <a:endParaRPr lang="en-US" altLang="zh-CN">
              <a:solidFill>
                <a:srgbClr val="FFFFFF"/>
              </a:solidFill>
              <a:latin typeface="Lucida Sans Unicode" charset="0"/>
            </a:endParaRPr>
          </a:p>
        </p:txBody>
      </p:sp>
      <p:sp>
        <p:nvSpPr>
          <p:cNvPr id="10" name="Chevron 9"/>
          <p:cNvSpPr>
            <a:spLocks noChangeArrowheads="1"/>
          </p:cNvSpPr>
          <p:nvPr/>
        </p:nvSpPr>
        <p:spPr bwMode="auto">
          <a:xfrm>
            <a:off x="9909259" y="5486718"/>
            <a:ext cx="213402" cy="25146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lIns="104178" tIns="52089" rIns="104178" bIns="52089" rtlCol="0" anchor="ctr"/>
          <a:lstStyle/>
          <a:p>
            <a:pPr rtl="0"/>
            <a:endParaRPr lang="en-US" altLang="zh-CN">
              <a:solidFill>
                <a:srgbClr val="FFFFFF"/>
              </a:solidFill>
              <a:latin typeface="Lucida Sans Unicode" charset="0"/>
            </a:endParaRPr>
          </a:p>
        </p:txBody>
      </p:sp>
      <p:sp>
        <p:nvSpPr>
          <p:cNvPr id="4" name="Text Placeholder 3"/>
          <p:cNvSpPr>
            <a:spLocks noGrp="1"/>
          </p:cNvSpPr>
          <p:nvPr>
            <p:ph type="body" sz="half" idx="2"/>
          </p:nvPr>
        </p:nvSpPr>
        <p:spPr>
          <a:xfrm>
            <a:off x="1334013" y="5987742"/>
            <a:ext cx="8372766" cy="713055"/>
          </a:xfrm>
          <a:noFill/>
        </p:spPr>
        <p:txBody>
          <a:bodyPr tIns="0" rtlCol="0"/>
          <a:lstStyle>
            <a:lvl1pPr marL="0" marR="20836" indent="0" algn="l" rtl="0">
              <a:buNone/>
              <a:defRPr sz="1600"/>
            </a:lvl1pPr>
            <a:lvl2pPr algn="l" rtl="0">
              <a:defRPr sz="1400"/>
            </a:lvl2pPr>
            <a:lvl3pPr algn="l" rtl="0">
              <a:defRPr sz="1100"/>
            </a:lvl3pPr>
            <a:lvl4pPr algn="l" rtl="0">
              <a:defRPr sz="1000"/>
            </a:lvl4pPr>
            <a:lvl5pPr algn="l" rtl="0">
              <a:defRPr sz="1000"/>
            </a:lvl5pPr>
            <a:extLst/>
          </a:lstStyle>
          <a:p>
            <a:pPr lvl="0" rtl="0"/>
            <a:r>
              <a:rPr lang="fr"/>
              <a:t>Cliquez pour modifier les styles du texte du masque</a:t>
            </a:r>
          </a:p>
        </p:txBody>
      </p:sp>
      <p:sp>
        <p:nvSpPr>
          <p:cNvPr id="3" name="Picture Placeholder 2"/>
          <p:cNvSpPr>
            <a:spLocks noGrp="1"/>
          </p:cNvSpPr>
          <p:nvPr>
            <p:ph type="pic" idx="1"/>
          </p:nvPr>
        </p:nvSpPr>
        <p:spPr>
          <a:xfrm>
            <a:off x="267216" y="208965"/>
            <a:ext cx="10154206" cy="4828032"/>
          </a:xfrm>
          <a:prstGeom prst="rect">
            <a:avLst/>
          </a:prstGeom>
          <a:solidFill>
            <a:schemeClr val="bg2"/>
          </a:solidFill>
          <a:ln>
            <a:solidFill>
              <a:schemeClr val="bg1"/>
            </a:solidFill>
          </a:ln>
          <a:effectLst>
            <a:innerShdw blurRad="95250">
              <a:srgbClr val="000000"/>
            </a:innerShdw>
          </a:effectLst>
        </p:spPr>
        <p:txBody>
          <a:bodyPr rtlCol="0">
            <a:normAutofit/>
          </a:bodyPr>
          <a:lstStyle>
            <a:lvl1pPr marL="0" indent="0" algn="l" rtl="0">
              <a:buNone/>
              <a:defRPr sz="3600"/>
            </a:lvl1pPr>
            <a:extLst/>
          </a:lstStyle>
          <a:p>
            <a:pPr lvl="0" rtl="0"/>
            <a:r>
              <a:rPr lang="fr" noProof="0"/>
              <a:t>Faire glisser l'image vers l'espace réservé ou cliquer sur l'icône pour l'ajouter</a:t>
            </a:r>
            <a:endParaRPr lang="en-US" noProof="0" dirty="0"/>
          </a:p>
        </p:txBody>
      </p:sp>
      <p:sp>
        <p:nvSpPr>
          <p:cNvPr id="2" name="Title 1"/>
          <p:cNvSpPr>
            <a:spLocks noGrp="1"/>
          </p:cNvSpPr>
          <p:nvPr>
            <p:ph type="title"/>
          </p:nvPr>
        </p:nvSpPr>
        <p:spPr>
          <a:xfrm>
            <a:off x="267216" y="5351634"/>
            <a:ext cx="9439564" cy="618939"/>
          </a:xfrm>
          <a:noFill/>
        </p:spPr>
        <p:txBody>
          <a:bodyPr rtlCol="0" anchor="t">
            <a:sp3d prstMaterial="softEdge"/>
          </a:bodyPr>
          <a:lstStyle>
            <a:lvl1pPr marR="0" algn="l" rtl="0">
              <a:buNone/>
              <a:defRPr sz="3400" b="0">
                <a:solidFill>
                  <a:schemeClr val="accent1"/>
                </a:solidFill>
                <a:effectLst>
                  <a:outerShdw blurRad="50800" dist="25000" dir="5400000" algn="t" rotWithShape="0">
                    <a:prstClr val="black">
                      <a:alpha val="45000"/>
                    </a:prstClr>
                  </a:outerShdw>
                </a:effectLst>
              </a:defRPr>
            </a:lvl1pPr>
            <a:extLst/>
          </a:lstStyle>
          <a:p>
            <a:pPr rtl="0"/>
            <a:r>
              <a:rPr lang="fr"/>
              <a:t>Cliquez et modifiez le titre</a:t>
            </a:r>
            <a:endParaRPr lang="en-US"/>
          </a:p>
        </p:txBody>
      </p:sp>
      <p:sp>
        <p:nvSpPr>
          <p:cNvPr id="11" name="Date Placeholder 4"/>
          <p:cNvSpPr>
            <a:spLocks noGrp="1"/>
          </p:cNvSpPr>
          <p:nvPr>
            <p:ph type="dt" sz="half" idx="10"/>
          </p:nvPr>
        </p:nvSpPr>
        <p:spPr>
          <a:xfrm>
            <a:off x="7864315" y="7049612"/>
            <a:ext cx="1941113" cy="401638"/>
          </a:xfrm>
          <a:prstGeom prst="rect">
            <a:avLst/>
          </a:prstGeom>
        </p:spPr>
        <p:txBody>
          <a:bodyPr lIns="104178" tIns="52089" rIns="104178" bIns="52089" rtlCol="0"/>
          <a:lstStyle>
            <a:lvl1pPr algn="l" rtl="0">
              <a:defRPr/>
            </a:lvl1pPr>
          </a:lstStyle>
          <a:p>
            <a:pPr rtl="0"/>
            <a:r>
              <a:rPr lang="fr-FR" altLang="zh-CN" smtClean="0"/>
              <a:t>24/04/2014</a:t>
            </a:r>
            <a:endParaRPr lang="en-US" altLang="zh-CN"/>
          </a:p>
        </p:txBody>
      </p:sp>
      <p:sp>
        <p:nvSpPr>
          <p:cNvPr id="12" name="Footer Placeholder 5"/>
          <p:cNvSpPr>
            <a:spLocks noGrp="1"/>
          </p:cNvSpPr>
          <p:nvPr>
            <p:ph type="ftr" sz="quarter" idx="11"/>
          </p:nvPr>
        </p:nvSpPr>
        <p:spPr>
          <a:xfrm>
            <a:off x="5119785" y="7049612"/>
            <a:ext cx="2748241" cy="401638"/>
          </a:xfrm>
          <a:prstGeom prst="rect">
            <a:avLst/>
          </a:prstGeom>
        </p:spPr>
        <p:txBody>
          <a:bodyPr lIns="104178" tIns="52089" rIns="104178" bIns="52089" rtlCol="0"/>
          <a:lstStyle>
            <a:lvl1pPr algn="l" rtl="0">
              <a:defRPr/>
            </a:lvl1pPr>
          </a:lstStyle>
          <a:p>
            <a:pPr rtl="0"/>
            <a:endParaRPr lang="en-US" altLang="zh-CN"/>
          </a:p>
        </p:txBody>
      </p:sp>
      <p:sp>
        <p:nvSpPr>
          <p:cNvPr id="13" name="Slide Number Placeholder 6"/>
          <p:cNvSpPr>
            <a:spLocks noGrp="1"/>
          </p:cNvSpPr>
          <p:nvPr>
            <p:ph type="sldNum" sz="quarter" idx="12"/>
          </p:nvPr>
        </p:nvSpPr>
        <p:spPr>
          <a:xfrm>
            <a:off x="10107815" y="7049612"/>
            <a:ext cx="428658" cy="401638"/>
          </a:xfrm>
          <a:prstGeom prst="rect">
            <a:avLst/>
          </a:prstGeom>
        </p:spPr>
        <p:txBody>
          <a:bodyPr lIns="104178" tIns="52089" rIns="104178" bIns="52089" rtlCol="0"/>
          <a:lstStyle>
            <a:lvl1pPr algn="l" rtl="0">
              <a:defRPr/>
            </a:lvl1pPr>
          </a:lstStyle>
          <a:p>
            <a:pPr rtl="0"/>
            <a:r>
              <a:rPr lang="en-US" altLang="zh-CN"/>
              <a:t>‹#›</a:t>
            </a:r>
          </a:p>
        </p:txBody>
      </p:sp>
    </p:spTree>
    <p:extLst>
      <p:ext uri="{BB962C8B-B14F-4D97-AF65-F5344CB8AC3E}">
        <p14:creationId xmlns:p14="http://schemas.microsoft.com/office/powerpoint/2010/main" val="26590203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4" name="Right Triangle 13"/>
          <p:cNvSpPr>
            <a:spLocks/>
          </p:cNvSpPr>
          <p:nvPr userDrawn="1"/>
        </p:nvSpPr>
        <p:spPr bwMode="auto">
          <a:xfrm>
            <a:off x="-7062" y="6370378"/>
            <a:ext cx="3977045" cy="1188955"/>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104178" tIns="52089" rIns="104178" bIns="52089" rtlCol="0" anchor="ctr"/>
          <a:lstStyle>
            <a:lvl1pPr algn="l" rtl="0" eaLnBrk="0" hangingPunct="0">
              <a:defRPr>
                <a:solidFill>
                  <a:schemeClr val="tx1"/>
                </a:solidFill>
                <a:latin typeface="Arial" charset="0"/>
                <a:ea typeface="黑体" charset="0"/>
                <a:cs typeface="黑体" charset="0"/>
              </a:defRPr>
            </a:lvl1pPr>
            <a:lvl2pPr marL="742950" indent="-285750" algn="l" rtl="0" eaLnBrk="0" hangingPunct="0">
              <a:defRPr>
                <a:solidFill>
                  <a:schemeClr val="tx1"/>
                </a:solidFill>
                <a:latin typeface="Arial" charset="0"/>
                <a:ea typeface="黑体" charset="0"/>
                <a:cs typeface="黑体" charset="0"/>
              </a:defRPr>
            </a:lvl2pPr>
            <a:lvl3pPr marL="1143000" indent="-228600" algn="l" rtl="0" eaLnBrk="0" hangingPunct="0">
              <a:defRPr>
                <a:solidFill>
                  <a:schemeClr val="tx1"/>
                </a:solidFill>
                <a:latin typeface="Arial" charset="0"/>
                <a:ea typeface="黑体" charset="0"/>
                <a:cs typeface="黑体" charset="0"/>
              </a:defRPr>
            </a:lvl3pPr>
            <a:lvl4pPr marL="1600200" indent="-228600" algn="l" rtl="0" eaLnBrk="0" hangingPunct="0">
              <a:defRPr>
                <a:solidFill>
                  <a:schemeClr val="tx1"/>
                </a:solidFill>
                <a:latin typeface="Arial" charset="0"/>
                <a:ea typeface="黑体" charset="0"/>
                <a:cs typeface="黑体" charset="0"/>
              </a:defRPr>
            </a:lvl4pPr>
            <a:lvl5pPr marL="2057400" indent="-228600" algn="l" rtl="0" eaLnBrk="0" hangingPunct="0">
              <a:defRPr>
                <a:solidFill>
                  <a:schemeClr val="tx1"/>
                </a:solidFill>
                <a:latin typeface="Arial" charset="0"/>
                <a:ea typeface="黑体" charset="0"/>
                <a:cs typeface="黑体" charset="0"/>
              </a:defRPr>
            </a:lvl5pPr>
            <a:lvl6pPr marL="2514600" indent="-228600" algn="l" rtl="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algn="l" rtl="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algn="l" rtl="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algn="l" rtl="0" eaLnBrk="0" fontAlgn="base" hangingPunct="0">
              <a:spcBef>
                <a:spcPct val="0"/>
              </a:spcBef>
              <a:spcAft>
                <a:spcPct val="0"/>
              </a:spcAft>
              <a:defRPr>
                <a:solidFill>
                  <a:schemeClr val="tx1"/>
                </a:solidFill>
                <a:latin typeface="Arial" charset="0"/>
                <a:ea typeface="黑体" charset="0"/>
                <a:cs typeface="黑体" charset="0"/>
              </a:defRPr>
            </a:lvl9pPr>
          </a:lstStyle>
          <a:p>
            <a:pPr algn="ctr" rtl="0" eaLnBrk="1" hangingPunct="1"/>
            <a:endParaRPr lang="en-US" altLang="zh-CN" dirty="0">
              <a:solidFill>
                <a:srgbClr val="FFFFFF"/>
              </a:solidFill>
              <a:latin typeface="Lucida Sans Unicode" charset="0"/>
            </a:endParaRPr>
          </a:p>
        </p:txBody>
      </p:sp>
      <p:sp>
        <p:nvSpPr>
          <p:cNvPr id="13" name="Freeform 12"/>
          <p:cNvSpPr>
            <a:spLocks/>
          </p:cNvSpPr>
          <p:nvPr/>
        </p:nvSpPr>
        <p:spPr bwMode="auto">
          <a:xfrm>
            <a:off x="836906" y="5502435"/>
            <a:ext cx="4444320" cy="158734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104178" tIns="52089" rIns="104178" bIns="52089" rtlCol="0"/>
          <a:lstStyle/>
          <a:p>
            <a:pPr rtl="0"/>
            <a:endParaRPr lang="en-US" altLang="zh-CN"/>
          </a:p>
        </p:txBody>
      </p:sp>
      <p:sp>
        <p:nvSpPr>
          <p:cNvPr id="12" name="Freeform 11"/>
          <p:cNvSpPr>
            <a:spLocks/>
          </p:cNvSpPr>
          <p:nvPr/>
        </p:nvSpPr>
        <p:spPr bwMode="auto">
          <a:xfrm>
            <a:off x="-63092" y="6363335"/>
            <a:ext cx="4444321" cy="92202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lIns="104178" tIns="52089" rIns="104178" bIns="52089" rtlCol="0"/>
          <a:lstStyle/>
          <a:p>
            <a:pPr rtl="0"/>
            <a:endParaRPr lang="en-US" altLang="zh-CN"/>
          </a:p>
        </p:txBody>
      </p:sp>
      <p:cxnSp>
        <p:nvCxnSpPr>
          <p:cNvPr id="15" name="Straight Connector 14"/>
          <p:cNvCxnSpPr/>
          <p:nvPr/>
        </p:nvCxnSpPr>
        <p:spPr>
          <a:xfrm>
            <a:off x="-10797" y="6366513"/>
            <a:ext cx="3980780" cy="1192821"/>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534432" y="302102"/>
            <a:ext cx="9619774" cy="1014325"/>
          </a:xfrm>
          <a:prstGeom prst="rect">
            <a:avLst/>
          </a:prstGeom>
        </p:spPr>
        <p:txBody>
          <a:bodyPr vert="horz" lIns="104178" tIns="52089" rIns="104178" bIns="52089" rtlCol="0" anchor="ctr">
            <a:normAutofit/>
            <a:scene3d>
              <a:camera prst="orthographicFront"/>
              <a:lightRig rig="soft" dir="t"/>
            </a:scene3d>
            <a:sp3d prstMaterial="softEdge">
              <a:bevelT w="25400" h="25400"/>
            </a:sp3d>
          </a:bodyPr>
          <a:lstStyle>
            <a:extLst/>
          </a:lstStyle>
          <a:p>
            <a:pPr rtl="0"/>
            <a:r>
              <a:rPr lang="fr"/>
              <a:t>Cliquez et modifiez le titre</a:t>
            </a:r>
            <a:endParaRPr lang="en-US" dirty="0"/>
          </a:p>
        </p:txBody>
      </p:sp>
      <p:sp>
        <p:nvSpPr>
          <p:cNvPr id="1033" name="Text Placeholder 29"/>
          <p:cNvSpPr>
            <a:spLocks noGrp="1"/>
          </p:cNvSpPr>
          <p:nvPr>
            <p:ph type="body" idx="1"/>
          </p:nvPr>
        </p:nvSpPr>
        <p:spPr bwMode="auto">
          <a:xfrm>
            <a:off x="534432" y="1629252"/>
            <a:ext cx="9619774" cy="443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4178" tIns="52089" rIns="104178" bIns="52089" numCol="1" rtlCol="0" anchor="t" anchorCtr="0" compatLnSpc="1">
            <a:prstTxWarp prst="textNoShape">
              <a:avLst/>
            </a:prstTxWarp>
          </a:bodyPr>
          <a:lstStyle/>
          <a:p>
            <a:pPr lvl="0" rtl="0"/>
            <a:r>
              <a:rPr lang="fr"/>
              <a:t>Cliquez pour modifier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altLang="zh-CN" dirty="0"/>
          </a:p>
        </p:txBody>
      </p:sp>
      <p:pic>
        <p:nvPicPr>
          <p:cNvPr id="11" name="Picture 2"/>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9468740" y="6164153"/>
            <a:ext cx="1058142" cy="77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
          <p:cNvSpPr txBox="1"/>
          <p:nvPr userDrawn="1"/>
        </p:nvSpPr>
        <p:spPr>
          <a:xfrm>
            <a:off x="6477278" y="6862995"/>
            <a:ext cx="3967943" cy="689934"/>
          </a:xfrm>
          <a:prstGeom prst="rect">
            <a:avLst/>
          </a:prstGeom>
          <a:noFill/>
        </p:spPr>
        <p:txBody>
          <a:bodyPr wrap="none" lIns="104141" tIns="52071" rIns="104141" bIns="52071" rtlCol="0">
            <a:spAutoFit/>
          </a:bodyPr>
          <a:lstStyle/>
          <a:p>
            <a:pPr algn="r" rtl="0"/>
            <a:r>
              <a:rPr lang="fr" sz="1900">
                <a:solidFill>
                  <a:schemeClr val="accent4"/>
                </a:solidFill>
              </a:rPr>
              <a:t>Global Laboratory Initiative</a:t>
            </a:r>
          </a:p>
          <a:p>
            <a:pPr algn="r" rtl="0"/>
            <a:r>
              <a:rPr lang="fr" sz="1900" b="1">
                <a:solidFill>
                  <a:schemeClr val="accent5"/>
                </a:solidFill>
              </a:rPr>
              <a:t>Xpert MTB/RIF Training Package</a:t>
            </a:r>
          </a:p>
        </p:txBody>
      </p:sp>
      <p:sp>
        <p:nvSpPr>
          <p:cNvPr id="24" name="Espace réservé du numéro de diapositive 2"/>
          <p:cNvSpPr txBox="1">
            <a:spLocks/>
          </p:cNvSpPr>
          <p:nvPr userDrawn="1"/>
        </p:nvSpPr>
        <p:spPr>
          <a:xfrm>
            <a:off x="41493" y="7062665"/>
            <a:ext cx="910338" cy="432049"/>
          </a:xfrm>
          <a:prstGeom prst="rect">
            <a:avLst/>
          </a:prstGeom>
        </p:spPr>
        <p:txBody>
          <a:bodyPr lIns="104178" tIns="52089" rIns="104178" bIns="52089" rtlCol="0"/>
          <a:lstStyle>
            <a:defPPr>
              <a:defRPr lang="zh-CN"/>
            </a:defPPr>
            <a:lvl1pPr algn="l" rtl="0" fontAlgn="base">
              <a:spcBef>
                <a:spcPct val="0"/>
              </a:spcBef>
              <a:spcAft>
                <a:spcPct val="0"/>
              </a:spcAft>
              <a:defRPr kern="1200">
                <a:solidFill>
                  <a:schemeClr val="tx1"/>
                </a:solidFill>
                <a:latin typeface="Arial" charset="0"/>
                <a:ea typeface="黑体" charset="0"/>
                <a:cs typeface="黑体" charset="0"/>
              </a:defRPr>
            </a:lvl1pPr>
            <a:lvl2pPr marL="457200" algn="l" rtl="0" fontAlgn="base">
              <a:spcBef>
                <a:spcPct val="0"/>
              </a:spcBef>
              <a:spcAft>
                <a:spcPct val="0"/>
              </a:spcAft>
              <a:defRPr kern="1200">
                <a:solidFill>
                  <a:schemeClr val="tx1"/>
                </a:solidFill>
                <a:latin typeface="Arial" charset="0"/>
                <a:ea typeface="黑体" charset="0"/>
                <a:cs typeface="黑体" charset="0"/>
              </a:defRPr>
            </a:lvl2pPr>
            <a:lvl3pPr marL="914400" algn="l" rtl="0" fontAlgn="base">
              <a:spcBef>
                <a:spcPct val="0"/>
              </a:spcBef>
              <a:spcAft>
                <a:spcPct val="0"/>
              </a:spcAft>
              <a:defRPr kern="1200">
                <a:solidFill>
                  <a:schemeClr val="tx1"/>
                </a:solidFill>
                <a:latin typeface="Arial" charset="0"/>
                <a:ea typeface="黑体" charset="0"/>
                <a:cs typeface="黑体" charset="0"/>
              </a:defRPr>
            </a:lvl3pPr>
            <a:lvl4pPr marL="1371600" algn="l" rtl="0" fontAlgn="base">
              <a:spcBef>
                <a:spcPct val="0"/>
              </a:spcBef>
              <a:spcAft>
                <a:spcPct val="0"/>
              </a:spcAft>
              <a:defRPr kern="1200">
                <a:solidFill>
                  <a:schemeClr val="tx1"/>
                </a:solidFill>
                <a:latin typeface="Arial" charset="0"/>
                <a:ea typeface="黑体" charset="0"/>
                <a:cs typeface="黑体" charset="0"/>
              </a:defRPr>
            </a:lvl4pPr>
            <a:lvl5pPr marL="1828800" algn="l" rtl="0" fontAlgn="base">
              <a:spcBef>
                <a:spcPct val="0"/>
              </a:spcBef>
              <a:spcAft>
                <a:spcPct val="0"/>
              </a:spcAft>
              <a:defRPr kern="1200">
                <a:solidFill>
                  <a:schemeClr val="tx1"/>
                </a:solidFill>
                <a:latin typeface="Arial" charset="0"/>
                <a:ea typeface="黑体" charset="0"/>
                <a:cs typeface="黑体" charset="0"/>
              </a:defRPr>
            </a:lvl5pPr>
            <a:lvl6pPr marL="2286000" algn="l" defTabSz="457200" rtl="0" eaLnBrk="1" latinLnBrk="0" hangingPunct="1">
              <a:defRPr kern="1200">
                <a:solidFill>
                  <a:schemeClr val="tx1"/>
                </a:solidFill>
                <a:latin typeface="Arial" charset="0"/>
                <a:ea typeface="黑体" charset="0"/>
                <a:cs typeface="黑体" charset="0"/>
              </a:defRPr>
            </a:lvl6pPr>
            <a:lvl7pPr marL="2743200" algn="l" defTabSz="457200" rtl="0" eaLnBrk="1" latinLnBrk="0" hangingPunct="1">
              <a:defRPr kern="1200">
                <a:solidFill>
                  <a:schemeClr val="tx1"/>
                </a:solidFill>
                <a:latin typeface="Arial" charset="0"/>
                <a:ea typeface="黑体" charset="0"/>
                <a:cs typeface="黑体" charset="0"/>
              </a:defRPr>
            </a:lvl7pPr>
            <a:lvl8pPr marL="3200400" algn="l" defTabSz="457200" rtl="0" eaLnBrk="1" latinLnBrk="0" hangingPunct="1">
              <a:defRPr kern="1200">
                <a:solidFill>
                  <a:schemeClr val="tx1"/>
                </a:solidFill>
                <a:latin typeface="Arial" charset="0"/>
                <a:ea typeface="黑体" charset="0"/>
                <a:cs typeface="黑体" charset="0"/>
              </a:defRPr>
            </a:lvl8pPr>
            <a:lvl9pPr marL="3657600" algn="l" defTabSz="457200" rtl="0" eaLnBrk="1" latinLnBrk="0" hangingPunct="1">
              <a:defRPr kern="1200">
                <a:solidFill>
                  <a:schemeClr val="tx1"/>
                </a:solidFill>
                <a:latin typeface="Arial" charset="0"/>
                <a:ea typeface="黑体" charset="0"/>
                <a:cs typeface="黑体" charset="0"/>
              </a:defRPr>
            </a:lvl9pPr>
          </a:lstStyle>
          <a:p>
            <a:pPr algn="r" rtl="0"/>
            <a:r>
              <a:rPr lang="fr">
                <a:solidFill>
                  <a:srgbClr val="39639D"/>
                </a:solidFill>
              </a:rPr>
              <a:t>-</a:t>
            </a:r>
            <a:r>
              <a:rPr lang="en-US" altLang="zh-CN" smtClean="0">
                <a:solidFill>
                  <a:schemeClr val="bg1"/>
                </a:solidFill>
              </a:rPr>
              <a:t>‹#›</a:t>
            </a:r>
            <a:r>
              <a:rPr lang="fr">
                <a:solidFill>
                  <a:srgbClr val="39639D"/>
                </a:solidFill>
              </a:rPr>
              <a:t>-</a:t>
            </a:r>
            <a:endParaRPr lang="en-US" altLang="zh-CN" dirty="0">
              <a:solidFill>
                <a:srgbClr val="39639D"/>
              </a:solidFill>
            </a:endParaRPr>
          </a:p>
        </p:txBody>
      </p:sp>
    </p:spTree>
  </p:cSld>
  <p:clrMap bg1="lt1" tx1="dk1" bg2="lt2" tx2="dk2" accent1="accent1" accent2="accent2" accent3="accent3" accent4="accent4" accent5="accent5" accent6="accent6" hlink="hlink" folHlink="folHlink"/>
  <p:sldLayoutIdLst>
    <p:sldLayoutId id="2147483717" r:id="rId1"/>
    <p:sldLayoutId id="2147483713" r:id="rId2"/>
    <p:sldLayoutId id="2147483718" r:id="rId3"/>
    <p:sldLayoutId id="2147483719" r:id="rId4"/>
    <p:sldLayoutId id="2147483720" r:id="rId5"/>
    <p:sldLayoutId id="2147483721" r:id="rId6"/>
    <p:sldLayoutId id="2147483714" r:id="rId7"/>
    <p:sldLayoutId id="2147483722" r:id="rId8"/>
    <p:sldLayoutId id="2147483723" r:id="rId9"/>
    <p:sldLayoutId id="2147483715" r:id="rId10"/>
    <p:sldLayoutId id="2147483716" r:id="rId11"/>
    <p:sldLayoutId id="2147483724" r:id="rId12"/>
  </p:sldLayoutIdLst>
  <p:hf hdr="0" ftr="0" dt="0"/>
  <p:txStyles>
    <p:titleStyle>
      <a:lvl1pPr algn="l" rtl="0" eaLnBrk="1" fontAlgn="base" hangingPunct="1">
        <a:spcBef>
          <a:spcPct val="0"/>
        </a:spcBef>
        <a:spcAft>
          <a:spcPct val="0"/>
        </a:spcAft>
        <a:defRPr sz="4700" b="1" kern="1200">
          <a:solidFill>
            <a:schemeClr val="tx2"/>
          </a:solidFill>
          <a:effectLst>
            <a:outerShdw blurRad="31750" dist="25400" dir="5400000" algn="tl" rotWithShape="0">
              <a:srgbClr val="000000">
                <a:alpha val="25000"/>
              </a:srgbClr>
            </a:outerShdw>
          </a:effectLst>
          <a:latin typeface="+mj-lt"/>
          <a:ea typeface="+mj-ea"/>
          <a:cs typeface="黑体" charset="0"/>
        </a:defRPr>
      </a:lvl1pPr>
      <a:lvl2pPr algn="l" rtl="0" eaLnBrk="1" fontAlgn="base" hangingPunct="1">
        <a:spcBef>
          <a:spcPct val="0"/>
        </a:spcBef>
        <a:spcAft>
          <a:spcPct val="0"/>
        </a:spcAft>
        <a:defRPr sz="4700" b="1">
          <a:solidFill>
            <a:schemeClr val="tx2"/>
          </a:solidFill>
          <a:latin typeface="Lucida Sans Unicode" pitchFamily="34" charset="0"/>
          <a:ea typeface="黑体" pitchFamily="2" charset="-122"/>
          <a:cs typeface="黑体" charset="0"/>
        </a:defRPr>
      </a:lvl2pPr>
      <a:lvl3pPr algn="l" rtl="0" eaLnBrk="1" fontAlgn="base" hangingPunct="1">
        <a:spcBef>
          <a:spcPct val="0"/>
        </a:spcBef>
        <a:spcAft>
          <a:spcPct val="0"/>
        </a:spcAft>
        <a:defRPr sz="4700" b="1">
          <a:solidFill>
            <a:schemeClr val="tx2"/>
          </a:solidFill>
          <a:latin typeface="Lucida Sans Unicode" pitchFamily="34" charset="0"/>
          <a:ea typeface="黑体" pitchFamily="2" charset="-122"/>
          <a:cs typeface="黑体" charset="0"/>
        </a:defRPr>
      </a:lvl3pPr>
      <a:lvl4pPr algn="l" rtl="0" eaLnBrk="1" fontAlgn="base" hangingPunct="1">
        <a:spcBef>
          <a:spcPct val="0"/>
        </a:spcBef>
        <a:spcAft>
          <a:spcPct val="0"/>
        </a:spcAft>
        <a:defRPr sz="4700" b="1">
          <a:solidFill>
            <a:schemeClr val="tx2"/>
          </a:solidFill>
          <a:latin typeface="Lucida Sans Unicode" pitchFamily="34" charset="0"/>
          <a:ea typeface="黑体" pitchFamily="2" charset="-122"/>
          <a:cs typeface="黑体" charset="0"/>
        </a:defRPr>
      </a:lvl4pPr>
      <a:lvl5pPr algn="l" rtl="0" eaLnBrk="1" fontAlgn="base" hangingPunct="1">
        <a:spcBef>
          <a:spcPct val="0"/>
        </a:spcBef>
        <a:spcAft>
          <a:spcPct val="0"/>
        </a:spcAft>
        <a:defRPr sz="4700" b="1">
          <a:solidFill>
            <a:schemeClr val="tx2"/>
          </a:solidFill>
          <a:latin typeface="Lucida Sans Unicode" pitchFamily="34" charset="0"/>
          <a:ea typeface="黑体" pitchFamily="2" charset="-122"/>
          <a:cs typeface="黑体" charset="0"/>
        </a:defRPr>
      </a:lvl5pPr>
      <a:lvl6pPr marL="520888" algn="l" rtl="0" eaLnBrk="1" fontAlgn="base" hangingPunct="1">
        <a:spcBef>
          <a:spcPct val="0"/>
        </a:spcBef>
        <a:spcAft>
          <a:spcPct val="0"/>
        </a:spcAft>
        <a:defRPr sz="4700" b="1">
          <a:solidFill>
            <a:schemeClr val="tx2"/>
          </a:solidFill>
          <a:latin typeface="Lucida Sans Unicode" pitchFamily="34" charset="0"/>
          <a:ea typeface="黑体" pitchFamily="2" charset="-122"/>
        </a:defRPr>
      </a:lvl6pPr>
      <a:lvl7pPr marL="1041776" algn="l" rtl="0" eaLnBrk="1" fontAlgn="base" hangingPunct="1">
        <a:spcBef>
          <a:spcPct val="0"/>
        </a:spcBef>
        <a:spcAft>
          <a:spcPct val="0"/>
        </a:spcAft>
        <a:defRPr sz="4700" b="1">
          <a:solidFill>
            <a:schemeClr val="tx2"/>
          </a:solidFill>
          <a:latin typeface="Lucida Sans Unicode" pitchFamily="34" charset="0"/>
          <a:ea typeface="黑体" pitchFamily="2" charset="-122"/>
        </a:defRPr>
      </a:lvl7pPr>
      <a:lvl8pPr marL="1562664" algn="l" rtl="0" eaLnBrk="1" fontAlgn="base" hangingPunct="1">
        <a:spcBef>
          <a:spcPct val="0"/>
        </a:spcBef>
        <a:spcAft>
          <a:spcPct val="0"/>
        </a:spcAft>
        <a:defRPr sz="4700" b="1">
          <a:solidFill>
            <a:schemeClr val="tx2"/>
          </a:solidFill>
          <a:latin typeface="Lucida Sans Unicode" pitchFamily="34" charset="0"/>
          <a:ea typeface="黑体" pitchFamily="2" charset="-122"/>
        </a:defRPr>
      </a:lvl8pPr>
      <a:lvl9pPr marL="2083552" algn="l" rtl="0" eaLnBrk="1" fontAlgn="base" hangingPunct="1">
        <a:spcBef>
          <a:spcPct val="0"/>
        </a:spcBef>
        <a:spcAft>
          <a:spcPct val="0"/>
        </a:spcAft>
        <a:defRPr sz="4700" b="1">
          <a:solidFill>
            <a:schemeClr val="tx2"/>
          </a:solidFill>
          <a:latin typeface="Lucida Sans Unicode" pitchFamily="34" charset="0"/>
          <a:ea typeface="黑体" pitchFamily="2" charset="-122"/>
        </a:defRPr>
      </a:lvl9pPr>
      <a:extLst/>
    </p:titleStyle>
    <p:bodyStyle>
      <a:lvl1pPr marL="415987" indent="-291191" algn="l" rtl="0" eaLnBrk="1" fontAlgn="base" hangingPunct="1">
        <a:spcBef>
          <a:spcPts val="456"/>
        </a:spcBef>
        <a:spcAft>
          <a:spcPct val="0"/>
        </a:spcAft>
        <a:buClr>
          <a:schemeClr val="accent1"/>
        </a:buClr>
        <a:buSzPct val="68000"/>
        <a:buFont typeface="Wingdings 3" charset="0"/>
        <a:buChar char=""/>
        <a:defRPr sz="2500" kern="1200">
          <a:solidFill>
            <a:schemeClr val="tx1"/>
          </a:solidFill>
          <a:latin typeface="+mn-lt"/>
          <a:ea typeface="+mn-ea"/>
          <a:cs typeface="黑体" charset="0"/>
        </a:defRPr>
      </a:lvl1pPr>
      <a:lvl2pPr marL="707178" indent="-260444" algn="l" rtl="0" eaLnBrk="1" fontAlgn="base" hangingPunct="1">
        <a:spcBef>
          <a:spcPts val="370"/>
        </a:spcBef>
        <a:spcAft>
          <a:spcPct val="0"/>
        </a:spcAft>
        <a:buClr>
          <a:schemeClr val="accent1"/>
        </a:buClr>
        <a:buFont typeface="Verdana" charset="0"/>
        <a:buChar char="◦"/>
        <a:defRPr sz="2600" kern="1200">
          <a:solidFill>
            <a:schemeClr val="accent4">
              <a:lumMod val="75000"/>
            </a:schemeClr>
          </a:solidFill>
          <a:latin typeface="+mn-lt"/>
          <a:ea typeface="+mn-ea"/>
          <a:cs typeface="黑体" charset="0"/>
        </a:defRPr>
      </a:lvl2pPr>
      <a:lvl3pPr marL="978474" indent="-260444" algn="l" rtl="0" eaLnBrk="1" fontAlgn="base" hangingPunct="1">
        <a:spcBef>
          <a:spcPts val="399"/>
        </a:spcBef>
        <a:spcAft>
          <a:spcPct val="0"/>
        </a:spcAft>
        <a:buClr>
          <a:schemeClr val="accent2"/>
        </a:buClr>
        <a:buSzPct val="100000"/>
        <a:buFont typeface="Wingdings 2" charset="0"/>
        <a:buChar char=""/>
        <a:defRPr sz="2400" kern="1200">
          <a:solidFill>
            <a:schemeClr val="tx1"/>
          </a:solidFill>
          <a:latin typeface="+mn-lt"/>
          <a:ea typeface="+mn-ea"/>
          <a:cs typeface="黑体" charset="0"/>
        </a:defRPr>
      </a:lvl3pPr>
      <a:lvl4pPr marL="1302220" indent="-260444" algn="l" rtl="0" eaLnBrk="1" fontAlgn="base" hangingPunct="1">
        <a:spcBef>
          <a:spcPts val="399"/>
        </a:spcBef>
        <a:spcAft>
          <a:spcPct val="0"/>
        </a:spcAft>
        <a:buClr>
          <a:schemeClr val="accent2"/>
        </a:buClr>
        <a:buFont typeface="Wingdings 2" charset="0"/>
        <a:buChar char=""/>
        <a:defRPr sz="2200" kern="1200">
          <a:solidFill>
            <a:schemeClr val="tx1"/>
          </a:solidFill>
          <a:latin typeface="+mn-lt"/>
          <a:ea typeface="+mn-ea"/>
          <a:cs typeface="黑体" charset="0"/>
        </a:defRPr>
      </a:lvl4pPr>
      <a:lvl5pPr marL="1562664" indent="-260444" algn="l" rtl="0" eaLnBrk="1" fontAlgn="base" hangingPunct="1">
        <a:spcBef>
          <a:spcPts val="399"/>
        </a:spcBef>
        <a:spcAft>
          <a:spcPct val="0"/>
        </a:spcAft>
        <a:buClr>
          <a:schemeClr val="accent2"/>
        </a:buClr>
        <a:buFont typeface="Wingdings 2" charset="0"/>
        <a:buChar char=""/>
        <a:defRPr sz="2300" kern="1200">
          <a:solidFill>
            <a:schemeClr val="tx1"/>
          </a:solidFill>
          <a:latin typeface="+mn-lt"/>
          <a:ea typeface="+mn-ea"/>
          <a:cs typeface="黑体" charset="0"/>
        </a:defRPr>
      </a:lvl5pPr>
      <a:lvl6pPr marL="1823108" indent="-260444" algn="l" rtl="0" eaLnBrk="1" latinLnBrk="0" hangingPunct="1">
        <a:spcBef>
          <a:spcPts val="399"/>
        </a:spcBef>
        <a:buClr>
          <a:schemeClr val="accent3"/>
        </a:buClr>
        <a:buFont typeface="Wingdings 2"/>
        <a:buChar char=""/>
        <a:defRPr kumimoji="0" sz="2100" kern="1200">
          <a:solidFill>
            <a:schemeClr val="tx1"/>
          </a:solidFill>
          <a:latin typeface="+mn-lt"/>
          <a:ea typeface="+mn-ea"/>
          <a:cs typeface="+mn-cs"/>
        </a:defRPr>
      </a:lvl6pPr>
      <a:lvl7pPr marL="2083552" indent="-260444"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7pPr>
      <a:lvl8pPr marL="2343996" indent="-260444"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8pPr>
      <a:lvl9pPr marL="2604440" indent="-260444" algn="l" rtl="0" eaLnBrk="1" latinLnBrk="0" hangingPunct="1">
        <a:spcBef>
          <a:spcPts val="399"/>
        </a:spcBef>
        <a:buClr>
          <a:schemeClr val="accent3"/>
        </a:buClr>
        <a:buFont typeface="Wingdings 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520888" algn="l" rtl="0" eaLnBrk="1" latinLnBrk="0" hangingPunct="1">
        <a:defRPr kumimoji="0" kern="1200">
          <a:solidFill>
            <a:schemeClr val="tx1"/>
          </a:solidFill>
          <a:latin typeface="+mn-lt"/>
          <a:ea typeface="+mn-ea"/>
          <a:cs typeface="+mn-cs"/>
        </a:defRPr>
      </a:lvl2pPr>
      <a:lvl3pPr marL="1041776" algn="l" rtl="0" eaLnBrk="1" latinLnBrk="0" hangingPunct="1">
        <a:defRPr kumimoji="0" kern="1200">
          <a:solidFill>
            <a:schemeClr val="tx1"/>
          </a:solidFill>
          <a:latin typeface="+mn-lt"/>
          <a:ea typeface="+mn-ea"/>
          <a:cs typeface="+mn-cs"/>
        </a:defRPr>
      </a:lvl3pPr>
      <a:lvl4pPr marL="1562664" algn="l" rtl="0" eaLnBrk="1" latinLnBrk="0" hangingPunct="1">
        <a:defRPr kumimoji="0" kern="1200">
          <a:solidFill>
            <a:schemeClr val="tx1"/>
          </a:solidFill>
          <a:latin typeface="+mn-lt"/>
          <a:ea typeface="+mn-ea"/>
          <a:cs typeface="+mn-cs"/>
        </a:defRPr>
      </a:lvl4pPr>
      <a:lvl5pPr marL="2083552" algn="l" rtl="0" eaLnBrk="1" latinLnBrk="0" hangingPunct="1">
        <a:defRPr kumimoji="0" kern="1200">
          <a:solidFill>
            <a:schemeClr val="tx1"/>
          </a:solidFill>
          <a:latin typeface="+mn-lt"/>
          <a:ea typeface="+mn-ea"/>
          <a:cs typeface="+mn-cs"/>
        </a:defRPr>
      </a:lvl5pPr>
      <a:lvl6pPr marL="2604440" algn="l" rtl="0" eaLnBrk="1" latinLnBrk="0" hangingPunct="1">
        <a:defRPr kumimoji="0" kern="1200">
          <a:solidFill>
            <a:schemeClr val="tx1"/>
          </a:solidFill>
          <a:latin typeface="+mn-lt"/>
          <a:ea typeface="+mn-ea"/>
          <a:cs typeface="+mn-cs"/>
        </a:defRPr>
      </a:lvl6pPr>
      <a:lvl7pPr marL="3125328" algn="l" rtl="0" eaLnBrk="1" latinLnBrk="0" hangingPunct="1">
        <a:defRPr kumimoji="0" kern="1200">
          <a:solidFill>
            <a:schemeClr val="tx1"/>
          </a:solidFill>
          <a:latin typeface="+mn-lt"/>
          <a:ea typeface="+mn-ea"/>
          <a:cs typeface="+mn-cs"/>
        </a:defRPr>
      </a:lvl7pPr>
      <a:lvl8pPr marL="3646216" algn="l" rtl="0" eaLnBrk="1" latinLnBrk="0" hangingPunct="1">
        <a:defRPr kumimoji="0" kern="1200">
          <a:solidFill>
            <a:schemeClr val="tx1"/>
          </a:solidFill>
          <a:latin typeface="+mn-lt"/>
          <a:ea typeface="+mn-ea"/>
          <a:cs typeface="+mn-cs"/>
        </a:defRPr>
      </a:lvl8pPr>
      <a:lvl9pPr marL="4167104"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ideo" Target="file:///\\FS-KNCV-02\Homefolders\VanKampen\KNCV\GeneXpert%20core%20project\CAR\Kazakhstan\Xpert%20Maintenance%20&amp;%20Troubleshooting\Training%20material\Instructions\Module-replacement%20on%20GeneXpert-New%20Skin%20-%20Low%20Resolution.MP4" TargetMode="External"/><Relationship Id="rId5" Type="http://schemas.openxmlformats.org/officeDocument/2006/relationships/image" Target="../media/image28.wmf"/><Relationship Id="rId4" Type="http://schemas.openxmlformats.org/officeDocument/2006/relationships/hyperlink" Target="ftp://hbdc:Crasa7Uc@ftp.caplaser.net/"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mailto:support@cepheideurope.co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tile tx="0" ty="0" sx="100000" sy="100000" flip="none" algn="tl"/>
        </a:blipFill>
        <a:effectLst/>
      </p:bgPr>
    </p:bg>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1135727" y="1827684"/>
            <a:ext cx="9258904" cy="1520968"/>
          </a:xfrm>
          <a:prstGeom prst="rect">
            <a:avLst/>
          </a:prstGeom>
          <a:noFill/>
          <a:ln w="9525">
            <a:noFill/>
            <a:miter lim="800000"/>
            <a:headEnd/>
            <a:tailEnd/>
          </a:ln>
          <a:effectLst/>
        </p:spPr>
        <p:txBody>
          <a:bodyPr wrap="square" lIns="104178" tIns="52089" rIns="104178" bIns="52089" rtlCol="0">
            <a:spAutoFit/>
          </a:bodyPr>
          <a:lstStyle>
            <a:lvl1pPr algn="l" rtl="0" eaLnBrk="0" hangingPunct="0">
              <a:defRPr>
                <a:solidFill>
                  <a:schemeClr val="tx1"/>
                </a:solidFill>
                <a:latin typeface="Arial" charset="0"/>
                <a:ea typeface="黑体" charset="0"/>
                <a:cs typeface="黑体" charset="0"/>
              </a:defRPr>
            </a:lvl1pPr>
            <a:lvl2pPr marL="742950" indent="-285750" algn="l" rtl="0" eaLnBrk="0" hangingPunct="0">
              <a:defRPr>
                <a:solidFill>
                  <a:schemeClr val="tx1"/>
                </a:solidFill>
                <a:latin typeface="Arial" charset="0"/>
                <a:ea typeface="黑体" charset="0"/>
                <a:cs typeface="黑体" charset="0"/>
              </a:defRPr>
            </a:lvl2pPr>
            <a:lvl3pPr marL="1143000" indent="-228600" algn="l" rtl="0" eaLnBrk="0" hangingPunct="0">
              <a:defRPr>
                <a:solidFill>
                  <a:schemeClr val="tx1"/>
                </a:solidFill>
                <a:latin typeface="Arial" charset="0"/>
                <a:ea typeface="黑体" charset="0"/>
                <a:cs typeface="黑体" charset="0"/>
              </a:defRPr>
            </a:lvl3pPr>
            <a:lvl4pPr marL="1600200" indent="-228600" algn="l" rtl="0" eaLnBrk="0" hangingPunct="0">
              <a:defRPr>
                <a:solidFill>
                  <a:schemeClr val="tx1"/>
                </a:solidFill>
                <a:latin typeface="Arial" charset="0"/>
                <a:ea typeface="黑体" charset="0"/>
                <a:cs typeface="黑体" charset="0"/>
              </a:defRPr>
            </a:lvl4pPr>
            <a:lvl5pPr marL="2057400" indent="-228600" algn="l" rtl="0" eaLnBrk="0" hangingPunct="0">
              <a:defRPr>
                <a:solidFill>
                  <a:schemeClr val="tx1"/>
                </a:solidFill>
                <a:latin typeface="Arial" charset="0"/>
                <a:ea typeface="黑体" charset="0"/>
                <a:cs typeface="黑体" charset="0"/>
              </a:defRPr>
            </a:lvl5pPr>
            <a:lvl6pPr marL="2514600" indent="-228600" algn="l" rtl="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algn="l" rtl="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algn="l" rtl="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algn="l" rtl="0" eaLnBrk="0" fontAlgn="base" hangingPunct="0">
              <a:spcBef>
                <a:spcPct val="0"/>
              </a:spcBef>
              <a:spcAft>
                <a:spcPct val="0"/>
              </a:spcAft>
              <a:defRPr>
                <a:solidFill>
                  <a:schemeClr val="tx1"/>
                </a:solidFill>
                <a:latin typeface="Arial" charset="0"/>
                <a:ea typeface="黑体" charset="0"/>
                <a:cs typeface="黑体" charset="0"/>
              </a:defRPr>
            </a:lvl9pPr>
          </a:lstStyle>
          <a:p>
            <a:pPr rtl="0" eaLnBrk="1" hangingPunct="1"/>
            <a:r>
              <a:rPr lang="fr" sz="4600">
                <a:solidFill>
                  <a:schemeClr val="accent5"/>
                </a:solidFill>
                <a:effectLst>
                  <a:outerShdw blurRad="38100" dist="38100" dir="2700000" algn="tl">
                    <a:srgbClr val="DDDDDD"/>
                  </a:outerShdw>
                </a:effectLst>
              </a:rPr>
              <a:t>Module 9 : </a:t>
            </a:r>
          </a:p>
          <a:p>
            <a:pPr rtl="0" eaLnBrk="1" hangingPunct="1"/>
            <a:r>
              <a:rPr lang="fr" sz="4600">
                <a:solidFill>
                  <a:schemeClr val="accent5"/>
                </a:solidFill>
                <a:effectLst>
                  <a:outerShdw blurRad="38100" dist="38100" dir="2700000" algn="tl">
                    <a:srgbClr val="DDDDDD"/>
                  </a:outerShdw>
                </a:effectLst>
              </a:rPr>
              <a:t>Dépannage</a:t>
            </a:r>
            <a:endParaRPr lang="en-US" altLang="zh-CN" sz="4600" dirty="0">
              <a:solidFill>
                <a:schemeClr val="accent5"/>
              </a:solidFill>
              <a:effectLst>
                <a:outerShdw blurRad="38100" dist="38100" dir="2700000" algn="tl">
                  <a:srgbClr val="DDDDDD"/>
                </a:outerShdw>
              </a:effectLst>
            </a:endParaRPr>
          </a:p>
        </p:txBody>
      </p:sp>
      <p:sp>
        <p:nvSpPr>
          <p:cNvPr id="9220" name="TextBox 3"/>
          <p:cNvSpPr txBox="1">
            <a:spLocks noChangeArrowheads="1"/>
          </p:cNvSpPr>
          <p:nvPr/>
        </p:nvSpPr>
        <p:spPr bwMode="auto">
          <a:xfrm>
            <a:off x="1219898" y="6679407"/>
            <a:ext cx="9582313" cy="38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178" tIns="52089" rIns="104178" bIns="52089" rtlCol="0">
            <a:spAutoFit/>
          </a:bodyPr>
          <a:lstStyle>
            <a:lvl1pPr algn="l" rtl="0" eaLnBrk="0" hangingPunct="0">
              <a:defRPr>
                <a:solidFill>
                  <a:schemeClr val="tx1"/>
                </a:solidFill>
                <a:latin typeface="Arial" charset="0"/>
                <a:ea typeface="黑体" charset="0"/>
                <a:cs typeface="黑体" charset="0"/>
              </a:defRPr>
            </a:lvl1pPr>
            <a:lvl2pPr marL="742950" indent="-285750" algn="l" rtl="0" eaLnBrk="0" hangingPunct="0">
              <a:defRPr>
                <a:solidFill>
                  <a:schemeClr val="tx1"/>
                </a:solidFill>
                <a:latin typeface="Arial" charset="0"/>
                <a:ea typeface="黑体" charset="0"/>
                <a:cs typeface="黑体" charset="0"/>
              </a:defRPr>
            </a:lvl2pPr>
            <a:lvl3pPr marL="1143000" indent="-228600" algn="l" rtl="0" eaLnBrk="0" hangingPunct="0">
              <a:defRPr>
                <a:solidFill>
                  <a:schemeClr val="tx1"/>
                </a:solidFill>
                <a:latin typeface="Arial" charset="0"/>
                <a:ea typeface="黑体" charset="0"/>
                <a:cs typeface="黑体" charset="0"/>
              </a:defRPr>
            </a:lvl3pPr>
            <a:lvl4pPr marL="1600200" indent="-228600" algn="l" rtl="0" eaLnBrk="0" hangingPunct="0">
              <a:defRPr>
                <a:solidFill>
                  <a:schemeClr val="tx1"/>
                </a:solidFill>
                <a:latin typeface="Arial" charset="0"/>
                <a:ea typeface="黑体" charset="0"/>
                <a:cs typeface="黑体" charset="0"/>
              </a:defRPr>
            </a:lvl4pPr>
            <a:lvl5pPr marL="2057400" indent="-228600" algn="l" rtl="0" eaLnBrk="0" hangingPunct="0">
              <a:defRPr>
                <a:solidFill>
                  <a:schemeClr val="tx1"/>
                </a:solidFill>
                <a:latin typeface="Arial" charset="0"/>
                <a:ea typeface="黑体" charset="0"/>
                <a:cs typeface="黑体" charset="0"/>
              </a:defRPr>
            </a:lvl5pPr>
            <a:lvl6pPr marL="2514600" indent="-228600" algn="l" rtl="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algn="l" rtl="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algn="l" rtl="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algn="l" rtl="0" eaLnBrk="0" fontAlgn="base" hangingPunct="0">
              <a:spcBef>
                <a:spcPct val="0"/>
              </a:spcBef>
              <a:spcAft>
                <a:spcPct val="0"/>
              </a:spcAft>
              <a:defRPr>
                <a:solidFill>
                  <a:schemeClr val="tx1"/>
                </a:solidFill>
                <a:latin typeface="Arial" charset="0"/>
                <a:ea typeface="黑体" charset="0"/>
                <a:cs typeface="黑体" charset="0"/>
              </a:defRPr>
            </a:lvl9pPr>
          </a:lstStyle>
          <a:p>
            <a:pPr rtl="0"/>
            <a:r>
              <a:rPr lang="fr" dirty="0">
                <a:solidFill>
                  <a:schemeClr val="bg1"/>
                </a:solidFill>
              </a:rPr>
              <a:t>Global Laboratory Initiative – </a:t>
            </a:r>
            <a:r>
              <a:rPr lang="fr" dirty="0" smtClean="0">
                <a:solidFill>
                  <a:schemeClr val="bg1"/>
                </a:solidFill>
              </a:rPr>
              <a:t>Module </a:t>
            </a:r>
            <a:r>
              <a:rPr lang="fr" dirty="0">
                <a:solidFill>
                  <a:schemeClr val="bg1"/>
                </a:solidFill>
              </a:rPr>
              <a:t>de formation sur Xpert MTB/RIF</a:t>
            </a:r>
            <a:endParaRPr lang="en-US" dirty="0">
              <a:solidFill>
                <a:schemeClr val="bg1"/>
              </a:solidFill>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8756" y="207504"/>
            <a:ext cx="2159882"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5"/>
          <p:cNvSpPr txBox="1"/>
          <p:nvPr/>
        </p:nvSpPr>
        <p:spPr>
          <a:xfrm>
            <a:off x="1311871" y="4203948"/>
            <a:ext cx="4520920" cy="604821"/>
          </a:xfrm>
          <a:prstGeom prst="rect">
            <a:avLst/>
          </a:prstGeom>
          <a:noFill/>
        </p:spPr>
        <p:txBody>
          <a:bodyPr wrap="square" lIns="104306" tIns="52153" rIns="104306" bIns="52153" rtlCol="0">
            <a:spAutoFit/>
          </a:bodyPr>
          <a:lstStyle/>
          <a:p>
            <a:pPr rtl="0"/>
            <a:r>
              <a:rPr lang="fr" sz="2000" kern="1200">
                <a:solidFill>
                  <a:srgbClr val="421C5E"/>
                </a:solidFill>
              </a:rPr>
              <a:t>Diapositives adaptées par Cepheid</a:t>
            </a:r>
            <a:endParaRPr lang="en-US" sz="2000" kern="1200" dirty="0">
              <a:solidFill>
                <a:srgbClr val="421C5E"/>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7" name="Rectangle 7"/>
          <p:cNvSpPr>
            <a:spLocks noGrp="1" noChangeArrowheads="1"/>
          </p:cNvSpPr>
          <p:nvPr>
            <p:ph type="title"/>
          </p:nvPr>
        </p:nvSpPr>
        <p:spPr/>
        <p:txBody>
          <a:bodyPr rtlCol="0"/>
          <a:lstStyle/>
          <a:p>
            <a:pPr rtl="0" eaLnBrk="1" hangingPunct="1">
              <a:defRPr/>
            </a:pPr>
            <a:r>
              <a:rPr lang="fr" dirty="0">
                <a:solidFill>
                  <a:srgbClr val="421C5E"/>
                </a:solidFill>
              </a:rPr>
              <a:t>  </a:t>
            </a:r>
            <a:endParaRPr lang="en-US" dirty="0">
              <a:solidFill>
                <a:srgbClr val="421C5E"/>
              </a:solidFill>
            </a:endParaRPr>
          </a:p>
        </p:txBody>
      </p:sp>
      <p:sp>
        <p:nvSpPr>
          <p:cNvPr id="7" name="Content Placeholder 2"/>
          <p:cNvSpPr>
            <a:spLocks noGrp="1"/>
          </p:cNvSpPr>
          <p:nvPr>
            <p:ph idx="1"/>
          </p:nvPr>
        </p:nvSpPr>
        <p:spPr>
          <a:xfrm>
            <a:off x="126186" y="1481245"/>
            <a:ext cx="10154206" cy="1021213"/>
          </a:xfrm>
        </p:spPr>
        <p:txBody>
          <a:bodyPr rtlCol="0"/>
          <a:lstStyle/>
          <a:p>
            <a:pPr rtl="0"/>
            <a:r>
              <a:rPr lang="fr" sz="2400" b="1" dirty="0">
                <a:latin typeface="Calibri" pitchFamily="34" charset="0"/>
              </a:rPr>
              <a:t>Solution 3 : </a:t>
            </a:r>
            <a:r>
              <a:rPr lang="fr" sz="2400" dirty="0">
                <a:latin typeface="Calibri" pitchFamily="34" charset="0"/>
              </a:rPr>
              <a:t>Fermez le logiciel et redémarrez-le </a:t>
            </a:r>
          </a:p>
          <a:p>
            <a:pPr lvl="1" rtl="0"/>
            <a:r>
              <a:rPr lang="fr" sz="2000" dirty="0">
                <a:solidFill>
                  <a:srgbClr val="421C5E"/>
                </a:solidFill>
                <a:latin typeface="Calibri" pitchFamily="34" charset="0"/>
                <a:ea typeface="ＭＳ Ｐゴシック" charset="-128"/>
              </a:rPr>
              <a:t>Une fois le logiciel redémarré, le module se réinitialisera en posant la valve et la seringue dans la position correcte. Ceci peut faciliter l’ouverture de la porte.</a:t>
            </a:r>
          </a:p>
          <a:p>
            <a:pPr rtl="0"/>
            <a:r>
              <a:rPr lang="fr" sz="2400" b="1" dirty="0">
                <a:latin typeface="Calibri" pitchFamily="34" charset="0"/>
              </a:rPr>
              <a:t>Solution 4 : </a:t>
            </a:r>
            <a:r>
              <a:rPr lang="fr" sz="2400" dirty="0">
                <a:latin typeface="Calibri" pitchFamily="34" charset="0"/>
              </a:rPr>
              <a:t>Éteignez le système et redémarrer les deux l’équipement GeneXpert et le logiciel</a:t>
            </a:r>
          </a:p>
          <a:p>
            <a:pPr rtl="0"/>
            <a:r>
              <a:rPr lang="fr" sz="2400" b="1" dirty="0">
                <a:latin typeface="Calibri" pitchFamily="34" charset="0"/>
              </a:rPr>
              <a:t>Solution 5 : </a:t>
            </a:r>
            <a:r>
              <a:rPr lang="fr" sz="2400" dirty="0">
                <a:latin typeface="Calibri" pitchFamily="34" charset="0"/>
              </a:rPr>
              <a:t>Dans la fenêtre GeneXpert Dx System, cliquez sur </a:t>
            </a:r>
            <a:r>
              <a:rPr lang="fr" sz="2400" dirty="0" smtClean="0">
                <a:latin typeface="Calibri" pitchFamily="34" charset="0"/>
              </a:rPr>
              <a:t>«Maintenance» dans </a:t>
            </a:r>
            <a:r>
              <a:rPr lang="fr" sz="2400" dirty="0">
                <a:latin typeface="Calibri" pitchFamily="34" charset="0"/>
              </a:rPr>
              <a:t>la barre de menus et sélectionnez « Perform Self-Test » </a:t>
            </a:r>
            <a:endParaRPr lang="en-US" sz="2400" dirty="0">
              <a:solidFill>
                <a:schemeClr val="accent1"/>
              </a:solidFill>
              <a:latin typeface="Calibri" pitchFamily="34" charset="0"/>
            </a:endParaRPr>
          </a:p>
          <a:p>
            <a:pPr rtl="0"/>
            <a:endParaRPr lang="en-US" sz="2400" dirty="0">
              <a:latin typeface="Calibri" pitchFamily="34" charset="0"/>
            </a:endParaRPr>
          </a:p>
          <a:p>
            <a:pPr marL="0" indent="0" rtl="0">
              <a:buNone/>
              <a:defRPr/>
            </a:pPr>
            <a:endParaRPr lang="en-US" sz="2400" dirty="0">
              <a:solidFill>
                <a:srgbClr val="421C5E"/>
              </a:solidFill>
              <a:latin typeface="Calibri" pitchFamily="34" charset="0"/>
              <a:ea typeface="ＭＳ Ｐゴシック" charset="-128"/>
              <a:cs typeface="Calibri" pitchFamily="34" charset="0"/>
            </a:endParaRPr>
          </a:p>
          <a:p>
            <a:pPr lvl="1" rtl="0" eaLnBrk="1" hangingPunct="1">
              <a:defRPr/>
            </a:pPr>
            <a:endParaRPr lang="en-US" dirty="0" smtClean="0">
              <a:solidFill>
                <a:srgbClr val="421C5E"/>
              </a:solidFill>
              <a:latin typeface="Calibri" pitchFamily="34" charset="0"/>
              <a:ea typeface="ＭＳ Ｐゴシック" charset="-128"/>
              <a:cs typeface="Calibri" pitchFamily="34" charset="0"/>
            </a:endParaRPr>
          </a:p>
          <a:p>
            <a:pPr lvl="1" rtl="0" eaLnBrk="1" hangingPunct="1">
              <a:defRPr/>
            </a:pPr>
            <a:endParaRPr lang="en-US" dirty="0">
              <a:solidFill>
                <a:srgbClr val="FF0000"/>
              </a:solidFill>
              <a:latin typeface="Calibri" pitchFamily="34" charset="0"/>
              <a:ea typeface="ＭＳ Ｐゴシック" charset="-128"/>
              <a:cs typeface="Calibri" pitchFamily="34" charset="0"/>
            </a:endParaRPr>
          </a:p>
        </p:txBody>
      </p:sp>
      <p:pic>
        <p:nvPicPr>
          <p:cNvPr id="9" name="Picture 8"/>
          <p:cNvPicPr>
            <a:picLocks noChangeAspect="1"/>
          </p:cNvPicPr>
          <p:nvPr/>
        </p:nvPicPr>
        <p:blipFill>
          <a:blip r:embed="rId3" cstate="print"/>
          <a:stretch>
            <a:fillRect/>
          </a:stretch>
        </p:blipFill>
        <p:spPr>
          <a:xfrm>
            <a:off x="1008143" y="4347964"/>
            <a:ext cx="8029421" cy="1886193"/>
          </a:xfrm>
          <a:prstGeom prst="rect">
            <a:avLst/>
          </a:prstGeom>
        </p:spPr>
      </p:pic>
      <p:cxnSp>
        <p:nvCxnSpPr>
          <p:cNvPr id="10" name="Straight Arrow Connector 9"/>
          <p:cNvCxnSpPr/>
          <p:nvPr/>
        </p:nvCxnSpPr>
        <p:spPr>
          <a:xfrm>
            <a:off x="1023839" y="4275956"/>
            <a:ext cx="2753998" cy="864096"/>
          </a:xfrm>
          <a:prstGeom prst="straightConnector1">
            <a:avLst/>
          </a:prstGeom>
          <a:ln w="62230">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11" name="Oval 10"/>
          <p:cNvSpPr/>
          <p:nvPr/>
        </p:nvSpPr>
        <p:spPr bwMode="auto">
          <a:xfrm>
            <a:off x="3777837" y="5082644"/>
            <a:ext cx="2147883" cy="315248"/>
          </a:xfrm>
          <a:prstGeom prst="ellipse">
            <a:avLst/>
          </a:prstGeom>
          <a:noFill/>
          <a:ln w="9525" cap="flat" cmpd="sng" algn="ctr">
            <a:solidFill>
              <a:srgbClr val="FF0000"/>
            </a:solidFill>
            <a:prstDash val="solid"/>
            <a:round/>
            <a:headEnd type="none" w="med" len="med"/>
            <a:tailEnd type="none" w="med" len="med"/>
          </a:ln>
          <a:effectLst/>
        </p:spPr>
        <p:txBody>
          <a:bodyPr vert="horz" wrap="square" lIns="91321" tIns="45661" rIns="91321" bIns="45661" numCol="1" rtlCol="0" anchor="t" anchorCtr="0" compatLnSpc="1">
            <a:prstTxWarp prst="textNoShape">
              <a:avLst/>
            </a:prstTxWarp>
          </a:bodyPr>
          <a:lstStyle/>
          <a:p>
            <a:pPr defTabSz="1041632" rtl="0"/>
            <a:endParaRPr lang="en-US" sz="3900" b="1">
              <a:solidFill>
                <a:srgbClr val="000066"/>
              </a:solidFill>
              <a:cs typeface="Arial" charset="0"/>
            </a:endParaRPr>
          </a:p>
        </p:txBody>
      </p:sp>
      <p:sp>
        <p:nvSpPr>
          <p:cNvPr id="12"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3600">
                <a:latin typeface="Calibri" pitchFamily="34" charset="0"/>
              </a:rPr>
              <a:t>Cartouche coincée dans le GeneXpert (2)</a:t>
            </a:r>
          </a:p>
        </p:txBody>
      </p:sp>
    </p:spTree>
    <p:extLst>
      <p:ext uri="{BB962C8B-B14F-4D97-AF65-F5344CB8AC3E}">
        <p14:creationId xmlns:p14="http://schemas.microsoft.com/office/powerpoint/2010/main" val="1825665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7" name="Rectangle 7"/>
          <p:cNvSpPr>
            <a:spLocks noGrp="1" noChangeArrowheads="1"/>
          </p:cNvSpPr>
          <p:nvPr>
            <p:ph type="title"/>
          </p:nvPr>
        </p:nvSpPr>
        <p:spPr/>
        <p:txBody>
          <a:bodyPr rtlCol="0"/>
          <a:lstStyle/>
          <a:p>
            <a:pPr rtl="0" eaLnBrk="1" hangingPunct="1">
              <a:defRPr/>
            </a:pPr>
            <a:r>
              <a:rPr lang="fr">
                <a:solidFill>
                  <a:srgbClr val="421C5E"/>
                </a:solidFill>
              </a:rPr>
              <a:t>  </a:t>
            </a:r>
            <a:endParaRPr lang="en-US" dirty="0">
              <a:solidFill>
                <a:srgbClr val="421C5E"/>
              </a:solidFill>
            </a:endParaRPr>
          </a:p>
        </p:txBody>
      </p:sp>
      <p:sp>
        <p:nvSpPr>
          <p:cNvPr id="42" name="Content Placeholder 2"/>
          <p:cNvSpPr>
            <a:spLocks noGrp="1"/>
          </p:cNvSpPr>
          <p:nvPr>
            <p:ph idx="1"/>
          </p:nvPr>
        </p:nvSpPr>
        <p:spPr>
          <a:xfrm>
            <a:off x="300313" y="1642118"/>
            <a:ext cx="10232365" cy="1498760"/>
          </a:xfrm>
        </p:spPr>
        <p:txBody>
          <a:bodyPr rtlCol="0"/>
          <a:lstStyle/>
          <a:p>
            <a:pPr rtl="0" eaLnBrk="1" hangingPunct="1">
              <a:defRPr/>
            </a:pPr>
            <a:r>
              <a:rPr lang="fr" sz="2400" b="1">
                <a:latin typeface="Calibri" pitchFamily="34" charset="0"/>
              </a:rPr>
              <a:t>Solution 6 : </a:t>
            </a:r>
            <a:r>
              <a:rPr lang="fr" sz="2400">
                <a:solidFill>
                  <a:srgbClr val="421C5E"/>
                </a:solidFill>
                <a:latin typeface="Calibri" pitchFamily="34" charset="0"/>
                <a:ea typeface="ＭＳ Ｐゴシック" charset="-128"/>
                <a:cs typeface="Calibri" pitchFamily="34" charset="0"/>
              </a:rPr>
              <a:t>lorsque aucune des solutions précédentes ne fonctionne, RETIREZ MANUELLEMENT la cartouche.</a:t>
            </a:r>
          </a:p>
          <a:p>
            <a:pPr lvl="1" rtl="0" eaLnBrk="1" hangingPunct="1">
              <a:defRPr/>
            </a:pPr>
            <a:r>
              <a:rPr lang="fr" sz="2000">
                <a:solidFill>
                  <a:srgbClr val="FF0000"/>
                </a:solidFill>
                <a:latin typeface="Calibri" pitchFamily="34" charset="0"/>
                <a:ea typeface="ＭＳ Ｐゴシック" charset="-128"/>
                <a:cs typeface="Calibri" pitchFamily="34" charset="0"/>
              </a:rPr>
              <a:t>Attention : </a:t>
            </a:r>
            <a:r>
              <a:rPr lang="fr" sz="2000">
                <a:solidFill>
                  <a:srgbClr val="421C5E"/>
                </a:solidFill>
                <a:latin typeface="Calibri" pitchFamily="34" charset="0"/>
                <a:ea typeface="ＭＳ Ｐゴシック" charset="-128"/>
                <a:cs typeface="Calibri" pitchFamily="34" charset="0"/>
              </a:rPr>
              <a:t> Seul le superviseur du laboratoire ou une autre personne qualifiée est autorisée de le faire. </a:t>
            </a:r>
          </a:p>
          <a:p>
            <a:pPr lvl="1" rtl="0" eaLnBrk="1" hangingPunct="1">
              <a:defRPr/>
            </a:pPr>
            <a:endParaRPr lang="en-US" sz="2000" b="1" dirty="0">
              <a:solidFill>
                <a:srgbClr val="421C5E"/>
              </a:solidFill>
              <a:latin typeface="Calibri" pitchFamily="34" charset="0"/>
              <a:ea typeface="ＭＳ Ｐゴシック" charset="-128"/>
              <a:cs typeface="Calibri" pitchFamily="34" charset="0"/>
            </a:endParaRPr>
          </a:p>
          <a:p>
            <a:pPr marL="596124" lvl="1" indent="0" rtl="0">
              <a:buNone/>
              <a:defRPr/>
            </a:pPr>
            <a:r>
              <a:rPr lang="fr" sz="2000" b="1">
                <a:solidFill>
                  <a:srgbClr val="421C5E"/>
                </a:solidFill>
                <a:latin typeface="Calibri" pitchFamily="34" charset="0"/>
                <a:ea typeface="ＭＳ Ｐゴシック" charset="-128"/>
                <a:cs typeface="Calibri" pitchFamily="34" charset="0"/>
              </a:rPr>
              <a:t>VOIR LA DIAPOSITIVE SUIVANTE POUR LA PROCÉDURE DE RETRAIT D’UNE CARTOUCHE COINCÉE</a:t>
            </a:r>
            <a:endParaRPr lang="en-US" sz="2100" b="1" dirty="0">
              <a:solidFill>
                <a:srgbClr val="421C5E"/>
              </a:solidFill>
              <a:latin typeface="Calibri" pitchFamily="34" charset="0"/>
              <a:ea typeface="ＭＳ Ｐゴシック" charset="-128"/>
              <a:cs typeface="Calibri" pitchFamily="34" charset="0"/>
            </a:endParaRPr>
          </a:p>
          <a:p>
            <a:pPr lvl="1" rtl="0" eaLnBrk="1" hangingPunct="1">
              <a:defRPr/>
            </a:pPr>
            <a:endParaRPr lang="en-US" sz="1700" b="1" dirty="0">
              <a:solidFill>
                <a:srgbClr val="421C5E"/>
              </a:solidFill>
              <a:latin typeface="Calibri" pitchFamily="34" charset="0"/>
              <a:ea typeface="ＭＳ Ｐゴシック" charset="-128"/>
              <a:cs typeface="Calibri" pitchFamily="34" charset="0"/>
            </a:endParaRPr>
          </a:p>
          <a:p>
            <a:pPr lvl="1" rtl="0" eaLnBrk="1" hangingPunct="1">
              <a:defRPr/>
            </a:pPr>
            <a:endParaRPr lang="en-US" sz="1700" dirty="0">
              <a:solidFill>
                <a:srgbClr val="FF0000"/>
              </a:solidFill>
              <a:latin typeface="Calibri" pitchFamily="34" charset="0"/>
              <a:ea typeface="ＭＳ Ｐゴシック" charset="-128"/>
              <a:cs typeface="Calibri" pitchFamily="34" charset="0"/>
            </a:endParaRPr>
          </a:p>
        </p:txBody>
      </p:sp>
      <p:sp>
        <p:nvSpPr>
          <p:cNvPr id="6"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3600">
                <a:latin typeface="Calibri" pitchFamily="34" charset="0"/>
              </a:rPr>
              <a:t>Cartouche coincée dans le GeneXpert (3)</a:t>
            </a:r>
          </a:p>
        </p:txBody>
      </p:sp>
    </p:spTree>
    <p:extLst>
      <p:ext uri="{BB962C8B-B14F-4D97-AF65-F5344CB8AC3E}">
        <p14:creationId xmlns:p14="http://schemas.microsoft.com/office/powerpoint/2010/main" val="3983021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52725" y="1679753"/>
            <a:ext cx="10335913" cy="5029200"/>
          </a:xfrm>
        </p:spPr>
        <p:txBody>
          <a:bodyPr rtlCol="0">
            <a:normAutofit/>
          </a:bodyPr>
          <a:lstStyle/>
          <a:p>
            <a:pPr marL="390638" indent="-390638" rtl="0">
              <a:spcBef>
                <a:spcPts val="0"/>
              </a:spcBef>
              <a:buNone/>
            </a:pPr>
            <a:r>
              <a:rPr lang="fr" sz="2700" b="1" u="sng">
                <a:solidFill>
                  <a:srgbClr val="FF0000"/>
                </a:solidFill>
                <a:latin typeface="Calibri" pitchFamily="34" charset="0"/>
              </a:rPr>
              <a:t>Seul le personnel ayant suivi une formation sur GeneXpert, en consultation avec « l’utilisateur expert »,</a:t>
            </a:r>
          </a:p>
          <a:p>
            <a:pPr marL="390638" indent="-390638" rtl="0">
              <a:spcBef>
                <a:spcPts val="0"/>
              </a:spcBef>
              <a:buNone/>
            </a:pPr>
            <a:r>
              <a:rPr lang="fr" sz="2700" b="1" u="sng">
                <a:solidFill>
                  <a:srgbClr val="FF0000"/>
                </a:solidFill>
                <a:latin typeface="Calibri" pitchFamily="34" charset="0"/>
              </a:rPr>
              <a:t>ou le superviseur du laboratoire, ou d’autres personnes qualifiées !</a:t>
            </a:r>
          </a:p>
          <a:p>
            <a:pPr marL="390638" indent="-390638" rtl="0">
              <a:spcBef>
                <a:spcPts val="0"/>
              </a:spcBef>
              <a:buNone/>
            </a:pPr>
            <a:endParaRPr lang="en-US" sz="2700" b="1" u="sng" dirty="0">
              <a:solidFill>
                <a:srgbClr val="FF0000"/>
              </a:solidFill>
              <a:latin typeface="Calibri" pitchFamily="34" charset="0"/>
            </a:endParaRPr>
          </a:p>
          <a:p>
            <a:pPr marL="390638" indent="-390638" rtl="0">
              <a:buAutoNum type="arabicPeriod"/>
            </a:pPr>
            <a:r>
              <a:rPr lang="fr" sz="2100" b="1">
                <a:latin typeface="Calibri" pitchFamily="34" charset="0"/>
              </a:rPr>
              <a:t>Débranchez l’outil des sources électriques et de l’ordinateur</a:t>
            </a:r>
          </a:p>
          <a:p>
            <a:pPr marL="390638" indent="-390638" rtl="0">
              <a:buAutoNum type="arabicPeriod"/>
            </a:pPr>
            <a:endParaRPr lang="nl-NL" sz="2000" b="1" dirty="0">
              <a:latin typeface="Calibri" pitchFamily="34" charset="0"/>
            </a:endParaRPr>
          </a:p>
          <a:p>
            <a:pPr marL="390638" indent="-390638" rtl="0">
              <a:buAutoNum type="arabicPeriod"/>
            </a:pPr>
            <a:endParaRPr lang="nl-NL" sz="2100" b="1" dirty="0">
              <a:latin typeface="Calibri" pitchFamily="34" charset="0"/>
            </a:endParaRPr>
          </a:p>
          <a:p>
            <a:pPr marL="390638" indent="-390638" rtl="0">
              <a:buAutoNum type="arabicPeriod"/>
            </a:pPr>
            <a:endParaRPr lang="nl-NL" sz="2100" b="1" dirty="0">
              <a:latin typeface="Calibri" pitchFamily="34" charset="0"/>
            </a:endParaRPr>
          </a:p>
          <a:p>
            <a:pPr marL="390638" indent="-390638" rtl="0">
              <a:buAutoNum type="arabicPeriod"/>
            </a:pPr>
            <a:endParaRPr lang="nl-NL" sz="2100" b="1" dirty="0">
              <a:latin typeface="Calibri" pitchFamily="34" charset="0"/>
            </a:endParaRPr>
          </a:p>
          <a:p>
            <a:pPr marL="390638" indent="-390638" rtl="0">
              <a:buAutoNum type="arabicPeriod"/>
            </a:pPr>
            <a:endParaRPr lang="nl-NL" sz="2100" b="1" dirty="0">
              <a:latin typeface="Calibri" pitchFamily="34" charset="0"/>
            </a:endParaRPr>
          </a:p>
          <a:p>
            <a:pPr marL="0" indent="0" rtl="0">
              <a:buNone/>
            </a:pPr>
            <a:endParaRPr lang="en-US" sz="2100" b="1" dirty="0">
              <a:latin typeface="Calibri" pitchFamily="34" charset="0"/>
            </a:endParaRPr>
          </a:p>
        </p:txBody>
      </p:sp>
      <p:sp>
        <p:nvSpPr>
          <p:cNvPr id="4" name="Title 1"/>
          <p:cNvSpPr>
            <a:spLocks noGrp="1"/>
          </p:cNvSpPr>
          <p:nvPr>
            <p:ph type="title"/>
          </p:nvPr>
        </p:nvSpPr>
        <p:spPr>
          <a:xfrm>
            <a:off x="313555" y="238427"/>
            <a:ext cx="9976062" cy="986646"/>
          </a:xfrm>
        </p:spPr>
        <p:txBody>
          <a:bodyPr rtlCol="0">
            <a:normAutofit fontScale="90000"/>
          </a:bodyPr>
          <a:lstStyle/>
          <a:p>
            <a:pPr algn="ctr" rtl="0"/>
            <a:r>
              <a:rPr lang="fr" sz="3200"/>
              <a:t>Retrait manuel d’une cartouche coincée :</a:t>
            </a:r>
            <a:r>
              <a:rPr lang="en-US" sz="3200" dirty="0"/>
              <a:t/>
            </a:r>
            <a:br>
              <a:rPr lang="en-US" sz="3200" dirty="0"/>
            </a:br>
            <a:r>
              <a:rPr lang="fr" sz="3200"/>
              <a:t>1. Déconnectez l’équipement GeneXpert</a:t>
            </a:r>
          </a:p>
        </p:txBody>
      </p:sp>
      <p:sp>
        <p:nvSpPr>
          <p:cNvPr id="9" name="Rectangle 8"/>
          <p:cNvSpPr/>
          <p:nvPr/>
        </p:nvSpPr>
        <p:spPr>
          <a:xfrm>
            <a:off x="5416051" y="3922295"/>
            <a:ext cx="4698803" cy="1763236"/>
          </a:xfrm>
          <a:prstGeom prst="rect">
            <a:avLst/>
          </a:prstGeom>
          <a:solidFill>
            <a:srgbClr val="FF6600">
              <a:alpha val="71000"/>
            </a:srgbClr>
          </a:solidFill>
          <a:ln w="53975">
            <a:solidFill>
              <a:srgbClr val="FF0000"/>
            </a:solidFill>
          </a:ln>
        </p:spPr>
        <p:txBody>
          <a:bodyPr wrap="square" lIns="104170" tIns="52085" rIns="104170" bIns="52085" rtlCol="0">
            <a:spAutoFit/>
          </a:bodyPr>
          <a:lstStyle/>
          <a:p>
            <a:pPr rtl="0"/>
            <a:r>
              <a:rPr lang="fr" b="1">
                <a:latin typeface="Calibri" pitchFamily="34" charset="0"/>
              </a:rPr>
              <a:t>ATTENTION !!  </a:t>
            </a:r>
          </a:p>
          <a:p>
            <a:pPr rtl="0"/>
            <a:r>
              <a:rPr lang="fr" b="1">
                <a:latin typeface="Calibri" pitchFamily="34" charset="0"/>
              </a:rPr>
              <a:t>Il y une cartouche dedans! </a:t>
            </a:r>
          </a:p>
          <a:p>
            <a:pPr rtl="0"/>
            <a:r>
              <a:rPr lang="fr">
                <a:latin typeface="Calibri" pitchFamily="34" charset="0"/>
              </a:rPr>
              <a:t>Faîtes attention à ne pas retourner l’outil ; le contenu de la cartouche pourrait se renverser à l’intérieur de l’outil et endommager le module (qu’il faudra remplacer).</a:t>
            </a:r>
          </a:p>
        </p:txBody>
      </p:sp>
      <p:pic>
        <p:nvPicPr>
          <p:cNvPr id="2" name="Picture 2"/>
          <p:cNvPicPr>
            <a:picLocks noChangeAspect="1" noChangeArrowheads="1"/>
          </p:cNvPicPr>
          <p:nvPr/>
        </p:nvPicPr>
        <p:blipFill>
          <a:blip r:embed="rId2" cstate="print"/>
          <a:srcRect/>
          <a:stretch>
            <a:fillRect/>
          </a:stretch>
        </p:blipFill>
        <p:spPr bwMode="auto">
          <a:xfrm>
            <a:off x="862114" y="3715760"/>
            <a:ext cx="3731652" cy="2292309"/>
          </a:xfrm>
          <a:prstGeom prst="rect">
            <a:avLst/>
          </a:prstGeom>
          <a:noFill/>
          <a:ln w="9525">
            <a:noFill/>
            <a:miter lim="800000"/>
            <a:headEnd/>
            <a:tailEnd/>
          </a:ln>
        </p:spPr>
      </p:pic>
    </p:spTree>
    <p:extLst>
      <p:ext uri="{BB962C8B-B14F-4D97-AF65-F5344CB8AC3E}">
        <p14:creationId xmlns:p14="http://schemas.microsoft.com/office/powerpoint/2010/main" val="3456901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rtl="0"/>
            <a:r>
              <a:rPr lang="fr" sz="3200"/>
              <a:t>Retrait manuel d’une cartouche coincée :</a:t>
            </a:r>
            <a:r>
              <a:rPr lang="en-US" sz="3200" dirty="0"/>
              <a:t/>
            </a:r>
            <a:br>
              <a:rPr lang="en-US" sz="3200" dirty="0"/>
            </a:br>
            <a:r>
              <a:rPr lang="fr" sz="3200"/>
              <a:t>2. Ouvrez l’équipement GeneXpert</a:t>
            </a:r>
            <a:endParaRPr lang="en-US" sz="3200" dirty="0"/>
          </a:p>
        </p:txBody>
      </p:sp>
      <p:sp>
        <p:nvSpPr>
          <p:cNvPr id="7" name="Content Placeholder 2"/>
          <p:cNvSpPr>
            <a:spLocks noGrp="1"/>
          </p:cNvSpPr>
          <p:nvPr>
            <p:ph idx="1"/>
          </p:nvPr>
        </p:nvSpPr>
        <p:spPr>
          <a:xfrm>
            <a:off x="3368715" y="1694250"/>
            <a:ext cx="6175979" cy="489908"/>
          </a:xfrm>
          <a:solidFill>
            <a:srgbClr val="FF6600">
              <a:alpha val="71000"/>
            </a:srgbClr>
          </a:solidFill>
          <a:ln w="53975">
            <a:solidFill>
              <a:srgbClr val="FF0000"/>
            </a:solidFill>
          </a:ln>
        </p:spPr>
        <p:txBody>
          <a:bodyPr wrap="square" lIns="104170" tIns="52085" rIns="104170" bIns="52085" rtlCol="0">
            <a:spAutoFit/>
          </a:bodyPr>
          <a:lstStyle/>
          <a:p>
            <a:pPr marL="0" indent="0" rtl="0">
              <a:spcBef>
                <a:spcPct val="0"/>
              </a:spcBef>
              <a:buNone/>
            </a:pPr>
            <a:r>
              <a:rPr lang="fr" b="1" kern="1200">
                <a:latin typeface="Calibri" pitchFamily="34" charset="0"/>
                <a:cs typeface="Arial" charset="0"/>
              </a:rPr>
              <a:t>REMARQUE : UNIQUEMENT POUR LES ÉQUIPEMENTS NOUVEAUX !!</a:t>
            </a:r>
            <a:endParaRPr lang="en-US" b="1" kern="1200" dirty="0">
              <a:latin typeface="Calibri" pitchFamily="34" charset="0"/>
              <a:cs typeface="Arial" charset="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2724" y="1694250"/>
            <a:ext cx="2558995" cy="3117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bwMode="auto">
          <a:xfrm>
            <a:off x="-104273" y="4869708"/>
            <a:ext cx="3472988" cy="1498760"/>
          </a:xfrm>
          <a:prstGeom prst="rect">
            <a:avLst/>
          </a:prstGeom>
          <a:noFill/>
          <a:ln w="9525">
            <a:noFill/>
            <a:miter lim="800000"/>
            <a:headEnd/>
            <a:tailEnd/>
          </a:ln>
        </p:spPr>
        <p:txBody>
          <a:bodyPr vert="horz" wrap="square" lIns="0" tIns="0" rIns="0" bIns="0" numCol="1" rtlCol="0" anchor="t" anchorCtr="0" compatLnSpc="1">
            <a:prstTxWarp prst="textNoShape">
              <a:avLst/>
            </a:prstTxWarp>
          </a:bodyPr>
          <a:lstStyle>
            <a:lvl1pPr marL="390525" indent="-390525" algn="l" defTabSz="1042988" rtl="0" eaLnBrk="0" fontAlgn="base" hangingPunct="0">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eaLnBrk="0" fontAlgn="base" hangingPunct="0">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l" defTabSz="1042988" rtl="0" eaLnBrk="0" fontAlgn="base" hangingPunct="0">
              <a:spcBef>
                <a:spcPct val="20000"/>
              </a:spcBef>
              <a:spcAft>
                <a:spcPct val="0"/>
              </a:spcAft>
              <a:buChar char="»"/>
              <a:defRPr sz="2300">
                <a:solidFill>
                  <a:srgbClr val="000066"/>
                </a:solidFill>
                <a:latin typeface="+mn-lt"/>
                <a:cs typeface="+mn-cs"/>
              </a:defRPr>
            </a:lvl5pPr>
            <a:lvl6pPr marL="2725738" indent="-165100" algn="l" defTabSz="1042988" rtl="0" fontAlgn="base">
              <a:spcBef>
                <a:spcPct val="20000"/>
              </a:spcBef>
              <a:spcAft>
                <a:spcPct val="0"/>
              </a:spcAft>
              <a:buChar char="»"/>
              <a:defRPr sz="2300">
                <a:solidFill>
                  <a:srgbClr val="000066"/>
                </a:solidFill>
                <a:latin typeface="+mn-lt"/>
                <a:cs typeface="+mn-cs"/>
              </a:defRPr>
            </a:lvl6pPr>
            <a:lvl7pPr marL="3182938" indent="-165100" algn="l" defTabSz="1042988" rtl="0" fontAlgn="base">
              <a:spcBef>
                <a:spcPct val="20000"/>
              </a:spcBef>
              <a:spcAft>
                <a:spcPct val="0"/>
              </a:spcAft>
              <a:buChar char="»"/>
              <a:defRPr sz="2300">
                <a:solidFill>
                  <a:srgbClr val="000066"/>
                </a:solidFill>
                <a:latin typeface="+mn-lt"/>
                <a:cs typeface="+mn-cs"/>
              </a:defRPr>
            </a:lvl7pPr>
            <a:lvl8pPr marL="3640138" indent="-165100" algn="l" defTabSz="1042988" rtl="0" fontAlgn="base">
              <a:spcBef>
                <a:spcPct val="20000"/>
              </a:spcBef>
              <a:spcAft>
                <a:spcPct val="0"/>
              </a:spcAft>
              <a:buChar char="»"/>
              <a:defRPr sz="2300">
                <a:solidFill>
                  <a:srgbClr val="000066"/>
                </a:solidFill>
                <a:latin typeface="+mn-lt"/>
                <a:cs typeface="+mn-cs"/>
              </a:defRPr>
            </a:lvl8pPr>
            <a:lvl9pPr marL="4097338" indent="-165100" algn="l" defTabSz="1042988" rtl="0" fontAlgn="base">
              <a:spcBef>
                <a:spcPct val="20000"/>
              </a:spcBef>
              <a:spcAft>
                <a:spcPct val="0"/>
              </a:spcAft>
              <a:buChar char="»"/>
              <a:defRPr sz="2300">
                <a:solidFill>
                  <a:srgbClr val="000066"/>
                </a:solidFill>
                <a:latin typeface="+mn-lt"/>
                <a:cs typeface="+mn-cs"/>
              </a:defRPr>
            </a:lvl9pPr>
          </a:lstStyle>
          <a:p>
            <a:pPr marL="596124" lvl="1" indent="0" rtl="0" eaLnBrk="1" hangingPunct="1">
              <a:buNone/>
              <a:defRPr/>
            </a:pPr>
            <a:r>
              <a:rPr lang="fr" sz="2000">
                <a:solidFill>
                  <a:srgbClr val="00B0F0"/>
                </a:solidFill>
                <a:latin typeface="Calibri" pitchFamily="34" charset="0"/>
              </a:rPr>
              <a:t>2.1: </a:t>
            </a:r>
            <a:r>
              <a:rPr lang="fr" sz="2000">
                <a:latin typeface="Calibri" pitchFamily="34" charset="0"/>
              </a:rPr>
              <a:t>Retirez tous les 3 vis de chaque pied au-dessous de l’appareil GeneXpert</a:t>
            </a:r>
          </a:p>
          <a:p>
            <a:pPr lvl="1" rtl="0" eaLnBrk="1" hangingPunct="1">
              <a:defRPr/>
            </a:pPr>
            <a:endParaRPr lang="en-US" sz="2000" dirty="0">
              <a:latin typeface="Calibri" pitchFamily="34" charset="0"/>
            </a:endParaRPr>
          </a:p>
        </p:txBody>
      </p:sp>
      <p:sp>
        <p:nvSpPr>
          <p:cNvPr id="11" name="Content Placeholder 2"/>
          <p:cNvSpPr txBox="1">
            <a:spLocks/>
          </p:cNvSpPr>
          <p:nvPr/>
        </p:nvSpPr>
        <p:spPr bwMode="auto">
          <a:xfrm>
            <a:off x="3368715" y="5261908"/>
            <a:ext cx="6725011" cy="1235867"/>
          </a:xfrm>
          <a:prstGeom prst="rect">
            <a:avLst/>
          </a:prstGeom>
          <a:noFill/>
          <a:ln w="9525">
            <a:noFill/>
            <a:miter lim="800000"/>
            <a:headEnd/>
            <a:tailEnd/>
          </a:ln>
        </p:spPr>
        <p:txBody>
          <a:bodyPr vert="horz" wrap="square" lIns="0" tIns="0" rIns="0" bIns="0" numCol="1" rtlCol="0" anchor="t" anchorCtr="0" compatLnSpc="1">
            <a:prstTxWarp prst="textNoShape">
              <a:avLst/>
            </a:prstTxWarp>
          </a:bodyPr>
          <a:lstStyle>
            <a:lvl1pPr marL="390525" indent="-390525" algn="l" defTabSz="1042988" rtl="0" eaLnBrk="0" fontAlgn="base" hangingPunct="0">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eaLnBrk="0" fontAlgn="base" hangingPunct="0">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l" defTabSz="1042988" rtl="0" eaLnBrk="0" fontAlgn="base" hangingPunct="0">
              <a:spcBef>
                <a:spcPct val="20000"/>
              </a:spcBef>
              <a:spcAft>
                <a:spcPct val="0"/>
              </a:spcAft>
              <a:buChar char="»"/>
              <a:defRPr sz="2300">
                <a:solidFill>
                  <a:srgbClr val="000066"/>
                </a:solidFill>
                <a:latin typeface="+mn-lt"/>
                <a:cs typeface="+mn-cs"/>
              </a:defRPr>
            </a:lvl5pPr>
            <a:lvl6pPr marL="2725738" indent="-165100" algn="l" defTabSz="1042988" rtl="0" fontAlgn="base">
              <a:spcBef>
                <a:spcPct val="20000"/>
              </a:spcBef>
              <a:spcAft>
                <a:spcPct val="0"/>
              </a:spcAft>
              <a:buChar char="»"/>
              <a:defRPr sz="2300">
                <a:solidFill>
                  <a:srgbClr val="000066"/>
                </a:solidFill>
                <a:latin typeface="+mn-lt"/>
                <a:cs typeface="+mn-cs"/>
              </a:defRPr>
            </a:lvl6pPr>
            <a:lvl7pPr marL="3182938" indent="-165100" algn="l" defTabSz="1042988" rtl="0" fontAlgn="base">
              <a:spcBef>
                <a:spcPct val="20000"/>
              </a:spcBef>
              <a:spcAft>
                <a:spcPct val="0"/>
              </a:spcAft>
              <a:buChar char="»"/>
              <a:defRPr sz="2300">
                <a:solidFill>
                  <a:srgbClr val="000066"/>
                </a:solidFill>
                <a:latin typeface="+mn-lt"/>
                <a:cs typeface="+mn-cs"/>
              </a:defRPr>
            </a:lvl7pPr>
            <a:lvl8pPr marL="3640138" indent="-165100" algn="l" defTabSz="1042988" rtl="0" fontAlgn="base">
              <a:spcBef>
                <a:spcPct val="20000"/>
              </a:spcBef>
              <a:spcAft>
                <a:spcPct val="0"/>
              </a:spcAft>
              <a:buChar char="»"/>
              <a:defRPr sz="2300">
                <a:solidFill>
                  <a:srgbClr val="000066"/>
                </a:solidFill>
                <a:latin typeface="+mn-lt"/>
                <a:cs typeface="+mn-cs"/>
              </a:defRPr>
            </a:lvl8pPr>
            <a:lvl9pPr marL="4097338" indent="-165100" algn="l" defTabSz="1042988" rtl="0" fontAlgn="base">
              <a:spcBef>
                <a:spcPct val="20000"/>
              </a:spcBef>
              <a:spcAft>
                <a:spcPct val="0"/>
              </a:spcAft>
              <a:buChar char="»"/>
              <a:defRPr sz="2300">
                <a:solidFill>
                  <a:srgbClr val="000066"/>
                </a:solidFill>
                <a:latin typeface="+mn-lt"/>
                <a:cs typeface="+mn-cs"/>
              </a:defRPr>
            </a:lvl9pPr>
          </a:lstStyle>
          <a:p>
            <a:pPr marL="596124" lvl="1" indent="0" rtl="0" eaLnBrk="1" hangingPunct="1">
              <a:buNone/>
              <a:defRPr/>
            </a:pPr>
            <a:r>
              <a:rPr lang="fr" sz="2000">
                <a:solidFill>
                  <a:srgbClr val="00B0F0"/>
                </a:solidFill>
                <a:latin typeface="Calibri" pitchFamily="34" charset="0"/>
              </a:rPr>
              <a:t>2.2: </a:t>
            </a:r>
            <a:r>
              <a:rPr lang="fr" sz="2000">
                <a:latin typeface="Calibri" pitchFamily="34" charset="0"/>
              </a:rPr>
              <a:t>Retirez tous les 4 vis du couvercle arrière. Si nécessaire, vous pouvez utiliser des pinces pour retirer le couvercle arrière en agrippant la zone indiquée ci-dessus. N’utilisez pas l’évent du ventilateur car ceci peut endommager le ventilateur</a:t>
            </a:r>
          </a:p>
          <a:p>
            <a:pPr lvl="1" rtl="0" eaLnBrk="1" hangingPunct="1">
              <a:defRPr/>
            </a:pPr>
            <a:endParaRPr lang="en-US" sz="2000" dirty="0">
              <a:latin typeface="Calibri" pitchFamily="34" charset="0"/>
            </a:endParaRPr>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30159" y="2465617"/>
            <a:ext cx="3721892" cy="2703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144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rtl="0"/>
            <a:r>
              <a:rPr lang="fr" sz="3200"/>
              <a:t>Retrait manuel d’une cartouche coincée :</a:t>
            </a:r>
            <a:r>
              <a:rPr lang="en-US" sz="3200" dirty="0"/>
              <a:t/>
            </a:r>
            <a:br>
              <a:rPr lang="en-US" sz="3200" dirty="0"/>
            </a:br>
            <a:r>
              <a:rPr lang="fr" sz="3200"/>
              <a:t>2. Ouvrez l’équipement GeneXpert (suite)</a:t>
            </a:r>
            <a:endParaRPr lang="en-US" sz="3200" dirty="0"/>
          </a:p>
        </p:txBody>
      </p:sp>
      <p:sp>
        <p:nvSpPr>
          <p:cNvPr id="6" name="Content Placeholder 2"/>
          <p:cNvSpPr txBox="1">
            <a:spLocks/>
          </p:cNvSpPr>
          <p:nvPr/>
        </p:nvSpPr>
        <p:spPr bwMode="auto">
          <a:xfrm>
            <a:off x="-130663" y="3968755"/>
            <a:ext cx="10223755" cy="462415"/>
          </a:xfrm>
          <a:prstGeom prst="rect">
            <a:avLst/>
          </a:prstGeom>
          <a:noFill/>
          <a:ln w="9525">
            <a:noFill/>
            <a:miter lim="800000"/>
            <a:headEnd/>
            <a:tailEnd/>
          </a:ln>
        </p:spPr>
        <p:txBody>
          <a:bodyPr vert="horz" wrap="square" lIns="0" tIns="0" rIns="0" bIns="0" numCol="1" rtlCol="0" anchor="t" anchorCtr="0" compatLnSpc="1">
            <a:prstTxWarp prst="textNoShape">
              <a:avLst/>
            </a:prstTxWarp>
          </a:bodyPr>
          <a:lstStyle>
            <a:lvl1pPr marL="390525" indent="-390525" algn="l" defTabSz="1042988" rtl="0" eaLnBrk="0" fontAlgn="base" hangingPunct="0">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eaLnBrk="0" fontAlgn="base" hangingPunct="0">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l" defTabSz="1042988" rtl="0" eaLnBrk="0" fontAlgn="base" hangingPunct="0">
              <a:spcBef>
                <a:spcPct val="20000"/>
              </a:spcBef>
              <a:spcAft>
                <a:spcPct val="0"/>
              </a:spcAft>
              <a:buChar char="»"/>
              <a:defRPr sz="2300">
                <a:solidFill>
                  <a:srgbClr val="000066"/>
                </a:solidFill>
                <a:latin typeface="+mn-lt"/>
                <a:cs typeface="+mn-cs"/>
              </a:defRPr>
            </a:lvl5pPr>
            <a:lvl6pPr marL="2725738" indent="-165100" algn="l" defTabSz="1042988" rtl="0" fontAlgn="base">
              <a:spcBef>
                <a:spcPct val="20000"/>
              </a:spcBef>
              <a:spcAft>
                <a:spcPct val="0"/>
              </a:spcAft>
              <a:buChar char="»"/>
              <a:defRPr sz="2300">
                <a:solidFill>
                  <a:srgbClr val="000066"/>
                </a:solidFill>
                <a:latin typeface="+mn-lt"/>
                <a:cs typeface="+mn-cs"/>
              </a:defRPr>
            </a:lvl6pPr>
            <a:lvl7pPr marL="3182938" indent="-165100" algn="l" defTabSz="1042988" rtl="0" fontAlgn="base">
              <a:spcBef>
                <a:spcPct val="20000"/>
              </a:spcBef>
              <a:spcAft>
                <a:spcPct val="0"/>
              </a:spcAft>
              <a:buChar char="»"/>
              <a:defRPr sz="2300">
                <a:solidFill>
                  <a:srgbClr val="000066"/>
                </a:solidFill>
                <a:latin typeface="+mn-lt"/>
                <a:cs typeface="+mn-cs"/>
              </a:defRPr>
            </a:lvl7pPr>
            <a:lvl8pPr marL="3640138" indent="-165100" algn="l" defTabSz="1042988" rtl="0" fontAlgn="base">
              <a:spcBef>
                <a:spcPct val="20000"/>
              </a:spcBef>
              <a:spcAft>
                <a:spcPct val="0"/>
              </a:spcAft>
              <a:buChar char="»"/>
              <a:defRPr sz="2300">
                <a:solidFill>
                  <a:srgbClr val="000066"/>
                </a:solidFill>
                <a:latin typeface="+mn-lt"/>
                <a:cs typeface="+mn-cs"/>
              </a:defRPr>
            </a:lvl8pPr>
            <a:lvl9pPr marL="4097338" indent="-165100" algn="l" defTabSz="1042988" rtl="0" fontAlgn="base">
              <a:spcBef>
                <a:spcPct val="20000"/>
              </a:spcBef>
              <a:spcAft>
                <a:spcPct val="0"/>
              </a:spcAft>
              <a:buChar char="»"/>
              <a:defRPr sz="2300">
                <a:solidFill>
                  <a:srgbClr val="000066"/>
                </a:solidFill>
                <a:latin typeface="+mn-lt"/>
                <a:cs typeface="+mn-cs"/>
              </a:defRPr>
            </a:lvl9pPr>
          </a:lstStyle>
          <a:p>
            <a:pPr marL="596124" lvl="1" indent="0" rtl="0" eaLnBrk="1" hangingPunct="1">
              <a:buNone/>
              <a:defRPr/>
            </a:pPr>
            <a:r>
              <a:rPr lang="fr" sz="2000">
                <a:solidFill>
                  <a:srgbClr val="00B0F0"/>
                </a:solidFill>
                <a:latin typeface="Calibri" pitchFamily="34" charset="0"/>
              </a:rPr>
              <a:t>2.3: </a:t>
            </a:r>
            <a:r>
              <a:rPr lang="fr" sz="2000">
                <a:latin typeface="Calibri" pitchFamily="34" charset="0"/>
              </a:rPr>
              <a:t>Retirez prudemment le dispositif hors de la boîte extérieure en appuyant sur les portes du dispositif</a:t>
            </a:r>
          </a:p>
          <a:p>
            <a:pPr lvl="1" rtl="0" eaLnBrk="1" hangingPunct="1">
              <a:defRPr/>
            </a:pPr>
            <a:endParaRPr lang="en-US" sz="2000" dirty="0">
              <a:latin typeface="Calibri" pitchFamily="34" charset="0"/>
            </a:endParaRPr>
          </a:p>
        </p:txBody>
      </p:sp>
      <p:sp>
        <p:nvSpPr>
          <p:cNvPr id="7" name="Content Placeholder 2"/>
          <p:cNvSpPr txBox="1">
            <a:spLocks/>
          </p:cNvSpPr>
          <p:nvPr/>
        </p:nvSpPr>
        <p:spPr bwMode="auto">
          <a:xfrm>
            <a:off x="231751" y="4928957"/>
            <a:ext cx="5472608" cy="974851"/>
          </a:xfrm>
          <a:prstGeom prst="rect">
            <a:avLst/>
          </a:prstGeom>
          <a:solidFill>
            <a:srgbClr val="FF6600">
              <a:alpha val="71000"/>
            </a:srgbClr>
          </a:solidFill>
          <a:ln w="53975">
            <a:solidFill>
              <a:srgbClr val="FF0000"/>
            </a:solidFill>
            <a:miter lim="800000"/>
            <a:headEnd/>
            <a:tailEnd/>
          </a:ln>
        </p:spPr>
        <p:txBody>
          <a:bodyPr vert="horz" wrap="square" lIns="0" tIns="0" rIns="0" bIns="0" numCol="1" rtlCol="0" anchor="t" anchorCtr="0" compatLnSpc="1">
            <a:prstTxWarp prst="textNoShape">
              <a:avLst/>
            </a:prstTxWarp>
          </a:bodyPr>
          <a:lstStyle>
            <a:lvl1pPr marL="390525" indent="-390525" algn="l" defTabSz="1042988" rtl="0" eaLnBrk="0" fontAlgn="base" hangingPunct="0">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eaLnBrk="0" fontAlgn="base" hangingPunct="0">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l" defTabSz="1042988" rtl="0" eaLnBrk="0" fontAlgn="base" hangingPunct="0">
              <a:spcBef>
                <a:spcPct val="20000"/>
              </a:spcBef>
              <a:spcAft>
                <a:spcPct val="0"/>
              </a:spcAft>
              <a:buChar char="»"/>
              <a:defRPr sz="2300">
                <a:solidFill>
                  <a:srgbClr val="000066"/>
                </a:solidFill>
                <a:latin typeface="+mn-lt"/>
                <a:cs typeface="+mn-cs"/>
              </a:defRPr>
            </a:lvl5pPr>
            <a:lvl6pPr marL="2725738" indent="-165100" algn="l" defTabSz="1042988" rtl="0" fontAlgn="base">
              <a:spcBef>
                <a:spcPct val="20000"/>
              </a:spcBef>
              <a:spcAft>
                <a:spcPct val="0"/>
              </a:spcAft>
              <a:buChar char="»"/>
              <a:defRPr sz="2300">
                <a:solidFill>
                  <a:srgbClr val="000066"/>
                </a:solidFill>
                <a:latin typeface="+mn-lt"/>
                <a:cs typeface="+mn-cs"/>
              </a:defRPr>
            </a:lvl6pPr>
            <a:lvl7pPr marL="3182938" indent="-165100" algn="l" defTabSz="1042988" rtl="0" fontAlgn="base">
              <a:spcBef>
                <a:spcPct val="20000"/>
              </a:spcBef>
              <a:spcAft>
                <a:spcPct val="0"/>
              </a:spcAft>
              <a:buChar char="»"/>
              <a:defRPr sz="2300">
                <a:solidFill>
                  <a:srgbClr val="000066"/>
                </a:solidFill>
                <a:latin typeface="+mn-lt"/>
                <a:cs typeface="+mn-cs"/>
              </a:defRPr>
            </a:lvl7pPr>
            <a:lvl8pPr marL="3640138" indent="-165100" algn="l" defTabSz="1042988" rtl="0" fontAlgn="base">
              <a:spcBef>
                <a:spcPct val="20000"/>
              </a:spcBef>
              <a:spcAft>
                <a:spcPct val="0"/>
              </a:spcAft>
              <a:buChar char="»"/>
              <a:defRPr sz="2300">
                <a:solidFill>
                  <a:srgbClr val="000066"/>
                </a:solidFill>
                <a:latin typeface="+mn-lt"/>
                <a:cs typeface="+mn-cs"/>
              </a:defRPr>
            </a:lvl8pPr>
            <a:lvl9pPr marL="4097338" indent="-165100" algn="l" defTabSz="1042988" rtl="0" fontAlgn="base">
              <a:spcBef>
                <a:spcPct val="20000"/>
              </a:spcBef>
              <a:spcAft>
                <a:spcPct val="0"/>
              </a:spcAft>
              <a:buChar char="»"/>
              <a:defRPr sz="2300">
                <a:solidFill>
                  <a:srgbClr val="000066"/>
                </a:solidFill>
                <a:latin typeface="+mn-lt"/>
                <a:cs typeface="+mn-cs"/>
              </a:defRPr>
            </a:lvl9pPr>
          </a:lstStyle>
          <a:p>
            <a:pPr marL="143813" lvl="1" indent="0" rtl="0" fontAlgn="ctr">
              <a:spcBef>
                <a:spcPts val="0"/>
              </a:spcBef>
              <a:spcAft>
                <a:spcPts val="599"/>
              </a:spcAft>
              <a:buNone/>
              <a:defRPr/>
            </a:pPr>
            <a:r>
              <a:rPr lang="fr" sz="2000" dirty="0">
                <a:latin typeface="Calibri" pitchFamily="34" charset="0"/>
              </a:rPr>
              <a:t>ATTENTION :  BORDS TRANCHANTS ! Les coins </a:t>
            </a:r>
            <a:r>
              <a:rPr lang="fr" sz="2000" dirty="0" smtClean="0">
                <a:latin typeface="Calibri" pitchFamily="34" charset="0"/>
              </a:rPr>
              <a:t>indiqués</a:t>
            </a:r>
            <a:r>
              <a:rPr lang="en-US" sz="2000" dirty="0" smtClean="0">
                <a:latin typeface="Calibri" pitchFamily="34" charset="0"/>
              </a:rPr>
              <a:t> </a:t>
            </a:r>
            <a:r>
              <a:rPr lang="fr" sz="2000" dirty="0" smtClean="0">
                <a:latin typeface="Calibri" pitchFamily="34" charset="0"/>
              </a:rPr>
              <a:t>dans </a:t>
            </a:r>
            <a:r>
              <a:rPr lang="fr" sz="2000" dirty="0">
                <a:latin typeface="Calibri" pitchFamily="34" charset="0"/>
              </a:rPr>
              <a:t>l’image sont tranchants et peuvent causer des blessures </a:t>
            </a:r>
            <a:r>
              <a:rPr lang="fr" sz="2000" dirty="0" smtClean="0">
                <a:latin typeface="Calibri" pitchFamily="34" charset="0"/>
              </a:rPr>
              <a:t>si</a:t>
            </a:r>
            <a:r>
              <a:rPr lang="en-US" sz="2000" dirty="0" smtClean="0">
                <a:latin typeface="Calibri" pitchFamily="34" charset="0"/>
              </a:rPr>
              <a:t> </a:t>
            </a:r>
            <a:r>
              <a:rPr lang="fr" sz="2000" dirty="0" smtClean="0">
                <a:latin typeface="Calibri" pitchFamily="34" charset="0"/>
              </a:rPr>
              <a:t>vous </a:t>
            </a:r>
            <a:r>
              <a:rPr lang="fr" sz="2000" dirty="0">
                <a:latin typeface="Calibri" pitchFamily="34" charset="0"/>
              </a:rPr>
              <a:t>ne faîtes pas attention !</a:t>
            </a:r>
          </a:p>
          <a:p>
            <a:pPr lvl="1" rtl="0" eaLnBrk="1" hangingPunct="1">
              <a:defRPr/>
            </a:pPr>
            <a:endParaRPr lang="en-US" sz="2000" dirty="0">
              <a:latin typeface="Calibri"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777" y="1646389"/>
            <a:ext cx="8397309" cy="207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9645" y="4431170"/>
            <a:ext cx="3323448" cy="1734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bwMode="auto">
          <a:xfrm>
            <a:off x="5790366" y="5288663"/>
            <a:ext cx="979278" cy="255439"/>
          </a:xfrm>
          <a:prstGeom prst="rightArrow">
            <a:avLst/>
          </a:prstGeom>
          <a:solidFill>
            <a:srgbClr val="FF6600">
              <a:alpha val="71000"/>
            </a:srgbClr>
          </a:solidFill>
          <a:ln w="53975">
            <a:solidFill>
              <a:srgbClr val="FF0000"/>
            </a:solidFill>
            <a:miter lim="800000"/>
            <a:headEnd/>
            <a:tailEnd/>
          </a:ln>
        </p:spPr>
        <p:txBody>
          <a:bodyPr vert="horz" wrap="square" lIns="0" tIns="0" rIns="0" bIns="0" numCol="1" rtlCol="0" anchor="t" anchorCtr="0" compatLnSpc="1">
            <a:prstTxWarp prst="textNoShape">
              <a:avLst/>
            </a:prstTxWarp>
          </a:bodyPr>
          <a:lstStyle/>
          <a:p>
            <a:pPr marL="390017" indent="-390017" defTabSz="1041632" rtl="0" eaLnBrk="0" hangingPunct="0">
              <a:spcBef>
                <a:spcPct val="80000"/>
              </a:spcBef>
              <a:buClr>
                <a:srgbClr val="1E7FB8"/>
              </a:buClr>
              <a:buFont typeface="Wingdings" pitchFamily="2" charset="2"/>
              <a:buChar char="l"/>
            </a:pPr>
            <a:endParaRPr lang="en-US" sz="2800">
              <a:latin typeface="+mn-lt"/>
              <a:cs typeface="+mn-cs"/>
            </a:endParaRPr>
          </a:p>
        </p:txBody>
      </p:sp>
    </p:spTree>
    <p:extLst>
      <p:ext uri="{BB962C8B-B14F-4D97-AF65-F5344CB8AC3E}">
        <p14:creationId xmlns:p14="http://schemas.microsoft.com/office/powerpoint/2010/main" val="2423461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rtl="0"/>
            <a:r>
              <a:rPr lang="fr" sz="3200"/>
              <a:t>Retrait manuel d’une cartouche coincée :</a:t>
            </a:r>
            <a:r>
              <a:rPr lang="en-US" sz="3200" dirty="0"/>
              <a:t/>
            </a:r>
            <a:br>
              <a:rPr lang="en-US" sz="3200" dirty="0"/>
            </a:br>
            <a:r>
              <a:rPr lang="fr" sz="3200"/>
              <a:t>2. Ouvrez l’équipement GeneXpert (suite 2)</a:t>
            </a:r>
            <a:endParaRPr lang="en-US" sz="3200" dirty="0"/>
          </a:p>
        </p:txBody>
      </p:sp>
      <p:pic>
        <p:nvPicPr>
          <p:cNvPr id="4098" name="Picture 2"/>
          <p:cNvPicPr>
            <a:picLocks noChangeAspect="1" noChangeArrowheads="1"/>
          </p:cNvPicPr>
          <p:nvPr/>
        </p:nvPicPr>
        <p:blipFill>
          <a:blip r:embed="rId2" cstate="print"/>
          <a:srcRect/>
          <a:stretch>
            <a:fillRect/>
          </a:stretch>
        </p:blipFill>
        <p:spPr bwMode="auto">
          <a:xfrm>
            <a:off x="1068864" y="1684232"/>
            <a:ext cx="8550910" cy="4735830"/>
          </a:xfrm>
          <a:prstGeom prst="rect">
            <a:avLst/>
          </a:prstGeom>
          <a:noFill/>
          <a:ln w="9525">
            <a:noFill/>
            <a:miter lim="800000"/>
            <a:headEnd/>
            <a:tailEnd/>
          </a:ln>
        </p:spPr>
      </p:pic>
    </p:spTree>
    <p:extLst>
      <p:ext uri="{BB962C8B-B14F-4D97-AF65-F5344CB8AC3E}">
        <p14:creationId xmlns:p14="http://schemas.microsoft.com/office/powerpoint/2010/main" val="3589980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rtl="0"/>
            <a:r>
              <a:rPr lang="fr" sz="3200"/>
              <a:t>Retrait manuel d’une cartouche coincée :</a:t>
            </a:r>
            <a:r>
              <a:rPr lang="en-US" sz="3200" dirty="0"/>
              <a:t/>
            </a:r>
            <a:br>
              <a:rPr lang="en-US" sz="3200" dirty="0"/>
            </a:br>
            <a:r>
              <a:rPr lang="fr" sz="3200"/>
              <a:t>3. Retirez manuellement la cartouche coincée</a:t>
            </a:r>
          </a:p>
        </p:txBody>
      </p:sp>
      <p:sp>
        <p:nvSpPr>
          <p:cNvPr id="3" name="Content Placeholder 2"/>
          <p:cNvSpPr>
            <a:spLocks noGrp="1"/>
          </p:cNvSpPr>
          <p:nvPr>
            <p:ph sz="quarter" idx="1"/>
          </p:nvPr>
        </p:nvSpPr>
        <p:spPr>
          <a:xfrm>
            <a:off x="352725" y="1649728"/>
            <a:ext cx="9969842" cy="539993"/>
          </a:xfrm>
        </p:spPr>
        <p:txBody>
          <a:bodyPr rtlCol="0">
            <a:noAutofit/>
          </a:bodyPr>
          <a:lstStyle/>
          <a:p>
            <a:pPr marL="585956" indent="-585956" rtl="0">
              <a:buFont typeface="+mj-lt"/>
              <a:buAutoNum type="arabicPeriod" startAt="3"/>
            </a:pPr>
            <a:r>
              <a:rPr lang="fr" b="1">
                <a:latin typeface="Calibri" pitchFamily="34" charset="0"/>
              </a:rPr>
              <a:t>À ce point, vous avez 2 options pour retirer la cartouche coincée :</a:t>
            </a:r>
          </a:p>
          <a:p>
            <a:pPr marL="585956" indent="-585956" rtl="0">
              <a:buNone/>
            </a:pPr>
            <a:endParaRPr lang="en-US" b="1" dirty="0">
              <a:latin typeface="Calibri" pitchFamily="34" charset="0"/>
            </a:endParaRPr>
          </a:p>
          <a:p>
            <a:pPr marL="585956" indent="-585956" rtl="0">
              <a:buNone/>
            </a:pPr>
            <a:endParaRPr lang="en-US" sz="3200" dirty="0"/>
          </a:p>
        </p:txBody>
      </p:sp>
      <p:pic>
        <p:nvPicPr>
          <p:cNvPr id="4" name="Picture 2"/>
          <p:cNvPicPr>
            <a:picLocks noChangeAspect="1" noChangeArrowheads="1"/>
          </p:cNvPicPr>
          <p:nvPr/>
        </p:nvPicPr>
        <p:blipFill>
          <a:blip r:embed="rId2" cstate="print"/>
          <a:srcRect/>
          <a:stretch>
            <a:fillRect/>
          </a:stretch>
        </p:blipFill>
        <p:spPr bwMode="auto">
          <a:xfrm>
            <a:off x="4667085" y="2285378"/>
            <a:ext cx="5655481" cy="3636394"/>
          </a:xfrm>
          <a:prstGeom prst="rect">
            <a:avLst/>
          </a:prstGeom>
          <a:noFill/>
          <a:ln w="9525">
            <a:noFill/>
            <a:miter lim="800000"/>
            <a:headEnd/>
            <a:tailEnd/>
          </a:ln>
        </p:spPr>
      </p:pic>
      <p:sp>
        <p:nvSpPr>
          <p:cNvPr id="5" name="Rectangle 4"/>
          <p:cNvSpPr/>
          <p:nvPr/>
        </p:nvSpPr>
        <p:spPr>
          <a:xfrm>
            <a:off x="292876" y="2401354"/>
            <a:ext cx="3991352" cy="2241580"/>
          </a:xfrm>
          <a:prstGeom prst="rect">
            <a:avLst/>
          </a:prstGeom>
        </p:spPr>
        <p:txBody>
          <a:bodyPr wrap="square" lIns="91321" tIns="45661" rIns="91321" bIns="45661" rtlCol="0">
            <a:spAutoFit/>
          </a:bodyPr>
          <a:lstStyle/>
          <a:p>
            <a:pPr marL="585956" indent="-585956" rtl="0"/>
            <a:r>
              <a:rPr lang="fr" sz="2800">
                <a:latin typeface="Calibri" pitchFamily="34" charset="0"/>
              </a:rPr>
              <a:t>Option 1 : Déplacer vers le haut le      </a:t>
            </a:r>
          </a:p>
          <a:p>
            <a:pPr marL="585956" indent="-585956" rtl="0"/>
            <a:r>
              <a:rPr lang="fr" sz="2800">
                <a:latin typeface="Calibri" pitchFamily="34" charset="0"/>
              </a:rPr>
              <a:t>Piston</a:t>
            </a:r>
          </a:p>
          <a:p>
            <a:pPr marL="585956" indent="-585956" rtl="0"/>
            <a:endParaRPr lang="en-US" sz="2800" dirty="0">
              <a:latin typeface="Calibri" pitchFamily="34" charset="0"/>
            </a:endParaRPr>
          </a:p>
          <a:p>
            <a:pPr marL="585956" indent="-585956" rtl="0"/>
            <a:r>
              <a:rPr lang="fr" sz="2800">
                <a:latin typeface="Calibri" pitchFamily="34" charset="0"/>
              </a:rPr>
              <a:t>Option 2 : Mettez la valve dans</a:t>
            </a:r>
          </a:p>
          <a:p>
            <a:pPr marL="585956" indent="-585956" rtl="0"/>
            <a:r>
              <a:rPr lang="fr" sz="2800">
                <a:latin typeface="Calibri" pitchFamily="34" charset="0"/>
              </a:rPr>
              <a:t>la position correcte </a:t>
            </a:r>
          </a:p>
        </p:txBody>
      </p:sp>
    </p:spTree>
    <p:extLst>
      <p:ext uri="{BB962C8B-B14F-4D97-AF65-F5344CB8AC3E}">
        <p14:creationId xmlns:p14="http://schemas.microsoft.com/office/powerpoint/2010/main" val="430993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52726" y="1679753"/>
            <a:ext cx="6746445" cy="2071068"/>
          </a:xfrm>
        </p:spPr>
        <p:txBody>
          <a:bodyPr rtlCol="0">
            <a:normAutofit/>
          </a:bodyPr>
          <a:lstStyle/>
          <a:p>
            <a:pPr marL="390638" indent="-390638" rtl="0">
              <a:spcBef>
                <a:spcPts val="0"/>
              </a:spcBef>
              <a:buNone/>
            </a:pPr>
            <a:r>
              <a:rPr lang="fr" sz="2100" b="1">
                <a:latin typeface="Calibri" pitchFamily="34" charset="0"/>
              </a:rPr>
              <a:t>Option 1 : Faîtes monter le piston </a:t>
            </a:r>
          </a:p>
          <a:p>
            <a:pPr marL="390638" indent="-390638" rtl="0">
              <a:spcBef>
                <a:spcPts val="0"/>
              </a:spcBef>
              <a:buNone/>
            </a:pPr>
            <a:r>
              <a:rPr lang="fr" sz="2100">
                <a:latin typeface="Calibri" pitchFamily="34" charset="0"/>
              </a:rPr>
              <a:t>A. Revissez le piston dans la position correcte en tournant la </a:t>
            </a:r>
          </a:p>
          <a:p>
            <a:pPr marL="390638" indent="-390638" rtl="0">
              <a:spcBef>
                <a:spcPts val="0"/>
              </a:spcBef>
              <a:buNone/>
            </a:pPr>
            <a:r>
              <a:rPr lang="fr" sz="2100">
                <a:latin typeface="Calibri" pitchFamily="34" charset="0"/>
              </a:rPr>
              <a:t>      la vis vers le haut.</a:t>
            </a:r>
          </a:p>
          <a:p>
            <a:pPr marL="390638" indent="-390638" rtl="0">
              <a:spcBef>
                <a:spcPts val="0"/>
              </a:spcBef>
              <a:buNone/>
            </a:pPr>
            <a:r>
              <a:rPr lang="fr" sz="2100">
                <a:latin typeface="Calibri" pitchFamily="34" charset="0"/>
              </a:rPr>
              <a:t>B. Essayez d’ouvrir la porte.</a:t>
            </a:r>
          </a:p>
        </p:txBody>
      </p:sp>
      <p:sp>
        <p:nvSpPr>
          <p:cNvPr id="4" name="Title 1"/>
          <p:cNvSpPr>
            <a:spLocks noGrp="1"/>
          </p:cNvSpPr>
          <p:nvPr>
            <p:ph type="title"/>
          </p:nvPr>
        </p:nvSpPr>
        <p:spPr>
          <a:xfrm>
            <a:off x="352726" y="251460"/>
            <a:ext cx="9976062" cy="834847"/>
          </a:xfrm>
        </p:spPr>
        <p:txBody>
          <a:bodyPr rtlCol="0">
            <a:normAutofit fontScale="90000"/>
          </a:bodyPr>
          <a:lstStyle/>
          <a:p>
            <a:pPr algn="ctr" rtl="0"/>
            <a:r>
              <a:rPr lang="fr" sz="3200"/>
              <a:t>Retrait manuel d’une cartouche coincée :</a:t>
            </a:r>
            <a:r>
              <a:rPr lang="en-US" sz="3200" dirty="0"/>
              <a:t/>
            </a:r>
            <a:br>
              <a:rPr lang="en-US" sz="3200" dirty="0"/>
            </a:br>
            <a:r>
              <a:rPr lang="fr" sz="3200"/>
              <a:t>3. Retirez manuellement la cartouche coincée (suite)</a:t>
            </a:r>
            <a:endParaRPr lang="en-US" sz="3200" dirty="0"/>
          </a:p>
        </p:txBody>
      </p:sp>
      <p:pic>
        <p:nvPicPr>
          <p:cNvPr id="2050" name="Picture 2"/>
          <p:cNvPicPr>
            <a:picLocks noChangeAspect="1" noChangeArrowheads="1"/>
          </p:cNvPicPr>
          <p:nvPr/>
        </p:nvPicPr>
        <p:blipFill>
          <a:blip r:embed="rId2" cstate="print"/>
          <a:srcRect/>
          <a:stretch>
            <a:fillRect/>
          </a:stretch>
        </p:blipFill>
        <p:spPr bwMode="auto">
          <a:xfrm>
            <a:off x="7556077" y="1494608"/>
            <a:ext cx="2239547" cy="2823557"/>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68395" y="3399572"/>
            <a:ext cx="2408574" cy="2996319"/>
          </a:xfrm>
          <a:prstGeom prst="rect">
            <a:avLst/>
          </a:prstGeom>
          <a:noFill/>
          <a:ln w="9525">
            <a:noFill/>
            <a:miter lim="800000"/>
            <a:headEnd/>
            <a:tailEnd/>
          </a:ln>
        </p:spPr>
      </p:pic>
      <p:sp>
        <p:nvSpPr>
          <p:cNvPr id="9" name="Content Placeholder 2"/>
          <p:cNvSpPr txBox="1">
            <a:spLocks/>
          </p:cNvSpPr>
          <p:nvPr/>
        </p:nvSpPr>
        <p:spPr>
          <a:xfrm>
            <a:off x="3680249" y="4400469"/>
            <a:ext cx="6746445" cy="2071068"/>
          </a:xfrm>
          <a:prstGeom prst="rect">
            <a:avLst/>
          </a:prstGeom>
        </p:spPr>
        <p:txBody>
          <a:bodyPr vert="horz" lIns="104170" tIns="52085" rIns="104170" bIns="52085" rtlCol="0">
            <a:noAutofit/>
          </a:bodyPr>
          <a:lstStyle/>
          <a:p>
            <a:pPr marL="390638" indent="-390638" defTabSz="1041700" rtl="0" fontAlgn="auto">
              <a:spcBef>
                <a:spcPct val="20000"/>
              </a:spcBef>
              <a:spcAft>
                <a:spcPts val="0"/>
              </a:spcAft>
              <a:buClr>
                <a:schemeClr val="accent1"/>
              </a:buClr>
              <a:buSzPct val="85000"/>
              <a:defRPr/>
            </a:pPr>
            <a:r>
              <a:rPr lang="fr" sz="2100" b="1">
                <a:latin typeface="Calibri" pitchFamily="34" charset="0"/>
                <a:cs typeface="+mn-cs"/>
              </a:rPr>
              <a:t>Option 2 : Mettez la valve dans la position correcte </a:t>
            </a:r>
          </a:p>
          <a:p>
            <a:pPr marL="456606" indent="-456606" defTabSz="1041700" rtl="0">
              <a:spcBef>
                <a:spcPct val="20000"/>
              </a:spcBef>
              <a:buClr>
                <a:srgbClr val="002060"/>
              </a:buClr>
              <a:buSzPct val="100000"/>
              <a:buFont typeface="+mj-lt"/>
              <a:buAutoNum type="alphaUcPeriod"/>
            </a:pPr>
            <a:r>
              <a:rPr lang="fr" sz="2100">
                <a:latin typeface="Calibri" pitchFamily="34" charset="0"/>
                <a:cs typeface="+mn-cs"/>
              </a:rPr>
              <a:t>Dévissez doucement dans une direction tout en essayant d’ouvrir la porte. Sachez que ceci peut prendre du temps.</a:t>
            </a:r>
          </a:p>
          <a:p>
            <a:pPr marL="456606" indent="-456606" defTabSz="1041700" rtl="0">
              <a:spcBef>
                <a:spcPct val="20000"/>
              </a:spcBef>
              <a:buClr>
                <a:srgbClr val="002060"/>
              </a:buClr>
              <a:buSzPct val="100000"/>
              <a:buFont typeface="+mj-lt"/>
              <a:buAutoNum type="alphaUcPeriod"/>
            </a:pPr>
            <a:r>
              <a:rPr lang="fr" sz="2100">
                <a:latin typeface="Calibri" pitchFamily="34" charset="0"/>
                <a:cs typeface="+mn-cs"/>
              </a:rPr>
              <a:t>Finalement, la valve reviendra dans la position correcte, la porte s’ouvrira et vous pourrez retirer la cartouche.</a:t>
            </a:r>
          </a:p>
        </p:txBody>
      </p:sp>
      <p:cxnSp>
        <p:nvCxnSpPr>
          <p:cNvPr id="10" name="Straight Arrow Connector 9"/>
          <p:cNvCxnSpPr/>
          <p:nvPr/>
        </p:nvCxnSpPr>
        <p:spPr>
          <a:xfrm>
            <a:off x="3852023" y="2906385"/>
            <a:ext cx="3082717" cy="0"/>
          </a:xfrm>
          <a:prstGeom prst="straightConnector1">
            <a:avLst/>
          </a:prstGeom>
          <a:ln w="62230">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2871576" y="4638821"/>
            <a:ext cx="808674" cy="0"/>
          </a:xfrm>
          <a:prstGeom prst="straightConnector1">
            <a:avLst/>
          </a:prstGeom>
          <a:ln w="62230">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8208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rtl="0"/>
            <a:r>
              <a:rPr lang="fr" sz="3200"/>
              <a:t>Retrait manuel d’une cartouche coincée :</a:t>
            </a:r>
            <a:r>
              <a:rPr lang="en-US" sz="3200" dirty="0"/>
              <a:t/>
            </a:r>
            <a:br>
              <a:rPr lang="en-US" sz="3200" dirty="0"/>
            </a:br>
            <a:r>
              <a:rPr lang="fr" sz="3200"/>
              <a:t>4. Réassemblez l’équipement GeneXpert</a:t>
            </a:r>
            <a:endParaRPr lang="en-US" sz="3200" dirty="0"/>
          </a:p>
        </p:txBody>
      </p:sp>
      <p:pic>
        <p:nvPicPr>
          <p:cNvPr id="5122" name="Picture 2"/>
          <p:cNvPicPr>
            <a:picLocks noChangeAspect="1" noChangeArrowheads="1"/>
          </p:cNvPicPr>
          <p:nvPr/>
        </p:nvPicPr>
        <p:blipFill>
          <a:blip r:embed="rId2" cstate="print"/>
          <a:srcRect/>
          <a:stretch>
            <a:fillRect/>
          </a:stretch>
        </p:blipFill>
        <p:spPr bwMode="auto">
          <a:xfrm>
            <a:off x="511064" y="1551501"/>
            <a:ext cx="3147036" cy="3056745"/>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919295" y="3483868"/>
            <a:ext cx="5449593" cy="2611326"/>
          </a:xfrm>
          <a:prstGeom prst="rect">
            <a:avLst/>
          </a:prstGeom>
          <a:noFill/>
          <a:ln w="9525">
            <a:noFill/>
            <a:miter lim="800000"/>
            <a:headEnd/>
            <a:tailEnd/>
          </a:ln>
        </p:spPr>
      </p:pic>
      <p:sp>
        <p:nvSpPr>
          <p:cNvPr id="6" name="TextBox 5"/>
          <p:cNvSpPr txBox="1"/>
          <p:nvPr/>
        </p:nvSpPr>
        <p:spPr>
          <a:xfrm>
            <a:off x="5053898" y="1551501"/>
            <a:ext cx="5145101" cy="1394757"/>
          </a:xfrm>
          <a:prstGeom prst="rect">
            <a:avLst/>
          </a:prstGeom>
          <a:noFill/>
        </p:spPr>
        <p:txBody>
          <a:bodyPr wrap="square" lIns="104170" tIns="52085" rIns="104170" bIns="52085" rtlCol="0">
            <a:spAutoFit/>
          </a:bodyPr>
          <a:lstStyle/>
          <a:p>
            <a:pPr defTabSz="1041632" rtl="0" eaLnBrk="0" hangingPunct="0">
              <a:spcBef>
                <a:spcPct val="80000"/>
              </a:spcBef>
              <a:buClr>
                <a:srgbClr val="1E7FB8"/>
              </a:buClr>
            </a:pPr>
            <a:r>
              <a:rPr lang="fr" sz="2800">
                <a:solidFill>
                  <a:srgbClr val="00B0F0"/>
                </a:solidFill>
                <a:latin typeface="Calibri" pitchFamily="34" charset="0"/>
                <a:cs typeface="+mn-cs"/>
              </a:rPr>
              <a:t>4.1.</a:t>
            </a:r>
            <a:r>
              <a:rPr lang="fr" sz="2800">
                <a:latin typeface="Calibri" pitchFamily="34" charset="0"/>
                <a:cs typeface="+mn-cs"/>
              </a:rPr>
              <a:t> 4.1 Positionnez prudemment l’outil sur son dos et enlever l’enveloppe extérieure</a:t>
            </a:r>
            <a:endParaRPr lang="en-US" sz="2800" dirty="0">
              <a:latin typeface="Calibri" pitchFamily="34" charset="0"/>
              <a:cs typeface="+mn-cs"/>
            </a:endParaRPr>
          </a:p>
        </p:txBody>
      </p:sp>
      <p:sp>
        <p:nvSpPr>
          <p:cNvPr id="7" name="TextBox 6"/>
          <p:cNvSpPr txBox="1"/>
          <p:nvPr/>
        </p:nvSpPr>
        <p:spPr>
          <a:xfrm>
            <a:off x="185018" y="4957321"/>
            <a:ext cx="4583237" cy="1394757"/>
          </a:xfrm>
          <a:prstGeom prst="rect">
            <a:avLst/>
          </a:prstGeom>
          <a:noFill/>
        </p:spPr>
        <p:txBody>
          <a:bodyPr wrap="square" lIns="104170" tIns="52085" rIns="104170" bIns="52085" rtlCol="0">
            <a:spAutoFit/>
          </a:bodyPr>
          <a:lstStyle>
            <a:defPPr>
              <a:defRPr lang="en-GB"/>
            </a:defPPr>
            <a:lvl1pPr algn="l" defTabSz="1042988" rtl="0" eaLnBrk="0" hangingPunct="0">
              <a:spcBef>
                <a:spcPct val="80000"/>
              </a:spcBef>
              <a:buClr>
                <a:srgbClr val="1E7FB8"/>
              </a:buClr>
              <a:defRPr sz="2800">
                <a:solidFill>
                  <a:srgbClr val="00B0F0"/>
                </a:solidFill>
                <a:latin typeface="Calibri" pitchFamily="34" charset="0"/>
                <a:cs typeface="+mn-cs"/>
              </a:defRPr>
            </a:lvl1pPr>
          </a:lstStyle>
          <a:p>
            <a:pPr rtl="0"/>
            <a:r>
              <a:rPr lang="fr" dirty="0"/>
              <a:t>4.2. </a:t>
            </a:r>
            <a:r>
              <a:rPr lang="fr" b="0" dirty="0">
                <a:solidFill>
                  <a:schemeClr val="tx1"/>
                </a:solidFill>
              </a:rPr>
              <a:t>4 Repositionnez le couvercle arrière et revissez tous les 4 vis (pas trop serré!)</a:t>
            </a:r>
            <a:endParaRPr lang="en-US" b="0" dirty="0">
              <a:solidFill>
                <a:schemeClr val="tx1"/>
              </a:solidFill>
            </a:endParaRPr>
          </a:p>
        </p:txBody>
      </p:sp>
      <p:cxnSp>
        <p:nvCxnSpPr>
          <p:cNvPr id="8" name="Straight Arrow Connector 7"/>
          <p:cNvCxnSpPr/>
          <p:nvPr/>
        </p:nvCxnSpPr>
        <p:spPr>
          <a:xfrm flipH="1">
            <a:off x="3918804" y="2096069"/>
            <a:ext cx="951874" cy="0"/>
          </a:xfrm>
          <a:prstGeom prst="straightConnector1">
            <a:avLst/>
          </a:prstGeom>
          <a:ln w="62230">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918804" y="6292180"/>
            <a:ext cx="913993" cy="0"/>
          </a:xfrm>
          <a:prstGeom prst="straightConnector1">
            <a:avLst/>
          </a:prstGeom>
          <a:ln w="62230">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973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rtl="0"/>
            <a:r>
              <a:rPr lang="fr" sz="3200"/>
              <a:t>Retrait manuel d’une cartouche coincée :</a:t>
            </a:r>
            <a:r>
              <a:rPr lang="en-US" sz="3200" dirty="0"/>
              <a:t/>
            </a:r>
            <a:br>
              <a:rPr lang="en-US" sz="3200" dirty="0"/>
            </a:br>
            <a:r>
              <a:rPr lang="fr" sz="3200"/>
              <a:t>4. Réassemblez l’équipement GeneXpert (suite)</a:t>
            </a:r>
            <a:endParaRPr lang="en-US" sz="3200" dirty="0"/>
          </a:p>
        </p:txBody>
      </p:sp>
      <p:sp>
        <p:nvSpPr>
          <p:cNvPr id="3" name="Content Placeholder 2"/>
          <p:cNvSpPr>
            <a:spLocks noGrp="1"/>
          </p:cNvSpPr>
          <p:nvPr>
            <p:ph sz="quarter" idx="1"/>
          </p:nvPr>
        </p:nvSpPr>
        <p:spPr>
          <a:xfrm>
            <a:off x="4942630" y="4438274"/>
            <a:ext cx="5159952" cy="2640330"/>
          </a:xfrm>
        </p:spPr>
        <p:txBody>
          <a:bodyPr rtlCol="0">
            <a:noAutofit/>
          </a:bodyPr>
          <a:lstStyle/>
          <a:p>
            <a:pPr marL="0" indent="0" rtl="0">
              <a:buNone/>
            </a:pPr>
            <a:r>
              <a:rPr lang="fr" sz="2400">
                <a:latin typeface="Calibri" pitchFamily="34" charset="0"/>
              </a:rPr>
              <a:t>Une fois réassemblé, si les portes sont difficiles à ouvrir ou à fermer, le pied avant a été trop serré.</a:t>
            </a:r>
          </a:p>
          <a:p>
            <a:pPr rtl="0">
              <a:buNone/>
            </a:pPr>
            <a:r>
              <a:rPr lang="fr" sz="2400">
                <a:latin typeface="Calibri" pitchFamily="34" charset="0"/>
                <a:sym typeface="Wingdings" pitchFamily="2" charset="2"/>
              </a:rPr>
              <a:t> desserrez le pied avant jusqu’à ce que la porte s’ouvre librement</a:t>
            </a:r>
            <a:endParaRPr lang="en-US" sz="2400" dirty="0">
              <a:latin typeface="Calibri" pitchFamily="34" charset="0"/>
            </a:endParaRPr>
          </a:p>
        </p:txBody>
      </p:sp>
      <p:pic>
        <p:nvPicPr>
          <p:cNvPr id="6146" name="Picture 2"/>
          <p:cNvPicPr>
            <a:picLocks noChangeAspect="1" noChangeArrowheads="1"/>
          </p:cNvPicPr>
          <p:nvPr/>
        </p:nvPicPr>
        <p:blipFill>
          <a:blip r:embed="rId2" cstate="print"/>
          <a:srcRect/>
          <a:stretch>
            <a:fillRect/>
          </a:stretch>
        </p:blipFill>
        <p:spPr bwMode="auto">
          <a:xfrm>
            <a:off x="5966879" y="1740771"/>
            <a:ext cx="3807828" cy="2640330"/>
          </a:xfrm>
          <a:prstGeom prst="rect">
            <a:avLst/>
          </a:prstGeom>
          <a:noFill/>
          <a:ln w="9525">
            <a:noFill/>
            <a:miter lim="800000"/>
            <a:headEnd/>
            <a:tailEnd/>
          </a:ln>
        </p:spPr>
      </p:pic>
      <p:sp>
        <p:nvSpPr>
          <p:cNvPr id="5" name="TextBox 4"/>
          <p:cNvSpPr txBox="1"/>
          <p:nvPr/>
        </p:nvSpPr>
        <p:spPr>
          <a:xfrm>
            <a:off x="354456" y="1740771"/>
            <a:ext cx="4810329" cy="842039"/>
          </a:xfrm>
          <a:prstGeom prst="rect">
            <a:avLst/>
          </a:prstGeom>
          <a:noFill/>
        </p:spPr>
        <p:txBody>
          <a:bodyPr wrap="square" lIns="104170" tIns="52085" rIns="104170" bIns="52085" rtlCol="0">
            <a:spAutoFit/>
          </a:bodyPr>
          <a:lstStyle>
            <a:defPPr>
              <a:defRPr lang="en-GB"/>
            </a:defPPr>
            <a:lvl1pPr algn="l" defTabSz="1042988" rtl="0" eaLnBrk="0" hangingPunct="0">
              <a:spcBef>
                <a:spcPct val="80000"/>
              </a:spcBef>
              <a:buClr>
                <a:srgbClr val="1E7FB8"/>
              </a:buClr>
              <a:defRPr sz="2800">
                <a:solidFill>
                  <a:srgbClr val="00B0F0"/>
                </a:solidFill>
                <a:latin typeface="Calibri" pitchFamily="34" charset="0"/>
                <a:cs typeface="+mn-cs"/>
              </a:defRPr>
            </a:lvl1pPr>
          </a:lstStyle>
          <a:p>
            <a:pPr rtl="0"/>
            <a:r>
              <a:rPr lang="fr" sz="2400"/>
              <a:t>4.3. </a:t>
            </a:r>
            <a:r>
              <a:rPr lang="fr" sz="2400">
                <a:solidFill>
                  <a:srgbClr val="000066"/>
                </a:solidFill>
              </a:rPr>
              <a:t>Revissez tous les 3 vis de chaque pied soutenant le GeneXpert  </a:t>
            </a:r>
          </a:p>
        </p:txBody>
      </p:sp>
      <p:pic>
        <p:nvPicPr>
          <p:cNvPr id="6147" name="Picture 3"/>
          <p:cNvPicPr>
            <a:picLocks noChangeAspect="1" noChangeArrowheads="1"/>
          </p:cNvPicPr>
          <p:nvPr/>
        </p:nvPicPr>
        <p:blipFill>
          <a:blip r:embed="rId3" cstate="print"/>
          <a:srcRect/>
          <a:stretch>
            <a:fillRect/>
          </a:stretch>
        </p:blipFill>
        <p:spPr bwMode="auto">
          <a:xfrm>
            <a:off x="354458" y="3593997"/>
            <a:ext cx="3904871" cy="2734097"/>
          </a:xfrm>
          <a:prstGeom prst="rect">
            <a:avLst/>
          </a:prstGeom>
          <a:noFill/>
          <a:ln w="9525">
            <a:noFill/>
            <a:miter lim="800000"/>
            <a:headEnd/>
            <a:tailEnd/>
          </a:ln>
        </p:spPr>
      </p:pic>
      <p:cxnSp>
        <p:nvCxnSpPr>
          <p:cNvPr id="7" name="Straight Arrow Connector 6"/>
          <p:cNvCxnSpPr/>
          <p:nvPr/>
        </p:nvCxnSpPr>
        <p:spPr>
          <a:xfrm flipH="1">
            <a:off x="3959539" y="5133503"/>
            <a:ext cx="855616" cy="0"/>
          </a:xfrm>
          <a:prstGeom prst="straightConnector1">
            <a:avLst/>
          </a:prstGeom>
          <a:ln w="62230">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031892" y="3060936"/>
            <a:ext cx="1783382" cy="0"/>
          </a:xfrm>
          <a:prstGeom prst="straightConnector1">
            <a:avLst/>
          </a:prstGeom>
          <a:ln w="62230">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786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7" name="Rectangle 7"/>
          <p:cNvSpPr>
            <a:spLocks noGrp="1" noChangeArrowheads="1"/>
          </p:cNvSpPr>
          <p:nvPr>
            <p:ph type="title"/>
          </p:nvPr>
        </p:nvSpPr>
        <p:spPr/>
        <p:txBody>
          <a:bodyPr rtlCol="0"/>
          <a:lstStyle/>
          <a:p>
            <a:pPr rtl="0" eaLnBrk="1" hangingPunct="1">
              <a:defRPr/>
            </a:pPr>
            <a:r>
              <a:rPr lang="fr"/>
              <a:t>  </a:t>
            </a:r>
            <a:endParaRPr lang="en-US" dirty="0"/>
          </a:p>
        </p:txBody>
      </p:sp>
      <p:sp>
        <p:nvSpPr>
          <p:cNvPr id="220168"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3600" dirty="0" smtClean="0">
                <a:latin typeface="Calibri" pitchFamily="34" charset="0"/>
              </a:rPr>
              <a:t>Contenu de ce </a:t>
            </a:r>
            <a:r>
              <a:rPr lang="fr" sz="3600" dirty="0">
                <a:latin typeface="Calibri" pitchFamily="34" charset="0"/>
              </a:rPr>
              <a:t>module</a:t>
            </a:r>
          </a:p>
        </p:txBody>
      </p:sp>
      <p:sp>
        <p:nvSpPr>
          <p:cNvPr id="9" name="Content Placeholder 8"/>
          <p:cNvSpPr>
            <a:spLocks noGrp="1"/>
          </p:cNvSpPr>
          <p:nvPr>
            <p:ph idx="1"/>
          </p:nvPr>
        </p:nvSpPr>
        <p:spPr>
          <a:xfrm>
            <a:off x="517295" y="1668432"/>
            <a:ext cx="9692132" cy="3356629"/>
          </a:xfrm>
        </p:spPr>
        <p:txBody>
          <a:bodyPr rtlCol="0"/>
          <a:lstStyle/>
          <a:p>
            <a:pPr rtl="0"/>
            <a:r>
              <a:rPr lang="fr" dirty="0">
                <a:latin typeface="Calibri" pitchFamily="34" charset="0"/>
              </a:rPr>
              <a:t>Problèmes liés à l’équipement GeneXpert</a:t>
            </a:r>
          </a:p>
          <a:p>
            <a:pPr rtl="0"/>
            <a:endParaRPr lang="en-GB" dirty="0" smtClean="0">
              <a:latin typeface="Calibri" pitchFamily="34" charset="0"/>
            </a:endParaRPr>
          </a:p>
          <a:p>
            <a:pPr rtl="0"/>
            <a:r>
              <a:rPr lang="fr" dirty="0">
                <a:latin typeface="Calibri" pitchFamily="34" charset="0"/>
              </a:rPr>
              <a:t>Erreurs, résultats non valides et pas de résultat</a:t>
            </a:r>
          </a:p>
          <a:p>
            <a:pPr rtl="0"/>
            <a:endParaRPr lang="en-GB" dirty="0" smtClean="0">
              <a:latin typeface="Calibri" pitchFamily="34" charset="0"/>
            </a:endParaRPr>
          </a:p>
          <a:p>
            <a:pPr rtl="0"/>
            <a:r>
              <a:rPr lang="fr" dirty="0">
                <a:latin typeface="Calibri" pitchFamily="34" charset="0"/>
              </a:rPr>
              <a:t>D’autres problèmes de test</a:t>
            </a:r>
          </a:p>
          <a:p>
            <a:pPr rtl="0"/>
            <a:endParaRPr lang="en-GB" dirty="0" smtClean="0">
              <a:latin typeface="Calibri" pitchFamily="34" charset="0"/>
            </a:endParaRPr>
          </a:p>
          <a:p>
            <a:pPr rtl="0"/>
            <a:r>
              <a:rPr lang="fr" dirty="0">
                <a:latin typeface="Calibri" pitchFamily="34" charset="0"/>
              </a:rPr>
              <a:t>Coordonnées de Cepheid</a:t>
            </a:r>
          </a:p>
        </p:txBody>
      </p:sp>
    </p:spTree>
    <p:extLst>
      <p:ext uri="{BB962C8B-B14F-4D97-AF65-F5344CB8AC3E}">
        <p14:creationId xmlns:p14="http://schemas.microsoft.com/office/powerpoint/2010/main" val="1140622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7" name="Rectangle 7"/>
          <p:cNvSpPr>
            <a:spLocks noGrp="1" noChangeArrowheads="1"/>
          </p:cNvSpPr>
          <p:nvPr>
            <p:ph type="title" idx="4294967295"/>
          </p:nvPr>
        </p:nvSpPr>
        <p:spPr>
          <a:xfrm>
            <a:off x="0" y="0"/>
            <a:ext cx="10688638" cy="1362097"/>
          </a:xfrm>
        </p:spPr>
        <p:txBody>
          <a:bodyPr rtlCol="0"/>
          <a:lstStyle/>
          <a:p>
            <a:pPr rtl="0" eaLnBrk="1" hangingPunct="1">
              <a:defRPr/>
            </a:pPr>
            <a:r>
              <a:rPr lang="fr"/>
              <a:t>  </a:t>
            </a:r>
            <a:endParaRPr lang="en-US"/>
          </a:p>
        </p:txBody>
      </p:sp>
      <p:sp>
        <p:nvSpPr>
          <p:cNvPr id="6"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3600">
                <a:latin typeface="+mj-lt"/>
                <a:ea typeface="+mj-ea"/>
                <a:cs typeface="+mj-cs"/>
              </a:rPr>
              <a:t>ERREUR, NON VALIDE ET PAS DE RÉSULTAT</a:t>
            </a:r>
          </a:p>
        </p:txBody>
      </p:sp>
      <p:sp>
        <p:nvSpPr>
          <p:cNvPr id="8" name="Content Placeholder 8"/>
          <p:cNvSpPr txBox="1">
            <a:spLocks/>
          </p:cNvSpPr>
          <p:nvPr/>
        </p:nvSpPr>
        <p:spPr>
          <a:xfrm>
            <a:off x="517295" y="1668432"/>
            <a:ext cx="9692132" cy="3356629"/>
          </a:xfrm>
          <a:prstGeom prst="rect">
            <a:avLst/>
          </a:prstGeom>
        </p:spPr>
        <p:txBody>
          <a:bodyPr lIns="91321" tIns="45661" rIns="91321" bIns="45661" rtlCol="0"/>
          <a:lstStyle>
            <a:lvl1pPr marL="390525" indent="-390525" algn="l" defTabSz="1042988" rtl="0" eaLnBrk="0" fontAlgn="base" hangingPunct="0">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eaLnBrk="0" fontAlgn="base" hangingPunct="0">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l" defTabSz="1042988" rtl="0" eaLnBrk="0" fontAlgn="base" hangingPunct="0">
              <a:spcBef>
                <a:spcPct val="20000"/>
              </a:spcBef>
              <a:spcAft>
                <a:spcPct val="0"/>
              </a:spcAft>
              <a:buChar char="»"/>
              <a:defRPr sz="2300">
                <a:solidFill>
                  <a:srgbClr val="000066"/>
                </a:solidFill>
                <a:latin typeface="+mn-lt"/>
                <a:cs typeface="+mn-cs"/>
              </a:defRPr>
            </a:lvl5pPr>
            <a:lvl6pPr marL="2725738" indent="-165100" algn="l" defTabSz="1042988" rtl="0" fontAlgn="base">
              <a:spcBef>
                <a:spcPct val="20000"/>
              </a:spcBef>
              <a:spcAft>
                <a:spcPct val="0"/>
              </a:spcAft>
              <a:buChar char="»"/>
              <a:defRPr sz="2300">
                <a:solidFill>
                  <a:srgbClr val="000066"/>
                </a:solidFill>
                <a:latin typeface="+mn-lt"/>
                <a:cs typeface="+mn-cs"/>
              </a:defRPr>
            </a:lvl6pPr>
            <a:lvl7pPr marL="3182938" indent="-165100" algn="l" defTabSz="1042988" rtl="0" fontAlgn="base">
              <a:spcBef>
                <a:spcPct val="20000"/>
              </a:spcBef>
              <a:spcAft>
                <a:spcPct val="0"/>
              </a:spcAft>
              <a:buChar char="»"/>
              <a:defRPr sz="2300">
                <a:solidFill>
                  <a:srgbClr val="000066"/>
                </a:solidFill>
                <a:latin typeface="+mn-lt"/>
                <a:cs typeface="+mn-cs"/>
              </a:defRPr>
            </a:lvl7pPr>
            <a:lvl8pPr marL="3640138" indent="-165100" algn="l" defTabSz="1042988" rtl="0" fontAlgn="base">
              <a:spcBef>
                <a:spcPct val="20000"/>
              </a:spcBef>
              <a:spcAft>
                <a:spcPct val="0"/>
              </a:spcAft>
              <a:buChar char="»"/>
              <a:defRPr sz="2300">
                <a:solidFill>
                  <a:srgbClr val="000066"/>
                </a:solidFill>
                <a:latin typeface="+mn-lt"/>
                <a:cs typeface="+mn-cs"/>
              </a:defRPr>
            </a:lvl8pPr>
            <a:lvl9pPr marL="4097338" indent="-165100" algn="l" defTabSz="1042988" rtl="0" fontAlgn="base">
              <a:spcBef>
                <a:spcPct val="20000"/>
              </a:spcBef>
              <a:spcAft>
                <a:spcPct val="0"/>
              </a:spcAft>
              <a:buChar char="»"/>
              <a:defRPr sz="2300">
                <a:solidFill>
                  <a:srgbClr val="000066"/>
                </a:solidFill>
                <a:latin typeface="+mn-lt"/>
                <a:cs typeface="+mn-cs"/>
              </a:defRPr>
            </a:lvl9pPr>
          </a:lstStyle>
          <a:p>
            <a:pPr marL="0" indent="0" rtl="0">
              <a:buNone/>
            </a:pPr>
            <a:endParaRPr lang="en-GB" b="0" dirty="0" smtClean="0">
              <a:latin typeface="Calibri" pitchFamily="34" charset="0"/>
            </a:endParaRPr>
          </a:p>
        </p:txBody>
      </p:sp>
      <p:sp>
        <p:nvSpPr>
          <p:cNvPr id="7" name="Content Placeholder 2"/>
          <p:cNvSpPr txBox="1">
            <a:spLocks/>
          </p:cNvSpPr>
          <p:nvPr/>
        </p:nvSpPr>
        <p:spPr>
          <a:xfrm>
            <a:off x="300313" y="1642118"/>
            <a:ext cx="10232365" cy="4434038"/>
          </a:xfrm>
          <a:prstGeom prst="rect">
            <a:avLst/>
          </a:prstGeom>
        </p:spPr>
        <p:txBody>
          <a:bodyPr rtlCol="0"/>
          <a:lstStyle>
            <a:lvl1pPr marL="415987" indent="-291191" algn="l" rtl="0" eaLnBrk="1" fontAlgn="base" hangingPunct="1">
              <a:spcBef>
                <a:spcPts val="456"/>
              </a:spcBef>
              <a:spcAft>
                <a:spcPct val="0"/>
              </a:spcAft>
              <a:buClr>
                <a:schemeClr val="accent1"/>
              </a:buClr>
              <a:buSzPct val="68000"/>
              <a:buFont typeface="Wingdings 3" charset="0"/>
              <a:buChar char=""/>
              <a:defRPr sz="2500" kern="1200">
                <a:solidFill>
                  <a:schemeClr val="bg1">
                    <a:lumMod val="50000"/>
                  </a:schemeClr>
                </a:solidFill>
                <a:latin typeface="+mn-lt"/>
                <a:ea typeface="+mn-ea"/>
                <a:cs typeface="黑体" charset="0"/>
              </a:defRPr>
            </a:lvl1pPr>
            <a:lvl2pPr marL="707178" indent="-260444" algn="l" rtl="0" eaLnBrk="1" fontAlgn="base" hangingPunct="1">
              <a:spcBef>
                <a:spcPts val="370"/>
              </a:spcBef>
              <a:spcAft>
                <a:spcPct val="0"/>
              </a:spcAft>
              <a:buClr>
                <a:schemeClr val="accent1"/>
              </a:buClr>
              <a:buFont typeface="Verdana" charset="0"/>
              <a:buChar char="◦"/>
              <a:defRPr sz="2600" kern="1200">
                <a:solidFill>
                  <a:schemeClr val="accent4">
                    <a:lumMod val="75000"/>
                  </a:schemeClr>
                </a:solidFill>
                <a:latin typeface="+mn-lt"/>
                <a:ea typeface="+mn-ea"/>
                <a:cs typeface="黑体" charset="0"/>
              </a:defRPr>
            </a:lvl2pPr>
            <a:lvl3pPr marL="978474" indent="-260444" algn="l" rtl="0" eaLnBrk="1" fontAlgn="base" hangingPunct="1">
              <a:spcBef>
                <a:spcPts val="399"/>
              </a:spcBef>
              <a:spcAft>
                <a:spcPct val="0"/>
              </a:spcAft>
              <a:buClr>
                <a:schemeClr val="accent2"/>
              </a:buClr>
              <a:buSzPct val="100000"/>
              <a:buFont typeface="Wingdings 2" charset="0"/>
              <a:buChar char=""/>
              <a:defRPr sz="2400" kern="1200">
                <a:solidFill>
                  <a:schemeClr val="tx1"/>
                </a:solidFill>
                <a:latin typeface="+mn-lt"/>
                <a:ea typeface="+mn-ea"/>
                <a:cs typeface="黑体" charset="0"/>
              </a:defRPr>
            </a:lvl3pPr>
            <a:lvl4pPr marL="1302220" indent="-260444" algn="l" rtl="0" eaLnBrk="1" fontAlgn="base" hangingPunct="1">
              <a:spcBef>
                <a:spcPts val="399"/>
              </a:spcBef>
              <a:spcAft>
                <a:spcPct val="0"/>
              </a:spcAft>
              <a:buClr>
                <a:schemeClr val="accent2"/>
              </a:buClr>
              <a:buFont typeface="Wingdings 2" charset="0"/>
              <a:buChar char=""/>
              <a:defRPr sz="2200" kern="1200">
                <a:solidFill>
                  <a:schemeClr val="tx1"/>
                </a:solidFill>
                <a:latin typeface="+mn-lt"/>
                <a:ea typeface="+mn-ea"/>
                <a:cs typeface="黑体" charset="0"/>
              </a:defRPr>
            </a:lvl4pPr>
            <a:lvl5pPr marL="1562664" indent="-260444" algn="l" rtl="0" eaLnBrk="1" fontAlgn="base" hangingPunct="1">
              <a:spcBef>
                <a:spcPts val="399"/>
              </a:spcBef>
              <a:spcAft>
                <a:spcPct val="0"/>
              </a:spcAft>
              <a:buClr>
                <a:schemeClr val="accent2"/>
              </a:buClr>
              <a:buFont typeface="Wingdings 2" charset="0"/>
              <a:buChar char=""/>
              <a:defRPr sz="2300" kern="1200">
                <a:solidFill>
                  <a:schemeClr val="tx1"/>
                </a:solidFill>
                <a:latin typeface="+mn-lt"/>
                <a:ea typeface="+mn-ea"/>
                <a:cs typeface="黑体" charset="0"/>
              </a:defRPr>
            </a:lvl5pPr>
            <a:lvl6pPr marL="1823108" indent="-260444" algn="l" rtl="0" eaLnBrk="1" latinLnBrk="0" hangingPunct="1">
              <a:spcBef>
                <a:spcPts val="399"/>
              </a:spcBef>
              <a:buClr>
                <a:schemeClr val="accent3"/>
              </a:buClr>
              <a:buFont typeface="Wingdings 2"/>
              <a:buChar char=""/>
              <a:defRPr kumimoji="0" sz="2100" kern="1200">
                <a:solidFill>
                  <a:schemeClr val="tx1"/>
                </a:solidFill>
                <a:latin typeface="+mn-lt"/>
                <a:ea typeface="+mn-ea"/>
                <a:cs typeface="+mn-cs"/>
              </a:defRPr>
            </a:lvl6pPr>
            <a:lvl7pPr marL="2083552" indent="-260444"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7pPr>
            <a:lvl8pPr marL="2343996" indent="-260444"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8pPr>
            <a:lvl9pPr marL="2604440" indent="-260444" algn="l" rtl="0" eaLnBrk="1" latinLnBrk="0" hangingPunct="1">
              <a:spcBef>
                <a:spcPts val="399"/>
              </a:spcBef>
              <a:buClr>
                <a:schemeClr val="accent3"/>
              </a:buClr>
              <a:buFont typeface="Wingdings 2"/>
              <a:buChar char=""/>
              <a:defRPr kumimoji="0" sz="1800" kern="1200" baseline="0">
                <a:solidFill>
                  <a:schemeClr val="tx1"/>
                </a:solidFill>
                <a:latin typeface="+mn-lt"/>
                <a:ea typeface="+mn-ea"/>
                <a:cs typeface="+mn-cs"/>
              </a:defRPr>
            </a:lvl9pPr>
            <a:extLst/>
          </a:lstStyle>
          <a:p>
            <a:pPr rtl="0">
              <a:defRPr/>
            </a:pPr>
            <a:r>
              <a:rPr lang="fr" sz="2400" b="1">
                <a:latin typeface="Calibri" pitchFamily="34" charset="0"/>
              </a:rPr>
              <a:t>Comprendre les codes d’erreur</a:t>
            </a:r>
          </a:p>
          <a:p>
            <a:pPr rtl="0">
              <a:defRPr/>
            </a:pPr>
            <a:r>
              <a:rPr lang="fr" sz="2400" b="1">
                <a:latin typeface="Calibri" pitchFamily="34" charset="0"/>
              </a:rPr>
              <a:t>Des codes d’erreur fréquents</a:t>
            </a:r>
          </a:p>
          <a:p>
            <a:pPr marL="687283" lvl="2" indent="0" rtl="0">
              <a:buNone/>
              <a:defRPr/>
            </a:pPr>
            <a:r>
              <a:rPr lang="fr" b="1">
                <a:latin typeface="Calibri" pitchFamily="34" charset="0"/>
              </a:rPr>
              <a:t>5006/5007/5008</a:t>
            </a:r>
          </a:p>
          <a:p>
            <a:pPr marL="687283" lvl="2" indent="0" rtl="0">
              <a:buNone/>
              <a:defRPr/>
            </a:pPr>
            <a:r>
              <a:rPr lang="fr" b="1">
                <a:latin typeface="Calibri" pitchFamily="34" charset="0"/>
              </a:rPr>
              <a:t>5011</a:t>
            </a:r>
            <a:endParaRPr lang="en-US" b="1" dirty="0">
              <a:latin typeface="Calibri" pitchFamily="34" charset="0"/>
            </a:endParaRPr>
          </a:p>
          <a:p>
            <a:pPr marL="687283" lvl="2" indent="0" rtl="0">
              <a:buNone/>
              <a:defRPr/>
            </a:pPr>
            <a:r>
              <a:rPr lang="fr" b="1">
                <a:latin typeface="Calibri" pitchFamily="34" charset="0"/>
              </a:rPr>
              <a:t>2008</a:t>
            </a:r>
          </a:p>
          <a:p>
            <a:pPr marL="687283" lvl="2" indent="0" rtl="0">
              <a:buNone/>
              <a:defRPr/>
            </a:pPr>
            <a:r>
              <a:rPr lang="fr" b="1">
                <a:latin typeface="Calibri" pitchFamily="34" charset="0"/>
              </a:rPr>
              <a:t>2127</a:t>
            </a:r>
          </a:p>
          <a:p>
            <a:pPr marL="687283" lvl="2" indent="0" rtl="0">
              <a:buNone/>
              <a:defRPr/>
            </a:pPr>
            <a:r>
              <a:rPr lang="fr" b="1">
                <a:latin typeface="Calibri" pitchFamily="34" charset="0"/>
              </a:rPr>
              <a:t>2037</a:t>
            </a:r>
          </a:p>
          <a:p>
            <a:pPr marL="687283" lvl="2" indent="0" rtl="0">
              <a:buNone/>
              <a:defRPr/>
            </a:pPr>
            <a:r>
              <a:rPr lang="fr" b="1">
                <a:latin typeface="Calibri" pitchFamily="34" charset="0"/>
              </a:rPr>
              <a:t>2014/3074/3075/1011 </a:t>
            </a:r>
          </a:p>
          <a:p>
            <a:pPr rtl="0">
              <a:defRPr/>
            </a:pPr>
            <a:r>
              <a:rPr lang="fr" sz="2400" b="1">
                <a:latin typeface="Calibri" pitchFamily="34" charset="0"/>
              </a:rPr>
              <a:t>Résultats non valides</a:t>
            </a:r>
          </a:p>
          <a:p>
            <a:pPr rtl="0">
              <a:defRPr/>
            </a:pPr>
            <a:r>
              <a:rPr lang="fr" sz="2400" b="1">
                <a:latin typeface="Calibri" pitchFamily="34" charset="0"/>
              </a:rPr>
              <a:t>Pas de résultat </a:t>
            </a:r>
          </a:p>
          <a:p>
            <a:pPr rtl="0">
              <a:defRPr/>
            </a:pPr>
            <a:endParaRPr lang="en-US" sz="2400" b="1" dirty="0">
              <a:latin typeface="Calibri" pitchFamily="34" charset="0"/>
            </a:endParaRPr>
          </a:p>
        </p:txBody>
      </p:sp>
      <p:cxnSp>
        <p:nvCxnSpPr>
          <p:cNvPr id="9" name="Connecteur droit 8"/>
          <p:cNvCxnSpPr/>
          <p:nvPr/>
        </p:nvCxnSpPr>
        <p:spPr>
          <a:xfrm>
            <a:off x="546523" y="1316427"/>
            <a:ext cx="959559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2390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srcRect t="4154" r="38256" b="19169"/>
          <a:stretch/>
        </p:blipFill>
        <p:spPr bwMode="auto">
          <a:xfrm>
            <a:off x="632187" y="1703799"/>
            <a:ext cx="5679537" cy="3455697"/>
          </a:xfrm>
          <a:prstGeom prst="rect">
            <a:avLst/>
          </a:prstGeom>
          <a:noFill/>
          <a:ln w="9525">
            <a:noFill/>
            <a:miter lim="800000"/>
            <a:headEnd/>
            <a:tailEnd/>
          </a:ln>
        </p:spPr>
      </p:pic>
      <p:sp>
        <p:nvSpPr>
          <p:cNvPr id="8"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4000">
                <a:latin typeface="+mj-lt"/>
                <a:ea typeface="+mj-ea"/>
                <a:cs typeface="+mj-cs"/>
              </a:rPr>
              <a:t>Comprendre les codes d’erreur</a:t>
            </a:r>
          </a:p>
        </p:txBody>
      </p:sp>
      <p:sp>
        <p:nvSpPr>
          <p:cNvPr id="9" name="Content Placeholder 2"/>
          <p:cNvSpPr>
            <a:spLocks noGrp="1"/>
          </p:cNvSpPr>
          <p:nvPr>
            <p:ph idx="1"/>
          </p:nvPr>
        </p:nvSpPr>
        <p:spPr>
          <a:xfrm>
            <a:off x="6824480" y="1739726"/>
            <a:ext cx="3595065" cy="1301235"/>
          </a:xfrm>
        </p:spPr>
        <p:txBody>
          <a:bodyPr rtlCol="0"/>
          <a:lstStyle/>
          <a:p>
            <a:pPr marL="0" indent="0" rtl="0">
              <a:spcBef>
                <a:spcPts val="300"/>
              </a:spcBef>
              <a:buNone/>
              <a:defRPr/>
            </a:pPr>
            <a:r>
              <a:rPr lang="fr" sz="1900" b="1" u="sng" dirty="0">
                <a:latin typeface="Calibri" pitchFamily="34" charset="0"/>
              </a:rPr>
              <a:t>Cause(s)</a:t>
            </a:r>
          </a:p>
          <a:p>
            <a:pPr marL="0" indent="0" rtl="0">
              <a:spcBef>
                <a:spcPts val="300"/>
              </a:spcBef>
              <a:buNone/>
              <a:defRPr/>
            </a:pPr>
            <a:r>
              <a:rPr lang="fr" sz="1900" dirty="0">
                <a:latin typeface="Calibri" pitchFamily="34" charset="0"/>
              </a:rPr>
              <a:t>Il y a bon nombre de causes différentes </a:t>
            </a:r>
            <a:r>
              <a:rPr lang="fr" sz="1900" dirty="0" smtClean="0">
                <a:latin typeface="Calibri" pitchFamily="34" charset="0"/>
              </a:rPr>
              <a:t>qui portent au </a:t>
            </a:r>
            <a:r>
              <a:rPr lang="fr" sz="1900" dirty="0">
                <a:latin typeface="Calibri" pitchFamily="34" charset="0"/>
              </a:rPr>
              <a:t>résultat ERREUR. Cliquez sur </a:t>
            </a:r>
            <a:r>
              <a:rPr lang="fr" sz="1900" dirty="0" smtClean="0">
                <a:latin typeface="Calibri" pitchFamily="34" charset="0"/>
              </a:rPr>
              <a:t>«Errors » </a:t>
            </a:r>
            <a:r>
              <a:rPr lang="fr" sz="1900" dirty="0">
                <a:latin typeface="Calibri" pitchFamily="34" charset="0"/>
              </a:rPr>
              <a:t>pour </a:t>
            </a:r>
            <a:r>
              <a:rPr lang="fr" sz="1900" dirty="0" smtClean="0">
                <a:latin typeface="Calibri" pitchFamily="34" charset="0"/>
              </a:rPr>
              <a:t>savoir plus</a:t>
            </a:r>
            <a:r>
              <a:rPr lang="fr" sz="1900" dirty="0">
                <a:latin typeface="Calibri" pitchFamily="34" charset="0"/>
              </a:rPr>
              <a:t>.</a:t>
            </a:r>
          </a:p>
          <a:p>
            <a:pPr marL="0" indent="0" rtl="0">
              <a:spcBef>
                <a:spcPts val="300"/>
              </a:spcBef>
              <a:buNone/>
              <a:defRPr/>
            </a:pPr>
            <a:endParaRPr lang="en-US" sz="1900" dirty="0">
              <a:solidFill>
                <a:srgbClr val="421C5E"/>
              </a:solidFill>
              <a:latin typeface="Calibri" pitchFamily="34" charset="0"/>
              <a:ea typeface="ＭＳ Ｐゴシック" charset="-128"/>
              <a:cs typeface="Calibri" pitchFamily="34" charset="0"/>
            </a:endParaRPr>
          </a:p>
          <a:p>
            <a:pPr marL="0" indent="0" rtl="0">
              <a:spcBef>
                <a:spcPts val="300"/>
              </a:spcBef>
              <a:buNone/>
              <a:defRPr/>
            </a:pPr>
            <a:r>
              <a:rPr lang="fr" sz="1900" b="1" u="sng" dirty="0">
                <a:latin typeface="Calibri" pitchFamily="34" charset="0"/>
              </a:rPr>
              <a:t>Origine(s)</a:t>
            </a:r>
          </a:p>
          <a:p>
            <a:pPr marL="0" indent="0" rtl="0">
              <a:spcBef>
                <a:spcPts val="300"/>
              </a:spcBef>
              <a:buNone/>
              <a:defRPr/>
            </a:pPr>
            <a:r>
              <a:rPr lang="fr" sz="1900" dirty="0">
                <a:latin typeface="Calibri" pitchFamily="34" charset="0"/>
              </a:rPr>
              <a:t>Les problèmes plus fréquents sont détaillés dans les diapositives suivantes. Ils doivent être résolus par les opérateurs, selon les conseils contenus dans les diapositives suivantes.</a:t>
            </a:r>
          </a:p>
          <a:p>
            <a:pPr rtl="0">
              <a:spcBef>
                <a:spcPts val="300"/>
              </a:spcBef>
              <a:defRPr/>
            </a:pPr>
            <a:endParaRPr lang="en-US" sz="1900" b="1" dirty="0">
              <a:solidFill>
                <a:srgbClr val="421C5E"/>
              </a:solidFill>
              <a:latin typeface="Calibri" pitchFamily="34" charset="0"/>
              <a:ea typeface="ＭＳ Ｐゴシック" charset="-128"/>
              <a:cs typeface="Calibri" pitchFamily="34" charset="0"/>
            </a:endParaRPr>
          </a:p>
          <a:p>
            <a:pPr lvl="1" rtl="0">
              <a:spcBef>
                <a:spcPts val="300"/>
              </a:spcBef>
              <a:defRPr/>
            </a:pPr>
            <a:endParaRPr lang="en-US" sz="1700" b="1" dirty="0">
              <a:solidFill>
                <a:srgbClr val="421C5E"/>
              </a:solidFill>
              <a:latin typeface="Calibri" pitchFamily="34" charset="0"/>
              <a:ea typeface="ＭＳ Ｐゴシック" charset="-128"/>
              <a:cs typeface="Calibri" pitchFamily="34" charset="0"/>
            </a:endParaRPr>
          </a:p>
          <a:p>
            <a:pPr lvl="1" rtl="0">
              <a:spcBef>
                <a:spcPts val="300"/>
              </a:spcBef>
              <a:defRPr/>
            </a:pPr>
            <a:endParaRPr lang="en-US" sz="1700" dirty="0">
              <a:solidFill>
                <a:srgbClr val="FF0000"/>
              </a:solidFill>
              <a:latin typeface="Calibri" pitchFamily="34" charset="0"/>
              <a:ea typeface="ＭＳ Ｐゴシック" charset="-128"/>
              <a:cs typeface="Calibri" pitchFamily="34" charset="0"/>
            </a:endParaRPr>
          </a:p>
        </p:txBody>
      </p:sp>
      <p:sp>
        <p:nvSpPr>
          <p:cNvPr id="11" name="Content Placeholder 2"/>
          <p:cNvSpPr txBox="1">
            <a:spLocks/>
          </p:cNvSpPr>
          <p:nvPr/>
        </p:nvSpPr>
        <p:spPr bwMode="auto">
          <a:xfrm>
            <a:off x="360423" y="5342975"/>
            <a:ext cx="9800129" cy="1021213"/>
          </a:xfrm>
          <a:prstGeom prst="rect">
            <a:avLst/>
          </a:prstGeom>
          <a:noFill/>
          <a:ln w="9525">
            <a:noFill/>
            <a:miter lim="800000"/>
            <a:headEnd/>
            <a:tailEnd/>
          </a:ln>
        </p:spPr>
        <p:txBody>
          <a:bodyPr vert="horz" wrap="square" lIns="0" tIns="0" rIns="0" bIns="0" numCol="1" rtlCol="0" anchor="t" anchorCtr="0" compatLnSpc="1">
            <a:prstTxWarp prst="textNoShape">
              <a:avLst/>
            </a:prstTxWarp>
          </a:bodyPr>
          <a:lstStyle>
            <a:lvl1pPr marL="390525" indent="-390525" algn="l" defTabSz="1042988" rtl="0" eaLnBrk="0" fontAlgn="base" hangingPunct="0">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eaLnBrk="0" fontAlgn="base" hangingPunct="0">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l" defTabSz="1042988" rtl="0" eaLnBrk="0" fontAlgn="base" hangingPunct="0">
              <a:spcBef>
                <a:spcPct val="20000"/>
              </a:spcBef>
              <a:spcAft>
                <a:spcPct val="0"/>
              </a:spcAft>
              <a:buChar char="»"/>
              <a:defRPr sz="2300">
                <a:solidFill>
                  <a:srgbClr val="000066"/>
                </a:solidFill>
                <a:latin typeface="+mn-lt"/>
                <a:cs typeface="+mn-cs"/>
              </a:defRPr>
            </a:lvl5pPr>
            <a:lvl6pPr marL="2725738" indent="-165100" algn="l" defTabSz="1042988" rtl="0" fontAlgn="base">
              <a:spcBef>
                <a:spcPct val="20000"/>
              </a:spcBef>
              <a:spcAft>
                <a:spcPct val="0"/>
              </a:spcAft>
              <a:buChar char="»"/>
              <a:defRPr sz="2300">
                <a:solidFill>
                  <a:srgbClr val="000066"/>
                </a:solidFill>
                <a:latin typeface="+mn-lt"/>
                <a:cs typeface="+mn-cs"/>
              </a:defRPr>
            </a:lvl6pPr>
            <a:lvl7pPr marL="3182938" indent="-165100" algn="l" defTabSz="1042988" rtl="0" fontAlgn="base">
              <a:spcBef>
                <a:spcPct val="20000"/>
              </a:spcBef>
              <a:spcAft>
                <a:spcPct val="0"/>
              </a:spcAft>
              <a:buChar char="»"/>
              <a:defRPr sz="2300">
                <a:solidFill>
                  <a:srgbClr val="000066"/>
                </a:solidFill>
                <a:latin typeface="+mn-lt"/>
                <a:cs typeface="+mn-cs"/>
              </a:defRPr>
            </a:lvl7pPr>
            <a:lvl8pPr marL="3640138" indent="-165100" algn="l" defTabSz="1042988" rtl="0" fontAlgn="base">
              <a:spcBef>
                <a:spcPct val="20000"/>
              </a:spcBef>
              <a:spcAft>
                <a:spcPct val="0"/>
              </a:spcAft>
              <a:buChar char="»"/>
              <a:defRPr sz="2300">
                <a:solidFill>
                  <a:srgbClr val="000066"/>
                </a:solidFill>
                <a:latin typeface="+mn-lt"/>
                <a:cs typeface="+mn-cs"/>
              </a:defRPr>
            </a:lvl8pPr>
            <a:lvl9pPr marL="4097338" indent="-165100" algn="l" defTabSz="1042988" rtl="0" fontAlgn="base">
              <a:spcBef>
                <a:spcPct val="20000"/>
              </a:spcBef>
              <a:spcAft>
                <a:spcPct val="0"/>
              </a:spcAft>
              <a:buChar char="»"/>
              <a:defRPr sz="2300">
                <a:solidFill>
                  <a:srgbClr val="000066"/>
                </a:solidFill>
                <a:latin typeface="+mn-lt"/>
                <a:cs typeface="+mn-cs"/>
              </a:defRPr>
            </a:lvl9pPr>
          </a:lstStyle>
          <a:p>
            <a:pPr marL="0" indent="0" rtl="0" eaLnBrk="1" hangingPunct="1">
              <a:buNone/>
              <a:defRPr/>
            </a:pPr>
            <a:r>
              <a:rPr lang="fr" sz="2400" u="sng" dirty="0">
                <a:latin typeface="Calibri" pitchFamily="34" charset="0"/>
              </a:rPr>
              <a:t>Solution (s)</a:t>
            </a:r>
          </a:p>
          <a:p>
            <a:pPr marL="0" indent="0" rtl="0" eaLnBrk="1" hangingPunct="1">
              <a:spcBef>
                <a:spcPts val="300"/>
              </a:spcBef>
              <a:buNone/>
              <a:defRPr/>
            </a:pPr>
            <a:r>
              <a:rPr lang="fr" sz="2000" dirty="0">
                <a:latin typeface="Calibri" pitchFamily="34" charset="0"/>
              </a:rPr>
              <a:t>Afin de réduire facilement un taux d'erreur anormalement élevé, il est essentiel que tous les opérateurs identifient les erreurs et les remédient selon les conseils indiqués dans les diapositives suivantes.</a:t>
            </a:r>
          </a:p>
          <a:p>
            <a:pPr rtl="0" eaLnBrk="1" hangingPunct="1">
              <a:defRPr/>
            </a:pPr>
            <a:endParaRPr lang="en-US" sz="2400" b="1" dirty="0">
              <a:solidFill>
                <a:srgbClr val="421C5E"/>
              </a:solidFill>
              <a:latin typeface="Calibri" pitchFamily="34" charset="0"/>
              <a:ea typeface="ＭＳ Ｐゴシック" charset="-128"/>
              <a:cs typeface="Calibri" pitchFamily="34" charset="0"/>
            </a:endParaRPr>
          </a:p>
          <a:p>
            <a:pPr lvl="1" rtl="0" eaLnBrk="1" hangingPunct="1">
              <a:defRPr/>
            </a:pPr>
            <a:endParaRPr lang="en-US" b="1" dirty="0" smtClean="0">
              <a:solidFill>
                <a:srgbClr val="421C5E"/>
              </a:solidFill>
              <a:latin typeface="Calibri" pitchFamily="34" charset="0"/>
              <a:ea typeface="ＭＳ Ｐゴシック" charset="-128"/>
              <a:cs typeface="Calibri" pitchFamily="34" charset="0"/>
            </a:endParaRPr>
          </a:p>
          <a:p>
            <a:pPr lvl="1" rtl="0" eaLnBrk="1" hangingPunct="1">
              <a:defRPr/>
            </a:pPr>
            <a:endParaRPr lang="en-US" dirty="0">
              <a:solidFill>
                <a:srgbClr val="FF0000"/>
              </a:solidFill>
              <a:latin typeface="Calibri" pitchFamily="34" charset="0"/>
              <a:ea typeface="ＭＳ Ｐゴシック" charset="-128"/>
              <a:cs typeface="Calibri" pitchFamily="34" charset="0"/>
            </a:endParaRPr>
          </a:p>
        </p:txBody>
      </p:sp>
    </p:spTree>
    <p:extLst>
      <p:ext uri="{BB962C8B-B14F-4D97-AF65-F5344CB8AC3E}">
        <p14:creationId xmlns:p14="http://schemas.microsoft.com/office/powerpoint/2010/main" val="2479288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4000">
                <a:latin typeface="+mj-lt"/>
                <a:ea typeface="+mj-ea"/>
                <a:cs typeface="+mj-cs"/>
              </a:rPr>
              <a:t>Code</a:t>
            </a:r>
            <a:r>
              <a:rPr lang="fr" sz="3600">
                <a:solidFill>
                  <a:srgbClr val="421C5E"/>
                </a:solidFill>
                <a:latin typeface="Calibri" pitchFamily="34" charset="0"/>
              </a:rPr>
              <a:t> </a:t>
            </a:r>
            <a:r>
              <a:rPr lang="fr" sz="4000">
                <a:latin typeface="+mj-lt"/>
                <a:ea typeface="+mj-ea"/>
                <a:cs typeface="+mj-cs"/>
              </a:rPr>
              <a:t>d’erreur :  5006/5007/5008</a:t>
            </a:r>
          </a:p>
        </p:txBody>
      </p:sp>
      <p:grpSp>
        <p:nvGrpSpPr>
          <p:cNvPr id="3" name="Grouper 2"/>
          <p:cNvGrpSpPr/>
          <p:nvPr/>
        </p:nvGrpSpPr>
        <p:grpSpPr>
          <a:xfrm>
            <a:off x="549364" y="1567402"/>
            <a:ext cx="5299011" cy="3212610"/>
            <a:chOff x="380831" y="1410944"/>
            <a:chExt cx="5773387" cy="3500208"/>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0831" y="1410944"/>
              <a:ext cx="5773387" cy="350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bwMode="auto">
            <a:xfrm>
              <a:off x="2559180" y="2356745"/>
              <a:ext cx="3518873" cy="425734"/>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321" tIns="45661" rIns="91321" bIns="45661" numCol="1" rtlCol="0" anchor="t" anchorCtr="0" compatLnSpc="1">
              <a:prstTxWarp prst="textNoShape">
                <a:avLst/>
              </a:prstTxWarp>
            </a:bodyPr>
            <a:lstStyle/>
            <a:p>
              <a:pPr defTabSz="1041632" rtl="0"/>
              <a:endParaRPr lang="en-US" sz="3900" b="1">
                <a:solidFill>
                  <a:srgbClr val="000066"/>
                </a:solidFill>
                <a:cs typeface="Arial" charset="0"/>
              </a:endParaRPr>
            </a:p>
          </p:txBody>
        </p:sp>
        <p:sp>
          <p:nvSpPr>
            <p:cNvPr id="12" name="Rounded Rectangle 11"/>
            <p:cNvSpPr/>
            <p:nvPr/>
          </p:nvSpPr>
          <p:spPr bwMode="auto">
            <a:xfrm>
              <a:off x="3899703" y="2007034"/>
              <a:ext cx="391462" cy="319301"/>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321" tIns="45661" rIns="91321" bIns="45661" numCol="1" rtlCol="0" anchor="t" anchorCtr="0" compatLnSpc="1">
              <a:prstTxWarp prst="textNoShape">
                <a:avLst/>
              </a:prstTxWarp>
            </a:bodyPr>
            <a:lstStyle/>
            <a:p>
              <a:pPr defTabSz="1041632" rtl="0"/>
              <a:endParaRPr lang="en-US" sz="3900" b="1">
                <a:solidFill>
                  <a:srgbClr val="000066"/>
                </a:solidFill>
                <a:cs typeface="Arial" charset="0"/>
              </a:endParaRPr>
            </a:p>
          </p:txBody>
        </p:sp>
        <p:sp>
          <p:nvSpPr>
            <p:cNvPr id="13" name="Rounded Rectangle 12"/>
            <p:cNvSpPr/>
            <p:nvPr/>
          </p:nvSpPr>
          <p:spPr bwMode="auto">
            <a:xfrm>
              <a:off x="419498" y="4444034"/>
              <a:ext cx="817993" cy="15965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321" tIns="45661" rIns="91321" bIns="45661" numCol="1" rtlCol="0" anchor="t" anchorCtr="0" compatLnSpc="1">
              <a:prstTxWarp prst="textNoShape">
                <a:avLst/>
              </a:prstTxWarp>
            </a:bodyPr>
            <a:lstStyle/>
            <a:p>
              <a:pPr defTabSz="1041632" rtl="0"/>
              <a:endParaRPr lang="en-US" sz="3900" b="1">
                <a:solidFill>
                  <a:srgbClr val="000066"/>
                </a:solidFill>
                <a:cs typeface="Arial" charset="0"/>
              </a:endParaRPr>
            </a:p>
          </p:txBody>
        </p:sp>
      </p:grpSp>
      <p:sp>
        <p:nvSpPr>
          <p:cNvPr id="15" name="Content Placeholder 2"/>
          <p:cNvSpPr>
            <a:spLocks noGrp="1"/>
          </p:cNvSpPr>
          <p:nvPr>
            <p:ph idx="1"/>
          </p:nvPr>
        </p:nvSpPr>
        <p:spPr>
          <a:xfrm>
            <a:off x="6352431" y="1395636"/>
            <a:ext cx="4278325" cy="1021213"/>
          </a:xfrm>
        </p:spPr>
        <p:txBody>
          <a:bodyPr rtlCol="0"/>
          <a:lstStyle/>
          <a:p>
            <a:pPr marL="0" indent="0" rtl="0">
              <a:spcBef>
                <a:spcPts val="300"/>
              </a:spcBef>
              <a:buNone/>
              <a:defRPr/>
            </a:pPr>
            <a:r>
              <a:rPr lang="fr" sz="1900" b="1" u="sng" dirty="0">
                <a:latin typeface="Calibri" pitchFamily="34" charset="0"/>
              </a:rPr>
              <a:t>Cause</a:t>
            </a:r>
          </a:p>
          <a:p>
            <a:pPr marL="0" indent="0" rtl="0">
              <a:spcBef>
                <a:spcPts val="300"/>
              </a:spcBef>
              <a:buNone/>
              <a:defRPr/>
            </a:pPr>
            <a:r>
              <a:rPr lang="fr" sz="1900" dirty="0">
                <a:latin typeface="Calibri" pitchFamily="34" charset="0"/>
              </a:rPr>
              <a:t>Le Contrôle de la sonde a échoué et le test a été interrompu avant l'amplification.</a:t>
            </a:r>
          </a:p>
          <a:p>
            <a:pPr marL="0" indent="0" rtl="0">
              <a:spcBef>
                <a:spcPts val="300"/>
              </a:spcBef>
              <a:buNone/>
              <a:defRPr/>
            </a:pPr>
            <a:endParaRPr lang="en-US" sz="1900" dirty="0">
              <a:solidFill>
                <a:srgbClr val="421C5E"/>
              </a:solidFill>
              <a:latin typeface="Calibri" pitchFamily="34" charset="0"/>
              <a:ea typeface="ＭＳ Ｐゴシック" charset="-128"/>
              <a:cs typeface="Calibri" pitchFamily="34" charset="0"/>
            </a:endParaRPr>
          </a:p>
          <a:p>
            <a:pPr marL="0" indent="0" rtl="0">
              <a:spcBef>
                <a:spcPts val="300"/>
              </a:spcBef>
              <a:buNone/>
              <a:defRPr/>
            </a:pPr>
            <a:r>
              <a:rPr lang="fr" sz="1900" b="1" u="sng" dirty="0">
                <a:latin typeface="Calibri" pitchFamily="34" charset="0"/>
              </a:rPr>
              <a:t>Origine(s)</a:t>
            </a:r>
          </a:p>
          <a:p>
            <a:pPr marL="0" indent="0" rtl="0">
              <a:spcBef>
                <a:spcPts val="300"/>
              </a:spcBef>
              <a:buNone/>
              <a:defRPr/>
            </a:pPr>
            <a:r>
              <a:rPr lang="fr" sz="1900" dirty="0">
                <a:latin typeface="Calibri" pitchFamily="34" charset="0"/>
              </a:rPr>
              <a:t>Volume d'échantillon trop visqueux et/ou volume d’échantillon inadéquat ajouté dans la cartouche ;  Tube de réaction de la cartouche incorrectement rempli, avec bulles ou des problèmes d'intégrité de la sonde détectés. </a:t>
            </a:r>
            <a:endParaRPr lang="en-US" sz="1900" b="1" dirty="0">
              <a:solidFill>
                <a:srgbClr val="421C5E"/>
              </a:solidFill>
              <a:latin typeface="Calibri" pitchFamily="34" charset="0"/>
              <a:ea typeface="ＭＳ Ｐゴシック" charset="-128"/>
              <a:cs typeface="Calibri" pitchFamily="34" charset="0"/>
            </a:endParaRPr>
          </a:p>
          <a:p>
            <a:pPr lvl="1" rtl="0">
              <a:spcBef>
                <a:spcPts val="300"/>
              </a:spcBef>
              <a:defRPr/>
            </a:pPr>
            <a:endParaRPr lang="en-US" sz="1700" b="1" dirty="0">
              <a:solidFill>
                <a:srgbClr val="421C5E"/>
              </a:solidFill>
              <a:latin typeface="Calibri" pitchFamily="34" charset="0"/>
              <a:ea typeface="ＭＳ Ｐゴシック" charset="-128"/>
              <a:cs typeface="Calibri" pitchFamily="34" charset="0"/>
            </a:endParaRPr>
          </a:p>
          <a:p>
            <a:pPr lvl="1" rtl="0">
              <a:spcBef>
                <a:spcPts val="300"/>
              </a:spcBef>
              <a:defRPr/>
            </a:pPr>
            <a:endParaRPr lang="en-US" sz="1700" dirty="0">
              <a:solidFill>
                <a:srgbClr val="FF0000"/>
              </a:solidFill>
              <a:latin typeface="Calibri" pitchFamily="34" charset="0"/>
              <a:ea typeface="ＭＳ Ｐゴシック" charset="-128"/>
              <a:cs typeface="Calibri" pitchFamily="34" charset="0"/>
            </a:endParaRPr>
          </a:p>
        </p:txBody>
      </p:sp>
      <p:sp>
        <p:nvSpPr>
          <p:cNvPr id="16" name="Content Placeholder 2"/>
          <p:cNvSpPr txBox="1">
            <a:spLocks/>
          </p:cNvSpPr>
          <p:nvPr/>
        </p:nvSpPr>
        <p:spPr bwMode="auto">
          <a:xfrm>
            <a:off x="335130" y="4780012"/>
            <a:ext cx="10251953" cy="1021213"/>
          </a:xfrm>
          <a:prstGeom prst="rect">
            <a:avLst/>
          </a:prstGeom>
          <a:noFill/>
          <a:ln w="9525">
            <a:noFill/>
            <a:miter lim="800000"/>
            <a:headEnd/>
            <a:tailEnd/>
          </a:ln>
        </p:spPr>
        <p:txBody>
          <a:bodyPr vert="horz" wrap="square" lIns="0" tIns="0" rIns="0" bIns="0" numCol="1" rtlCol="0" anchor="t" anchorCtr="0" compatLnSpc="1">
            <a:prstTxWarp prst="textNoShape">
              <a:avLst/>
            </a:prstTxWarp>
          </a:bodyPr>
          <a:lstStyle>
            <a:lvl1pPr marL="390525" indent="-390525" algn="l" defTabSz="1042988" rtl="0" eaLnBrk="0" fontAlgn="base" hangingPunct="0">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eaLnBrk="0" fontAlgn="base" hangingPunct="0">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l" defTabSz="1042988" rtl="0" eaLnBrk="0" fontAlgn="base" hangingPunct="0">
              <a:spcBef>
                <a:spcPct val="20000"/>
              </a:spcBef>
              <a:spcAft>
                <a:spcPct val="0"/>
              </a:spcAft>
              <a:buChar char="»"/>
              <a:defRPr sz="2300">
                <a:solidFill>
                  <a:srgbClr val="000066"/>
                </a:solidFill>
                <a:latin typeface="+mn-lt"/>
                <a:cs typeface="+mn-cs"/>
              </a:defRPr>
            </a:lvl5pPr>
            <a:lvl6pPr marL="2725738" indent="-165100" algn="l" defTabSz="1042988" rtl="0" fontAlgn="base">
              <a:spcBef>
                <a:spcPct val="20000"/>
              </a:spcBef>
              <a:spcAft>
                <a:spcPct val="0"/>
              </a:spcAft>
              <a:buChar char="»"/>
              <a:defRPr sz="2300">
                <a:solidFill>
                  <a:srgbClr val="000066"/>
                </a:solidFill>
                <a:latin typeface="+mn-lt"/>
                <a:cs typeface="+mn-cs"/>
              </a:defRPr>
            </a:lvl6pPr>
            <a:lvl7pPr marL="3182938" indent="-165100" algn="l" defTabSz="1042988" rtl="0" fontAlgn="base">
              <a:spcBef>
                <a:spcPct val="20000"/>
              </a:spcBef>
              <a:spcAft>
                <a:spcPct val="0"/>
              </a:spcAft>
              <a:buChar char="»"/>
              <a:defRPr sz="2300">
                <a:solidFill>
                  <a:srgbClr val="000066"/>
                </a:solidFill>
                <a:latin typeface="+mn-lt"/>
                <a:cs typeface="+mn-cs"/>
              </a:defRPr>
            </a:lvl7pPr>
            <a:lvl8pPr marL="3640138" indent="-165100" algn="l" defTabSz="1042988" rtl="0" fontAlgn="base">
              <a:spcBef>
                <a:spcPct val="20000"/>
              </a:spcBef>
              <a:spcAft>
                <a:spcPct val="0"/>
              </a:spcAft>
              <a:buChar char="»"/>
              <a:defRPr sz="2300">
                <a:solidFill>
                  <a:srgbClr val="000066"/>
                </a:solidFill>
                <a:latin typeface="+mn-lt"/>
                <a:cs typeface="+mn-cs"/>
              </a:defRPr>
            </a:lvl8pPr>
            <a:lvl9pPr marL="4097338" indent="-165100" algn="l" defTabSz="1042988" rtl="0" fontAlgn="base">
              <a:spcBef>
                <a:spcPct val="20000"/>
              </a:spcBef>
              <a:spcAft>
                <a:spcPct val="0"/>
              </a:spcAft>
              <a:buChar char="»"/>
              <a:defRPr sz="2300">
                <a:solidFill>
                  <a:srgbClr val="000066"/>
                </a:solidFill>
                <a:latin typeface="+mn-lt"/>
                <a:cs typeface="+mn-cs"/>
              </a:defRPr>
            </a:lvl9pPr>
          </a:lstStyle>
          <a:p>
            <a:pPr marL="0" indent="0" rtl="0" eaLnBrk="1" hangingPunct="1">
              <a:spcBef>
                <a:spcPts val="300"/>
              </a:spcBef>
              <a:buNone/>
              <a:defRPr/>
            </a:pPr>
            <a:r>
              <a:rPr lang="fr" sz="2400" u="sng" dirty="0">
                <a:latin typeface="Calibri" pitchFamily="34" charset="0"/>
              </a:rPr>
              <a:t>Solution (s)</a:t>
            </a:r>
          </a:p>
          <a:p>
            <a:pPr marL="0" indent="0" rtl="0" eaLnBrk="1" hangingPunct="1">
              <a:spcBef>
                <a:spcPts val="300"/>
              </a:spcBef>
              <a:buNone/>
              <a:defRPr/>
            </a:pPr>
            <a:r>
              <a:rPr lang="fr" sz="2000" dirty="0">
                <a:latin typeface="Calibri" pitchFamily="34" charset="0"/>
              </a:rPr>
              <a:t>Au bout des 15 (10 + 5) minutes de décontamination, lorsque l'échantillon est toujours trop visqueux ne le chargez pas dans la cartouche. Attendez encore 10 minutes jusqu’à ce que l’échantillon soit complètement liquéfié, ensuite transférez-le dans la cartouche à l’aide d’une pipette jetable nouvelle. Le volume transféré dans la cartouche doit être entre 2 et 4 mL </a:t>
            </a:r>
            <a:r>
              <a:rPr lang="fr" sz="2000" dirty="0" smtClean="0">
                <a:latin typeface="Calibri" pitchFamily="34" charset="0"/>
              </a:rPr>
              <a:t>max.  </a:t>
            </a:r>
            <a:endParaRPr lang="en-US" sz="2400" b="1" dirty="0">
              <a:solidFill>
                <a:srgbClr val="421C5E"/>
              </a:solidFill>
              <a:latin typeface="Calibri" pitchFamily="34" charset="0"/>
              <a:ea typeface="ＭＳ Ｐゴシック" charset="-128"/>
              <a:cs typeface="Calibri" pitchFamily="34" charset="0"/>
            </a:endParaRPr>
          </a:p>
          <a:p>
            <a:pPr lvl="1" rtl="0" eaLnBrk="1" hangingPunct="1">
              <a:defRPr/>
            </a:pPr>
            <a:endParaRPr lang="en-US" b="1" dirty="0" smtClean="0">
              <a:solidFill>
                <a:srgbClr val="421C5E"/>
              </a:solidFill>
              <a:latin typeface="Calibri" pitchFamily="34" charset="0"/>
              <a:ea typeface="ＭＳ Ｐゴシック" charset="-128"/>
              <a:cs typeface="Calibri" pitchFamily="34" charset="0"/>
            </a:endParaRPr>
          </a:p>
          <a:p>
            <a:pPr lvl="1" rtl="0" eaLnBrk="1" hangingPunct="1">
              <a:defRPr/>
            </a:pPr>
            <a:endParaRPr lang="en-US" dirty="0">
              <a:solidFill>
                <a:srgbClr val="FF0000"/>
              </a:solidFill>
              <a:latin typeface="Calibri" pitchFamily="34" charset="0"/>
              <a:ea typeface="ＭＳ Ｐゴシック" charset="-128"/>
              <a:cs typeface="Calibri" pitchFamily="34" charset="0"/>
            </a:endParaRPr>
          </a:p>
        </p:txBody>
      </p:sp>
    </p:spTree>
    <p:extLst>
      <p:ext uri="{BB962C8B-B14F-4D97-AF65-F5344CB8AC3E}">
        <p14:creationId xmlns:p14="http://schemas.microsoft.com/office/powerpoint/2010/main" val="438820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4000">
                <a:latin typeface="+mj-lt"/>
                <a:ea typeface="+mj-ea"/>
                <a:cs typeface="+mj-cs"/>
              </a:rPr>
              <a:t>Code d’erreur :  5011</a:t>
            </a:r>
          </a:p>
        </p:txBody>
      </p:sp>
      <p:sp>
        <p:nvSpPr>
          <p:cNvPr id="10" name="Rounded Rectangle 9"/>
          <p:cNvSpPr/>
          <p:nvPr/>
        </p:nvSpPr>
        <p:spPr bwMode="auto">
          <a:xfrm>
            <a:off x="9511652" y="5975487"/>
            <a:ext cx="831700" cy="388086"/>
          </a:xfrm>
          <a:prstGeom prst="roundRect">
            <a:avLst/>
          </a:prstGeom>
          <a:solidFill>
            <a:schemeClr val="bg1"/>
          </a:solidFill>
          <a:ln w="9525" cap="flat" cmpd="sng" algn="ctr">
            <a:noFill/>
            <a:prstDash val="solid"/>
            <a:round/>
            <a:headEnd type="none" w="med" len="med"/>
            <a:tailEnd type="none" w="med" len="med"/>
          </a:ln>
          <a:effectLst/>
        </p:spPr>
        <p:txBody>
          <a:bodyPr vert="horz" wrap="square" lIns="91321" tIns="45661" rIns="91321" bIns="45661" numCol="1" rtlCol="0" anchor="t" anchorCtr="0" compatLnSpc="1">
            <a:prstTxWarp prst="textNoShape">
              <a:avLst/>
            </a:prstTxWarp>
          </a:bodyPr>
          <a:lstStyle/>
          <a:p>
            <a:pPr defTabSz="1041632" rtl="0"/>
            <a:endParaRPr lang="en-US" sz="3900" b="1">
              <a:solidFill>
                <a:srgbClr val="000066"/>
              </a:solidFill>
              <a:cs typeface="Arial" charset="0"/>
            </a:endParaRPr>
          </a:p>
        </p:txBody>
      </p:sp>
      <p:grpSp>
        <p:nvGrpSpPr>
          <p:cNvPr id="2" name="Grouper 1"/>
          <p:cNvGrpSpPr/>
          <p:nvPr/>
        </p:nvGrpSpPr>
        <p:grpSpPr>
          <a:xfrm>
            <a:off x="519783" y="1501259"/>
            <a:ext cx="5343031" cy="3422769"/>
            <a:chOff x="380831" y="1429251"/>
            <a:chExt cx="5741197" cy="3677836"/>
          </a:xfrm>
        </p:grpSpPr>
        <p:pic>
          <p:nvPicPr>
            <p:cNvPr id="17"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4145"/>
            <a:stretch/>
          </p:blipFill>
          <p:spPr bwMode="auto">
            <a:xfrm>
              <a:off x="380831" y="1429251"/>
              <a:ext cx="5741197" cy="3677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ounded Rectangle 17"/>
            <p:cNvSpPr/>
            <p:nvPr/>
          </p:nvSpPr>
          <p:spPr bwMode="auto">
            <a:xfrm>
              <a:off x="2466057" y="2371949"/>
              <a:ext cx="3621481" cy="425734"/>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321" tIns="45661" rIns="91321" bIns="45661" numCol="1" rtlCol="0" anchor="t" anchorCtr="0" compatLnSpc="1">
              <a:prstTxWarp prst="textNoShape">
                <a:avLst/>
              </a:prstTxWarp>
            </a:bodyPr>
            <a:lstStyle/>
            <a:p>
              <a:pPr defTabSz="1041632" rtl="0"/>
              <a:endParaRPr lang="en-US" sz="3900" b="1">
                <a:solidFill>
                  <a:srgbClr val="000066"/>
                </a:solidFill>
                <a:cs typeface="Arial" charset="0"/>
              </a:endParaRPr>
            </a:p>
          </p:txBody>
        </p:sp>
      </p:grpSp>
      <p:sp>
        <p:nvSpPr>
          <p:cNvPr id="9" name="Content Placeholder 2"/>
          <p:cNvSpPr txBox="1">
            <a:spLocks/>
          </p:cNvSpPr>
          <p:nvPr/>
        </p:nvSpPr>
        <p:spPr bwMode="auto">
          <a:xfrm>
            <a:off x="360424" y="5152119"/>
            <a:ext cx="9982928" cy="1068053"/>
          </a:xfrm>
          <a:prstGeom prst="rect">
            <a:avLst/>
          </a:prstGeom>
          <a:noFill/>
          <a:ln w="9525">
            <a:noFill/>
            <a:miter lim="800000"/>
            <a:headEnd/>
            <a:tailEnd/>
          </a:ln>
        </p:spPr>
        <p:txBody>
          <a:bodyPr vert="horz" wrap="square" lIns="0" tIns="0" rIns="0" bIns="0" numCol="1" rtlCol="0" anchor="t" anchorCtr="0" compatLnSpc="1">
            <a:prstTxWarp prst="textNoShape">
              <a:avLst/>
            </a:prstTxWarp>
          </a:bodyPr>
          <a:lstStyle>
            <a:lvl1pPr marL="390525" indent="-390525" algn="l" defTabSz="1042988" rtl="0" eaLnBrk="0" fontAlgn="base" hangingPunct="0">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eaLnBrk="0" fontAlgn="base" hangingPunct="0">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l" defTabSz="1042988" rtl="0" eaLnBrk="0" fontAlgn="base" hangingPunct="0">
              <a:spcBef>
                <a:spcPct val="20000"/>
              </a:spcBef>
              <a:spcAft>
                <a:spcPct val="0"/>
              </a:spcAft>
              <a:buChar char="»"/>
              <a:defRPr sz="2300">
                <a:solidFill>
                  <a:srgbClr val="000066"/>
                </a:solidFill>
                <a:latin typeface="+mn-lt"/>
                <a:cs typeface="+mn-cs"/>
              </a:defRPr>
            </a:lvl5pPr>
            <a:lvl6pPr marL="2725738" indent="-165100" algn="l" defTabSz="1042988" rtl="0" fontAlgn="base">
              <a:spcBef>
                <a:spcPct val="20000"/>
              </a:spcBef>
              <a:spcAft>
                <a:spcPct val="0"/>
              </a:spcAft>
              <a:buChar char="»"/>
              <a:defRPr sz="2300">
                <a:solidFill>
                  <a:srgbClr val="000066"/>
                </a:solidFill>
                <a:latin typeface="+mn-lt"/>
                <a:cs typeface="+mn-cs"/>
              </a:defRPr>
            </a:lvl6pPr>
            <a:lvl7pPr marL="3182938" indent="-165100" algn="l" defTabSz="1042988" rtl="0" fontAlgn="base">
              <a:spcBef>
                <a:spcPct val="20000"/>
              </a:spcBef>
              <a:spcAft>
                <a:spcPct val="0"/>
              </a:spcAft>
              <a:buChar char="»"/>
              <a:defRPr sz="2300">
                <a:solidFill>
                  <a:srgbClr val="000066"/>
                </a:solidFill>
                <a:latin typeface="+mn-lt"/>
                <a:cs typeface="+mn-cs"/>
              </a:defRPr>
            </a:lvl7pPr>
            <a:lvl8pPr marL="3640138" indent="-165100" algn="l" defTabSz="1042988" rtl="0" fontAlgn="base">
              <a:spcBef>
                <a:spcPct val="20000"/>
              </a:spcBef>
              <a:spcAft>
                <a:spcPct val="0"/>
              </a:spcAft>
              <a:buChar char="»"/>
              <a:defRPr sz="2300">
                <a:solidFill>
                  <a:srgbClr val="000066"/>
                </a:solidFill>
                <a:latin typeface="+mn-lt"/>
                <a:cs typeface="+mn-cs"/>
              </a:defRPr>
            </a:lvl8pPr>
            <a:lvl9pPr marL="4097338" indent="-165100" algn="l" defTabSz="1042988" rtl="0" fontAlgn="base">
              <a:spcBef>
                <a:spcPct val="20000"/>
              </a:spcBef>
              <a:spcAft>
                <a:spcPct val="0"/>
              </a:spcAft>
              <a:buChar char="»"/>
              <a:defRPr sz="2300">
                <a:solidFill>
                  <a:srgbClr val="000066"/>
                </a:solidFill>
                <a:latin typeface="+mn-lt"/>
                <a:cs typeface="+mn-cs"/>
              </a:defRPr>
            </a:lvl9pPr>
          </a:lstStyle>
          <a:p>
            <a:pPr marL="0" indent="0" rtl="0" eaLnBrk="1" hangingPunct="1">
              <a:spcBef>
                <a:spcPts val="300"/>
              </a:spcBef>
              <a:buNone/>
              <a:defRPr/>
            </a:pPr>
            <a:r>
              <a:rPr lang="fr" sz="2400" u="sng">
                <a:latin typeface="Calibri" pitchFamily="34" charset="0"/>
              </a:rPr>
              <a:t>Solution (s)</a:t>
            </a:r>
          </a:p>
          <a:p>
            <a:pPr marL="0" indent="0" rtl="0" eaLnBrk="1" hangingPunct="1">
              <a:spcBef>
                <a:spcPts val="300"/>
              </a:spcBef>
              <a:buNone/>
              <a:defRPr/>
            </a:pPr>
            <a:r>
              <a:rPr lang="fr" sz="2400">
                <a:latin typeface="Calibri" pitchFamily="34" charset="0"/>
              </a:rPr>
              <a:t>Répétez le test avec une nouvelle cartouche. Si l'erreur persiste, elle peut être liée au module ; à savoir, il est possible que la fluidique du module ne fonctionne pas. Veuillez contacter</a:t>
            </a:r>
            <a:r>
              <a:rPr lang="fr" sz="2400">
                <a:solidFill>
                  <a:srgbClr val="FF0000"/>
                </a:solidFill>
                <a:latin typeface="Calibri" pitchFamily="34" charset="0"/>
              </a:rPr>
              <a:t> l’équipe d’assistance technique de Cepheid</a:t>
            </a:r>
            <a:r>
              <a:rPr lang="fr" sz="2400">
                <a:latin typeface="Calibri" pitchFamily="34" charset="0"/>
              </a:rPr>
              <a:t> </a:t>
            </a:r>
          </a:p>
          <a:p>
            <a:pPr lvl="1" rtl="0" eaLnBrk="1" hangingPunct="1">
              <a:defRPr/>
            </a:pPr>
            <a:endParaRPr lang="en-US" b="1" dirty="0" smtClean="0">
              <a:solidFill>
                <a:srgbClr val="421C5E"/>
              </a:solidFill>
              <a:latin typeface="Calibri" pitchFamily="34" charset="0"/>
              <a:ea typeface="ＭＳ Ｐゴシック" charset="-128"/>
              <a:cs typeface="Calibri" pitchFamily="34" charset="0"/>
            </a:endParaRPr>
          </a:p>
          <a:p>
            <a:pPr lvl="1" rtl="0" eaLnBrk="1" hangingPunct="1">
              <a:defRPr/>
            </a:pPr>
            <a:endParaRPr lang="en-US" dirty="0">
              <a:solidFill>
                <a:srgbClr val="FF0000"/>
              </a:solidFill>
              <a:latin typeface="Calibri" pitchFamily="34" charset="0"/>
              <a:ea typeface="ＭＳ Ｐゴシック" charset="-128"/>
              <a:cs typeface="Calibri" pitchFamily="34" charset="0"/>
            </a:endParaRPr>
          </a:p>
        </p:txBody>
      </p:sp>
      <p:sp>
        <p:nvSpPr>
          <p:cNvPr id="11" name="Content Placeholder 2"/>
          <p:cNvSpPr>
            <a:spLocks noGrp="1"/>
          </p:cNvSpPr>
          <p:nvPr>
            <p:ph idx="1"/>
          </p:nvPr>
        </p:nvSpPr>
        <p:spPr>
          <a:xfrm>
            <a:off x="6280423" y="1523240"/>
            <a:ext cx="4210245" cy="4646291"/>
          </a:xfrm>
        </p:spPr>
        <p:txBody>
          <a:bodyPr rtlCol="0"/>
          <a:lstStyle/>
          <a:p>
            <a:pPr marL="0" indent="0" rtl="0">
              <a:spcBef>
                <a:spcPts val="300"/>
              </a:spcBef>
              <a:buNone/>
              <a:defRPr/>
            </a:pPr>
            <a:r>
              <a:rPr lang="fr" sz="2400" b="1" u="sng">
                <a:latin typeface="Calibri" pitchFamily="34" charset="0"/>
              </a:rPr>
              <a:t>Cause</a:t>
            </a:r>
          </a:p>
          <a:p>
            <a:pPr marL="0" indent="0" rtl="0">
              <a:spcBef>
                <a:spcPts val="300"/>
              </a:spcBef>
              <a:buNone/>
              <a:defRPr/>
            </a:pPr>
            <a:r>
              <a:rPr lang="fr" sz="2400">
                <a:latin typeface="Calibri" pitchFamily="34" charset="0"/>
              </a:rPr>
              <a:t>Perte du signal détectée dans la courbe d'amplification. </a:t>
            </a:r>
          </a:p>
          <a:p>
            <a:pPr marL="0" indent="0" rtl="0">
              <a:spcBef>
                <a:spcPts val="300"/>
              </a:spcBef>
              <a:buNone/>
              <a:defRPr/>
            </a:pPr>
            <a:endParaRPr lang="en-US" sz="2400" dirty="0">
              <a:solidFill>
                <a:srgbClr val="421C5E"/>
              </a:solidFill>
              <a:latin typeface="Calibri" pitchFamily="34" charset="0"/>
              <a:ea typeface="ＭＳ Ｐゴシック" charset="-128"/>
              <a:cs typeface="Calibri" pitchFamily="34" charset="0"/>
            </a:endParaRPr>
          </a:p>
          <a:p>
            <a:pPr marL="0" indent="0" rtl="0">
              <a:spcBef>
                <a:spcPts val="300"/>
              </a:spcBef>
              <a:buNone/>
              <a:defRPr/>
            </a:pPr>
            <a:r>
              <a:rPr lang="fr" sz="2400" b="1" u="sng">
                <a:latin typeface="Calibri" pitchFamily="34" charset="0"/>
              </a:rPr>
              <a:t>Origine(s)</a:t>
            </a:r>
          </a:p>
          <a:p>
            <a:pPr marL="0" indent="0" rtl="0">
              <a:spcBef>
                <a:spcPts val="300"/>
              </a:spcBef>
              <a:buNone/>
              <a:defRPr/>
            </a:pPr>
            <a:r>
              <a:rPr lang="fr" sz="2400">
                <a:latin typeface="Calibri" pitchFamily="34" charset="0"/>
              </a:rPr>
              <a:t>Perte de pression dans le tube en raison du fait que le tube de la cartouche n'est pas étanche ou la valve de la cartouche ne fonctionne pas correctement. </a:t>
            </a:r>
          </a:p>
          <a:p>
            <a:pPr lvl="1" rtl="0">
              <a:spcBef>
                <a:spcPts val="300"/>
              </a:spcBef>
              <a:defRPr/>
            </a:pPr>
            <a:endParaRPr lang="en-US" dirty="0">
              <a:solidFill>
                <a:srgbClr val="FF0000"/>
              </a:solidFill>
              <a:latin typeface="Calibri" pitchFamily="34" charset="0"/>
              <a:ea typeface="ＭＳ Ｐゴシック" charset="-128"/>
              <a:cs typeface="Calibri" pitchFamily="34" charset="0"/>
            </a:endParaRPr>
          </a:p>
        </p:txBody>
      </p:sp>
    </p:spTree>
    <p:extLst>
      <p:ext uri="{BB962C8B-B14F-4D97-AF65-F5344CB8AC3E}">
        <p14:creationId xmlns:p14="http://schemas.microsoft.com/office/powerpoint/2010/main" val="2569686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4000">
                <a:latin typeface="+mj-lt"/>
                <a:ea typeface="+mj-ea"/>
                <a:cs typeface="+mj-cs"/>
              </a:rPr>
              <a:t>Code d’erreur :  2008</a:t>
            </a:r>
            <a:endParaRPr lang="en-US" sz="2000" dirty="0">
              <a:solidFill>
                <a:srgbClr val="FF0000"/>
              </a:solidFill>
              <a:latin typeface="+mj-lt"/>
              <a:ea typeface="+mj-ea"/>
              <a:cs typeface="+mj-cs"/>
            </a:endParaRPr>
          </a:p>
        </p:txBody>
      </p:sp>
      <p:sp>
        <p:nvSpPr>
          <p:cNvPr id="9" name="Content Placeholder 2"/>
          <p:cNvSpPr txBox="1">
            <a:spLocks/>
          </p:cNvSpPr>
          <p:nvPr/>
        </p:nvSpPr>
        <p:spPr bwMode="auto">
          <a:xfrm>
            <a:off x="360424" y="4996036"/>
            <a:ext cx="9982928" cy="1021213"/>
          </a:xfrm>
          <a:prstGeom prst="rect">
            <a:avLst/>
          </a:prstGeom>
          <a:noFill/>
          <a:ln w="9525">
            <a:noFill/>
            <a:miter lim="800000"/>
            <a:headEnd/>
            <a:tailEnd/>
          </a:ln>
        </p:spPr>
        <p:txBody>
          <a:bodyPr vert="horz" wrap="square" lIns="0" tIns="0" rIns="0" bIns="0" numCol="1" rtlCol="0" anchor="t" anchorCtr="0" compatLnSpc="1">
            <a:prstTxWarp prst="textNoShape">
              <a:avLst/>
            </a:prstTxWarp>
          </a:bodyPr>
          <a:lstStyle>
            <a:lvl1pPr marL="390525" indent="-390525" algn="l" defTabSz="1042988" rtl="0" eaLnBrk="0" fontAlgn="base" hangingPunct="0">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eaLnBrk="0" fontAlgn="base" hangingPunct="0">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l" defTabSz="1042988" rtl="0" eaLnBrk="0" fontAlgn="base" hangingPunct="0">
              <a:spcBef>
                <a:spcPct val="20000"/>
              </a:spcBef>
              <a:spcAft>
                <a:spcPct val="0"/>
              </a:spcAft>
              <a:buChar char="»"/>
              <a:defRPr sz="2300">
                <a:solidFill>
                  <a:srgbClr val="000066"/>
                </a:solidFill>
                <a:latin typeface="+mn-lt"/>
                <a:cs typeface="+mn-cs"/>
              </a:defRPr>
            </a:lvl5pPr>
            <a:lvl6pPr marL="2725738" indent="-165100" algn="l" defTabSz="1042988" rtl="0" fontAlgn="base">
              <a:spcBef>
                <a:spcPct val="20000"/>
              </a:spcBef>
              <a:spcAft>
                <a:spcPct val="0"/>
              </a:spcAft>
              <a:buChar char="»"/>
              <a:defRPr sz="2300">
                <a:solidFill>
                  <a:srgbClr val="000066"/>
                </a:solidFill>
                <a:latin typeface="+mn-lt"/>
                <a:cs typeface="+mn-cs"/>
              </a:defRPr>
            </a:lvl6pPr>
            <a:lvl7pPr marL="3182938" indent="-165100" algn="l" defTabSz="1042988" rtl="0" fontAlgn="base">
              <a:spcBef>
                <a:spcPct val="20000"/>
              </a:spcBef>
              <a:spcAft>
                <a:spcPct val="0"/>
              </a:spcAft>
              <a:buChar char="»"/>
              <a:defRPr sz="2300">
                <a:solidFill>
                  <a:srgbClr val="000066"/>
                </a:solidFill>
                <a:latin typeface="+mn-lt"/>
                <a:cs typeface="+mn-cs"/>
              </a:defRPr>
            </a:lvl7pPr>
            <a:lvl8pPr marL="3640138" indent="-165100" algn="l" defTabSz="1042988" rtl="0" fontAlgn="base">
              <a:spcBef>
                <a:spcPct val="20000"/>
              </a:spcBef>
              <a:spcAft>
                <a:spcPct val="0"/>
              </a:spcAft>
              <a:buChar char="»"/>
              <a:defRPr sz="2300">
                <a:solidFill>
                  <a:srgbClr val="000066"/>
                </a:solidFill>
                <a:latin typeface="+mn-lt"/>
                <a:cs typeface="+mn-cs"/>
              </a:defRPr>
            </a:lvl8pPr>
            <a:lvl9pPr marL="4097338" indent="-165100" algn="l" defTabSz="1042988" rtl="0" fontAlgn="base">
              <a:spcBef>
                <a:spcPct val="20000"/>
              </a:spcBef>
              <a:spcAft>
                <a:spcPct val="0"/>
              </a:spcAft>
              <a:buChar char="»"/>
              <a:defRPr sz="2300">
                <a:solidFill>
                  <a:srgbClr val="000066"/>
                </a:solidFill>
                <a:latin typeface="+mn-lt"/>
                <a:cs typeface="+mn-cs"/>
              </a:defRPr>
            </a:lvl9pPr>
          </a:lstStyle>
          <a:p>
            <a:pPr marL="0" indent="0" rtl="0" eaLnBrk="1" hangingPunct="1">
              <a:spcBef>
                <a:spcPts val="300"/>
              </a:spcBef>
              <a:buNone/>
              <a:defRPr/>
            </a:pPr>
            <a:r>
              <a:rPr lang="fr" sz="2000" u="sng">
                <a:latin typeface="Calibri" pitchFamily="34" charset="0"/>
              </a:rPr>
              <a:t>Solution (s)</a:t>
            </a:r>
          </a:p>
          <a:p>
            <a:pPr marL="0" indent="0" rtl="0" eaLnBrk="1" hangingPunct="1">
              <a:spcBef>
                <a:spcPts val="300"/>
              </a:spcBef>
              <a:buNone/>
              <a:defRPr/>
            </a:pPr>
            <a:r>
              <a:rPr lang="fr" sz="2000">
                <a:latin typeface="Calibri" pitchFamily="34" charset="0"/>
              </a:rPr>
              <a:t>Au bout des 15 (10 + 5) minutes de décontamination, lorsque l'échantillon est toujours trop visqueux ne le chargez pas dans la cartouche. Attendez encore 10 minutes jusqu’à ce que l’échantillon soit complètement liquéfié, ensuite transférez-le dans la cartouche à l’aide d’une pipette jetable nouvelle. </a:t>
            </a:r>
          </a:p>
          <a:p>
            <a:pPr lvl="1" rtl="0" eaLnBrk="1" hangingPunct="1">
              <a:defRPr/>
            </a:pPr>
            <a:endParaRPr lang="en-US" dirty="0">
              <a:solidFill>
                <a:srgbClr val="FF0000"/>
              </a:solidFill>
              <a:latin typeface="Calibri" pitchFamily="34" charset="0"/>
              <a:ea typeface="ＭＳ Ｐゴシック" charset="-128"/>
              <a:cs typeface="Calibri" pitchFamily="34" charset="0"/>
            </a:endParaRPr>
          </a:p>
        </p:txBody>
      </p:sp>
      <p:sp>
        <p:nvSpPr>
          <p:cNvPr id="11" name="Content Placeholder 2"/>
          <p:cNvSpPr>
            <a:spLocks noGrp="1"/>
          </p:cNvSpPr>
          <p:nvPr>
            <p:ph idx="1"/>
          </p:nvPr>
        </p:nvSpPr>
        <p:spPr>
          <a:xfrm>
            <a:off x="6824480" y="1724521"/>
            <a:ext cx="3806276" cy="1021213"/>
          </a:xfrm>
        </p:spPr>
        <p:txBody>
          <a:bodyPr rtlCol="0"/>
          <a:lstStyle/>
          <a:p>
            <a:pPr marL="0" indent="0" rtl="0">
              <a:spcBef>
                <a:spcPts val="300"/>
              </a:spcBef>
              <a:buNone/>
              <a:defRPr/>
            </a:pPr>
            <a:r>
              <a:rPr lang="fr" sz="2400" b="1" u="sng">
                <a:latin typeface="Calibri" pitchFamily="34" charset="0"/>
                <a:ea typeface="ＭＳ Ｐゴシック" charset="-128"/>
                <a:cs typeface="Calibri" pitchFamily="34" charset="0"/>
              </a:rPr>
              <a:t>Cause</a:t>
            </a:r>
          </a:p>
          <a:p>
            <a:pPr marL="0" indent="0" rtl="0">
              <a:spcBef>
                <a:spcPts val="300"/>
              </a:spcBef>
              <a:buNone/>
              <a:defRPr/>
            </a:pPr>
            <a:r>
              <a:rPr lang="fr" sz="2000">
                <a:latin typeface="Calibri" pitchFamily="34" charset="0"/>
              </a:rPr>
              <a:t>La pression est supérieure à la pression maximale autorisée</a:t>
            </a:r>
            <a:r>
              <a:rPr lang="fr" sz="2000"/>
              <a:t>.</a:t>
            </a:r>
          </a:p>
          <a:p>
            <a:pPr marL="0" indent="0" rtl="0">
              <a:spcBef>
                <a:spcPts val="300"/>
              </a:spcBef>
              <a:buNone/>
              <a:defRPr/>
            </a:pPr>
            <a:r>
              <a:rPr lang="fr" sz="2000"/>
              <a:t> </a:t>
            </a:r>
            <a:endParaRPr lang="en-US" sz="2000" dirty="0">
              <a:latin typeface="Calibri" pitchFamily="34" charset="0"/>
              <a:ea typeface="ＭＳ Ｐゴシック" charset="-128"/>
              <a:cs typeface="Calibri" pitchFamily="34" charset="0"/>
            </a:endParaRPr>
          </a:p>
          <a:p>
            <a:pPr marL="0" indent="0" rtl="0">
              <a:spcBef>
                <a:spcPts val="300"/>
              </a:spcBef>
              <a:buNone/>
              <a:defRPr/>
            </a:pPr>
            <a:r>
              <a:rPr lang="fr" sz="2400" b="1" u="sng">
                <a:latin typeface="Calibri" pitchFamily="34" charset="0"/>
                <a:ea typeface="ＭＳ Ｐゴシック" charset="-128"/>
                <a:cs typeface="Calibri" pitchFamily="34" charset="0"/>
              </a:rPr>
              <a:t>Origine(s)</a:t>
            </a:r>
          </a:p>
          <a:p>
            <a:pPr marL="0" indent="0" rtl="0">
              <a:spcBef>
                <a:spcPts val="300"/>
              </a:spcBef>
              <a:buNone/>
              <a:defRPr/>
            </a:pPr>
            <a:r>
              <a:rPr lang="fr" sz="2000">
                <a:latin typeface="Calibri" pitchFamily="34" charset="0"/>
              </a:rPr>
              <a:t>L’échantillon est trop visqueux.</a:t>
            </a:r>
            <a:endParaRPr lang="en-US" sz="2000" b="1" dirty="0">
              <a:latin typeface="Calibri" pitchFamily="34" charset="0"/>
              <a:ea typeface="ＭＳ Ｐゴシック" charset="-128"/>
              <a:cs typeface="Calibri" pitchFamily="34" charset="0"/>
            </a:endParaRPr>
          </a:p>
          <a:p>
            <a:pPr lvl="1" rtl="0">
              <a:spcBef>
                <a:spcPts val="300"/>
              </a:spcBef>
              <a:defRPr/>
            </a:pPr>
            <a:endParaRPr lang="en-US" sz="1700" dirty="0">
              <a:solidFill>
                <a:srgbClr val="FF0000"/>
              </a:solidFill>
              <a:latin typeface="Calibri" pitchFamily="34" charset="0"/>
              <a:ea typeface="ＭＳ Ｐゴシック" charset="-128"/>
              <a:cs typeface="Calibri" pitchFamily="34" charset="0"/>
            </a:endParaRPr>
          </a:p>
        </p:txBody>
      </p:sp>
      <p:grpSp>
        <p:nvGrpSpPr>
          <p:cNvPr id="2" name="Grouper 1"/>
          <p:cNvGrpSpPr/>
          <p:nvPr/>
        </p:nvGrpSpPr>
        <p:grpSpPr>
          <a:xfrm>
            <a:off x="509288" y="1519514"/>
            <a:ext cx="5267079" cy="3260498"/>
            <a:chOff x="398286" y="1444456"/>
            <a:chExt cx="5649299" cy="3497105"/>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624"/>
            <a:stretch/>
          </p:blipFill>
          <p:spPr bwMode="auto">
            <a:xfrm>
              <a:off x="398286" y="1444456"/>
              <a:ext cx="5649299" cy="3497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ounded Rectangle 17"/>
            <p:cNvSpPr/>
            <p:nvPr/>
          </p:nvSpPr>
          <p:spPr bwMode="auto">
            <a:xfrm>
              <a:off x="2452548" y="2523997"/>
              <a:ext cx="3518873" cy="425734"/>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321" tIns="45661" rIns="91321" bIns="45661" numCol="1" rtlCol="0" anchor="t" anchorCtr="0" compatLnSpc="1">
              <a:prstTxWarp prst="textNoShape">
                <a:avLst/>
              </a:prstTxWarp>
            </a:bodyPr>
            <a:lstStyle/>
            <a:p>
              <a:pPr defTabSz="1041632" rtl="0"/>
              <a:endParaRPr lang="en-US" sz="3900" b="1">
                <a:solidFill>
                  <a:srgbClr val="000066"/>
                </a:solidFill>
                <a:cs typeface="Arial" charset="0"/>
              </a:endParaRPr>
            </a:p>
          </p:txBody>
        </p:sp>
      </p:grpSp>
    </p:spTree>
    <p:extLst>
      <p:ext uri="{BB962C8B-B14F-4D97-AF65-F5344CB8AC3E}">
        <p14:creationId xmlns:p14="http://schemas.microsoft.com/office/powerpoint/2010/main" val="28296528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4000">
                <a:latin typeface="+mj-lt"/>
                <a:ea typeface="+mj-ea"/>
                <a:cs typeface="+mj-cs"/>
              </a:rPr>
              <a:t>Code d’erreur :  2127</a:t>
            </a:r>
          </a:p>
        </p:txBody>
      </p:sp>
      <p:sp>
        <p:nvSpPr>
          <p:cNvPr id="9" name="Content Placeholder 2"/>
          <p:cNvSpPr txBox="1">
            <a:spLocks/>
          </p:cNvSpPr>
          <p:nvPr/>
        </p:nvSpPr>
        <p:spPr bwMode="auto">
          <a:xfrm>
            <a:off x="545967" y="4797844"/>
            <a:ext cx="9982928" cy="1732982"/>
          </a:xfrm>
          <a:prstGeom prst="rect">
            <a:avLst/>
          </a:prstGeom>
          <a:noFill/>
          <a:ln w="9525">
            <a:noFill/>
            <a:miter lim="800000"/>
            <a:headEnd/>
            <a:tailEnd/>
          </a:ln>
        </p:spPr>
        <p:txBody>
          <a:bodyPr vert="horz" wrap="square" lIns="0" tIns="0" rIns="0" bIns="0" numCol="1" rtlCol="0" anchor="t" anchorCtr="0" compatLnSpc="1">
            <a:prstTxWarp prst="textNoShape">
              <a:avLst/>
            </a:prstTxWarp>
          </a:bodyPr>
          <a:lstStyle>
            <a:lvl1pPr marL="390525" indent="-390525" algn="l" defTabSz="1042988" rtl="0" eaLnBrk="0" fontAlgn="base" hangingPunct="0">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eaLnBrk="0" fontAlgn="base" hangingPunct="0">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l" defTabSz="1042988" rtl="0" eaLnBrk="0" fontAlgn="base" hangingPunct="0">
              <a:spcBef>
                <a:spcPct val="20000"/>
              </a:spcBef>
              <a:spcAft>
                <a:spcPct val="0"/>
              </a:spcAft>
              <a:buChar char="»"/>
              <a:defRPr sz="2300">
                <a:solidFill>
                  <a:srgbClr val="000066"/>
                </a:solidFill>
                <a:latin typeface="+mn-lt"/>
                <a:cs typeface="+mn-cs"/>
              </a:defRPr>
            </a:lvl5pPr>
            <a:lvl6pPr marL="2725738" indent="-165100" algn="l" defTabSz="1042988" rtl="0" fontAlgn="base">
              <a:spcBef>
                <a:spcPct val="20000"/>
              </a:spcBef>
              <a:spcAft>
                <a:spcPct val="0"/>
              </a:spcAft>
              <a:buChar char="»"/>
              <a:defRPr sz="2300">
                <a:solidFill>
                  <a:srgbClr val="000066"/>
                </a:solidFill>
                <a:latin typeface="+mn-lt"/>
                <a:cs typeface="+mn-cs"/>
              </a:defRPr>
            </a:lvl6pPr>
            <a:lvl7pPr marL="3182938" indent="-165100" algn="l" defTabSz="1042988" rtl="0" fontAlgn="base">
              <a:spcBef>
                <a:spcPct val="20000"/>
              </a:spcBef>
              <a:spcAft>
                <a:spcPct val="0"/>
              </a:spcAft>
              <a:buChar char="»"/>
              <a:defRPr sz="2300">
                <a:solidFill>
                  <a:srgbClr val="000066"/>
                </a:solidFill>
                <a:latin typeface="+mn-lt"/>
                <a:cs typeface="+mn-cs"/>
              </a:defRPr>
            </a:lvl7pPr>
            <a:lvl8pPr marL="3640138" indent="-165100" algn="l" defTabSz="1042988" rtl="0" fontAlgn="base">
              <a:spcBef>
                <a:spcPct val="20000"/>
              </a:spcBef>
              <a:spcAft>
                <a:spcPct val="0"/>
              </a:spcAft>
              <a:buChar char="»"/>
              <a:defRPr sz="2300">
                <a:solidFill>
                  <a:srgbClr val="000066"/>
                </a:solidFill>
                <a:latin typeface="+mn-lt"/>
                <a:cs typeface="+mn-cs"/>
              </a:defRPr>
            </a:lvl8pPr>
            <a:lvl9pPr marL="4097338" indent="-165100" algn="l" defTabSz="1042988" rtl="0" fontAlgn="base">
              <a:spcBef>
                <a:spcPct val="20000"/>
              </a:spcBef>
              <a:spcAft>
                <a:spcPct val="0"/>
              </a:spcAft>
              <a:buChar char="»"/>
              <a:defRPr sz="2300">
                <a:solidFill>
                  <a:srgbClr val="000066"/>
                </a:solidFill>
                <a:latin typeface="+mn-lt"/>
                <a:cs typeface="+mn-cs"/>
              </a:defRPr>
            </a:lvl9pPr>
          </a:lstStyle>
          <a:p>
            <a:pPr marL="0" indent="0" rtl="0" eaLnBrk="1" hangingPunct="1">
              <a:spcBef>
                <a:spcPts val="300"/>
              </a:spcBef>
              <a:buNone/>
              <a:defRPr/>
            </a:pPr>
            <a:r>
              <a:rPr lang="fr" sz="2000" u="sng">
                <a:latin typeface="Calibri" pitchFamily="34" charset="0"/>
              </a:rPr>
              <a:t>Solution(s)</a:t>
            </a:r>
          </a:p>
          <a:p>
            <a:pPr marL="0" indent="0" rtl="0" eaLnBrk="1" hangingPunct="1">
              <a:spcBef>
                <a:spcPts val="300"/>
              </a:spcBef>
              <a:buNone/>
              <a:defRPr/>
            </a:pPr>
            <a:r>
              <a:rPr lang="fr" sz="2000">
                <a:latin typeface="Calibri" pitchFamily="34" charset="0"/>
              </a:rPr>
              <a:t>Débranchez et rebranchez le câble Ethernet entre l’ordinateur et l’outil.</a:t>
            </a:r>
          </a:p>
          <a:p>
            <a:pPr marL="0" indent="0" rtl="0" eaLnBrk="1" hangingPunct="1">
              <a:spcBef>
                <a:spcPts val="300"/>
              </a:spcBef>
              <a:buNone/>
              <a:defRPr/>
            </a:pPr>
            <a:r>
              <a:rPr lang="fr" sz="2000">
                <a:latin typeface="Calibri" pitchFamily="34" charset="0"/>
              </a:rPr>
              <a:t>Débranchez et rebranchez le câble de communication entre la plaque de passerelle et le GeneXpert. Redémarrez le système et vérifiez la température (devrait être inférieure à 30° C).</a:t>
            </a:r>
          </a:p>
          <a:p>
            <a:pPr marL="0" indent="0" rtl="0" eaLnBrk="1" hangingPunct="1">
              <a:spcBef>
                <a:spcPts val="300"/>
              </a:spcBef>
              <a:buNone/>
              <a:defRPr/>
            </a:pPr>
            <a:r>
              <a:rPr lang="fr" sz="2000">
                <a:latin typeface="Calibri" pitchFamily="34" charset="0"/>
              </a:rPr>
              <a:t>Vérifiez le fonctionnement de l'ASI et installez un parasurtenseur.</a:t>
            </a:r>
          </a:p>
        </p:txBody>
      </p:sp>
      <p:sp>
        <p:nvSpPr>
          <p:cNvPr id="11" name="Content Placeholder 2"/>
          <p:cNvSpPr>
            <a:spLocks noGrp="1"/>
          </p:cNvSpPr>
          <p:nvPr>
            <p:ph idx="1"/>
          </p:nvPr>
        </p:nvSpPr>
        <p:spPr>
          <a:xfrm>
            <a:off x="5991731" y="1730857"/>
            <a:ext cx="4497425" cy="1021213"/>
          </a:xfrm>
        </p:spPr>
        <p:txBody>
          <a:bodyPr rtlCol="0"/>
          <a:lstStyle/>
          <a:p>
            <a:pPr marL="0" indent="0" rtl="0">
              <a:spcBef>
                <a:spcPts val="300"/>
              </a:spcBef>
              <a:buNone/>
              <a:defRPr/>
            </a:pPr>
            <a:r>
              <a:rPr lang="fr" sz="2400" b="1" u="sng">
                <a:latin typeface="Calibri" pitchFamily="34" charset="0"/>
                <a:ea typeface="ＭＳ Ｐゴシック" charset="-128"/>
                <a:cs typeface="Calibri" pitchFamily="34" charset="0"/>
              </a:rPr>
              <a:t>Cause</a:t>
            </a:r>
          </a:p>
          <a:p>
            <a:pPr marL="0" indent="0" rtl="0">
              <a:spcBef>
                <a:spcPts val="300"/>
              </a:spcBef>
              <a:buNone/>
              <a:defRPr/>
            </a:pPr>
            <a:r>
              <a:rPr lang="fr" sz="2000">
                <a:latin typeface="Calibri" pitchFamily="34" charset="0"/>
              </a:rPr>
              <a:t>La perte de communication du module communication a été détectée. </a:t>
            </a:r>
          </a:p>
          <a:p>
            <a:pPr marL="0" indent="0" rtl="0">
              <a:spcBef>
                <a:spcPts val="300"/>
              </a:spcBef>
              <a:buNone/>
              <a:defRPr/>
            </a:pPr>
            <a:endParaRPr lang="en-US" sz="2000" b="1" u="sng" dirty="0">
              <a:latin typeface="Calibri" pitchFamily="34" charset="0"/>
              <a:ea typeface="ＭＳ Ｐゴシック" charset="-128"/>
              <a:cs typeface="Calibri" pitchFamily="34" charset="0"/>
            </a:endParaRPr>
          </a:p>
          <a:p>
            <a:pPr marL="0" indent="0" rtl="0">
              <a:spcBef>
                <a:spcPts val="300"/>
              </a:spcBef>
              <a:buNone/>
              <a:defRPr/>
            </a:pPr>
            <a:r>
              <a:rPr lang="fr" sz="2400" b="1" u="sng">
                <a:latin typeface="Calibri" pitchFamily="34" charset="0"/>
                <a:ea typeface="ＭＳ Ｐゴシック" charset="-128"/>
                <a:cs typeface="Calibri" pitchFamily="34" charset="0"/>
              </a:rPr>
              <a:t>Origine(s)</a:t>
            </a:r>
          </a:p>
          <a:p>
            <a:pPr marL="0" indent="0" rtl="0">
              <a:spcBef>
                <a:spcPts val="300"/>
              </a:spcBef>
              <a:buNone/>
              <a:defRPr/>
            </a:pPr>
            <a:r>
              <a:rPr lang="fr" sz="2000">
                <a:latin typeface="Calibri" pitchFamily="34" charset="0"/>
              </a:rPr>
              <a:t>Problème lié à l’alimentation électrique (des fluctuation/une panne de l’alimentation principale ou de l’ASI). </a:t>
            </a:r>
            <a:endParaRPr lang="en-US" sz="1700" dirty="0">
              <a:latin typeface="Calibri" pitchFamily="34" charset="0"/>
              <a:ea typeface="ＭＳ Ｐゴシック" charset="-128"/>
              <a:cs typeface="Calibri" pitchFamily="34" charset="0"/>
            </a:endParaRPr>
          </a:p>
        </p:txBody>
      </p:sp>
      <p:grpSp>
        <p:nvGrpSpPr>
          <p:cNvPr id="2" name="Grouper 1"/>
          <p:cNvGrpSpPr/>
          <p:nvPr/>
        </p:nvGrpSpPr>
        <p:grpSpPr>
          <a:xfrm>
            <a:off x="519783" y="1466843"/>
            <a:ext cx="4990203" cy="3169153"/>
            <a:chOff x="250211" y="1438121"/>
            <a:chExt cx="5290278" cy="3359723"/>
          </a:xfrm>
        </p:grpSpPr>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2954"/>
            <a:stretch/>
          </p:blipFill>
          <p:spPr bwMode="auto">
            <a:xfrm>
              <a:off x="250211" y="1438121"/>
              <a:ext cx="5290278" cy="3359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ounded Rectangle 17"/>
            <p:cNvSpPr/>
            <p:nvPr/>
          </p:nvSpPr>
          <p:spPr bwMode="auto">
            <a:xfrm>
              <a:off x="2291462" y="2296650"/>
              <a:ext cx="3249026" cy="425734"/>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321" tIns="45661" rIns="91321" bIns="45661" numCol="1" rtlCol="0" anchor="t" anchorCtr="0" compatLnSpc="1">
              <a:prstTxWarp prst="textNoShape">
                <a:avLst/>
              </a:prstTxWarp>
            </a:bodyPr>
            <a:lstStyle/>
            <a:p>
              <a:pPr defTabSz="1041632" rtl="0"/>
              <a:endParaRPr lang="en-US" sz="3900" b="1">
                <a:solidFill>
                  <a:srgbClr val="000066"/>
                </a:solidFill>
                <a:cs typeface="Arial" charset="0"/>
              </a:endParaRPr>
            </a:p>
          </p:txBody>
        </p:sp>
      </p:grpSp>
    </p:spTree>
    <p:extLst>
      <p:ext uri="{BB962C8B-B14F-4D97-AF65-F5344CB8AC3E}">
        <p14:creationId xmlns:p14="http://schemas.microsoft.com/office/powerpoint/2010/main" val="4124527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4000">
                <a:latin typeface="+mj-lt"/>
                <a:ea typeface="+mj-ea"/>
                <a:cs typeface="+mj-cs"/>
              </a:rPr>
              <a:t>D’autres</a:t>
            </a:r>
            <a:r>
              <a:rPr lang="fr" sz="3600">
                <a:solidFill>
                  <a:srgbClr val="421C5E"/>
                </a:solidFill>
                <a:latin typeface="Calibri" pitchFamily="34" charset="0"/>
              </a:rPr>
              <a:t> </a:t>
            </a:r>
            <a:r>
              <a:rPr lang="fr" sz="4000">
                <a:latin typeface="+mj-lt"/>
                <a:ea typeface="+mj-ea"/>
                <a:cs typeface="+mj-cs"/>
              </a:rPr>
              <a:t>codes d’erreur</a:t>
            </a:r>
          </a:p>
        </p:txBody>
      </p:sp>
      <p:sp>
        <p:nvSpPr>
          <p:cNvPr id="10" name="Rounded Rectangle 9"/>
          <p:cNvSpPr/>
          <p:nvPr/>
        </p:nvSpPr>
        <p:spPr bwMode="auto">
          <a:xfrm>
            <a:off x="9511652" y="5975487"/>
            <a:ext cx="831700" cy="388086"/>
          </a:xfrm>
          <a:prstGeom prst="roundRect">
            <a:avLst/>
          </a:prstGeom>
          <a:solidFill>
            <a:schemeClr val="bg1"/>
          </a:solidFill>
          <a:ln w="9525" cap="flat" cmpd="sng" algn="ctr">
            <a:noFill/>
            <a:prstDash val="solid"/>
            <a:round/>
            <a:headEnd type="none" w="med" len="med"/>
            <a:tailEnd type="none" w="med" len="med"/>
          </a:ln>
          <a:effectLst/>
        </p:spPr>
        <p:txBody>
          <a:bodyPr vert="horz" wrap="square" lIns="91321" tIns="45661" rIns="91321" bIns="45661" numCol="1" rtlCol="0" anchor="t" anchorCtr="0" compatLnSpc="1">
            <a:prstTxWarp prst="textNoShape">
              <a:avLst/>
            </a:prstTxWarp>
          </a:bodyPr>
          <a:lstStyle/>
          <a:p>
            <a:pPr defTabSz="1041632" rtl="0"/>
            <a:endParaRPr lang="en-US" sz="3900" b="1">
              <a:solidFill>
                <a:srgbClr val="000066"/>
              </a:solidFill>
              <a:cs typeface="Arial" charset="0"/>
            </a:endParaRPr>
          </a:p>
        </p:txBody>
      </p:sp>
      <p:sp>
        <p:nvSpPr>
          <p:cNvPr id="2" name="Content Placeholder 1"/>
          <p:cNvSpPr>
            <a:spLocks noGrp="1"/>
          </p:cNvSpPr>
          <p:nvPr>
            <p:ph idx="1"/>
          </p:nvPr>
        </p:nvSpPr>
        <p:spPr>
          <a:xfrm>
            <a:off x="231751" y="1467644"/>
            <a:ext cx="10225136" cy="4439703"/>
          </a:xfrm>
        </p:spPr>
        <p:txBody>
          <a:bodyPr rtlCol="0"/>
          <a:lstStyle/>
          <a:p>
            <a:pPr rtl="0"/>
            <a:r>
              <a:rPr lang="fr" sz="2300" b="1" dirty="0">
                <a:latin typeface="Calibri" pitchFamily="34" charset="0"/>
              </a:rPr>
              <a:t>Erreur 2037 :</a:t>
            </a:r>
            <a:r>
              <a:rPr lang="fr" sz="2300" dirty="0">
                <a:latin typeface="Calibri" pitchFamily="34" charset="0"/>
              </a:rPr>
              <a:t> Test de l'intégrité de la cartouche </a:t>
            </a:r>
          </a:p>
          <a:p>
            <a:pPr lvl="1" rtl="0"/>
            <a:r>
              <a:rPr lang="fr" sz="2000" dirty="0">
                <a:latin typeface="Calibri" pitchFamily="34" charset="0"/>
              </a:rPr>
              <a:t>Au début d'un test, le GeneXpert vérifie la pression dans le tube. Au cas où la pression n'est pas correcte, le logiciel arrêtera le test parce que la cartouche n'est pas étanche (problème de qualité). N’utilisez pas cette cartouche. </a:t>
            </a:r>
          </a:p>
          <a:p>
            <a:pPr rtl="0"/>
            <a:r>
              <a:rPr lang="fr" sz="2300" b="1" dirty="0">
                <a:latin typeface="Calibri" pitchFamily="34" charset="0"/>
              </a:rPr>
              <a:t>Erreur 2014 / 3074 / 3075 / 1001</a:t>
            </a:r>
            <a:r>
              <a:rPr lang="fr" sz="2300" dirty="0">
                <a:latin typeface="Calibri" pitchFamily="34" charset="0"/>
              </a:rPr>
              <a:t>: défaut lié à la température/à l’appareil de chauffage</a:t>
            </a:r>
          </a:p>
          <a:p>
            <a:pPr lvl="1" rtl="0"/>
            <a:r>
              <a:rPr lang="fr" sz="2000" dirty="0">
                <a:latin typeface="Calibri" pitchFamily="34" charset="0"/>
              </a:rPr>
              <a:t>Causes : température élevée dans le module ; défaillance d'un élément de l’appareil de chauffage ; ventilateur cassée ; poussières sur le filtre près du ventilateur</a:t>
            </a:r>
          </a:p>
          <a:p>
            <a:pPr lvl="1" rtl="0"/>
            <a:r>
              <a:rPr lang="fr" sz="2000" dirty="0">
                <a:latin typeface="Calibri" pitchFamily="34" charset="0"/>
              </a:rPr>
              <a:t>Est-ce que cette erreur affecte un seul module ? Toujours le même ? </a:t>
            </a:r>
          </a:p>
          <a:p>
            <a:pPr lvl="2" rtl="0"/>
            <a:r>
              <a:rPr lang="fr" sz="2000" dirty="0">
                <a:latin typeface="Calibri" pitchFamily="34" charset="0"/>
              </a:rPr>
              <a:t>Dans la fenêtre GeneXpert Dx </a:t>
            </a:r>
            <a:r>
              <a:rPr lang="fr" sz="2000" dirty="0" smtClean="0">
                <a:latin typeface="Calibri" pitchFamily="34" charset="0"/>
              </a:rPr>
              <a:t>System, </a:t>
            </a:r>
            <a:r>
              <a:rPr lang="fr" sz="2000" dirty="0">
                <a:latin typeface="Calibri" pitchFamily="34" charset="0"/>
              </a:rPr>
              <a:t>cliquez sur « Maintenance </a:t>
            </a:r>
            <a:r>
              <a:rPr lang="fr" sz="2000" dirty="0" smtClean="0">
                <a:latin typeface="Calibri" pitchFamily="34" charset="0"/>
              </a:rPr>
              <a:t>» </a:t>
            </a:r>
            <a:r>
              <a:rPr lang="fr" sz="2000" dirty="0">
                <a:latin typeface="Calibri" pitchFamily="34" charset="0"/>
              </a:rPr>
              <a:t>dans la barre de menus et sélectionnez « Module Reporters » </a:t>
            </a:r>
            <a:r>
              <a:rPr lang="fr" sz="2000" dirty="0" smtClean="0">
                <a:latin typeface="Calibri" pitchFamily="34" charset="0"/>
              </a:rPr>
              <a:t>pour vérifier </a:t>
            </a:r>
            <a:r>
              <a:rPr lang="fr" sz="2000" dirty="0">
                <a:latin typeface="Calibri" pitchFamily="34" charset="0"/>
              </a:rPr>
              <a:t>les températures du module</a:t>
            </a:r>
            <a:endParaRPr lang="en-US" sz="2000" dirty="0">
              <a:solidFill>
                <a:schemeClr val="accent1"/>
              </a:solidFill>
              <a:latin typeface="Calibri" pitchFamily="34" charset="0"/>
            </a:endParaRPr>
          </a:p>
        </p:txBody>
      </p:sp>
      <p:pic>
        <p:nvPicPr>
          <p:cNvPr id="12" name="Picture 11"/>
          <p:cNvPicPr>
            <a:picLocks noChangeAspect="1"/>
          </p:cNvPicPr>
          <p:nvPr/>
        </p:nvPicPr>
        <p:blipFill rotWithShape="1">
          <a:blip r:embed="rId2" cstate="print"/>
          <a:srcRect t="1" b="28562"/>
          <a:stretch/>
        </p:blipFill>
        <p:spPr>
          <a:xfrm>
            <a:off x="1167855" y="5308621"/>
            <a:ext cx="8029421" cy="1343599"/>
          </a:xfrm>
          <a:prstGeom prst="rect">
            <a:avLst/>
          </a:prstGeom>
        </p:spPr>
      </p:pic>
      <p:cxnSp>
        <p:nvCxnSpPr>
          <p:cNvPr id="13" name="Straight Arrow Connector 12"/>
          <p:cNvCxnSpPr/>
          <p:nvPr/>
        </p:nvCxnSpPr>
        <p:spPr>
          <a:xfrm>
            <a:off x="724635" y="5229656"/>
            <a:ext cx="3053202" cy="517760"/>
          </a:xfrm>
          <a:prstGeom prst="straightConnector1">
            <a:avLst/>
          </a:prstGeom>
          <a:ln w="62230">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14" name="Oval 13"/>
          <p:cNvSpPr/>
          <p:nvPr/>
        </p:nvSpPr>
        <p:spPr bwMode="auto">
          <a:xfrm>
            <a:off x="3777837" y="5616892"/>
            <a:ext cx="2147883" cy="315248"/>
          </a:xfrm>
          <a:prstGeom prst="ellipse">
            <a:avLst/>
          </a:prstGeom>
          <a:noFill/>
          <a:ln w="9525" cap="flat" cmpd="sng" algn="ctr">
            <a:solidFill>
              <a:srgbClr val="FF0000"/>
            </a:solidFill>
            <a:prstDash val="solid"/>
            <a:round/>
            <a:headEnd type="none" w="med" len="med"/>
            <a:tailEnd type="none" w="med" len="med"/>
          </a:ln>
          <a:effectLst/>
        </p:spPr>
        <p:txBody>
          <a:bodyPr vert="horz" wrap="square" lIns="91321" tIns="45661" rIns="91321" bIns="45661" numCol="1" rtlCol="0" anchor="t" anchorCtr="0" compatLnSpc="1">
            <a:prstTxWarp prst="textNoShape">
              <a:avLst/>
            </a:prstTxWarp>
          </a:bodyPr>
          <a:lstStyle/>
          <a:p>
            <a:pPr defTabSz="1041632" rtl="0"/>
            <a:endParaRPr lang="en-US" sz="3900" b="1">
              <a:solidFill>
                <a:srgbClr val="000066"/>
              </a:solidFill>
              <a:cs typeface="Arial" charset="0"/>
            </a:endParaRPr>
          </a:p>
        </p:txBody>
      </p:sp>
    </p:spTree>
    <p:extLst>
      <p:ext uri="{BB962C8B-B14F-4D97-AF65-F5344CB8AC3E}">
        <p14:creationId xmlns:p14="http://schemas.microsoft.com/office/powerpoint/2010/main" val="33173535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4000">
                <a:latin typeface="+mj-lt"/>
                <a:ea typeface="+mj-ea"/>
                <a:cs typeface="+mj-cs"/>
              </a:rPr>
              <a:t>Résultat invalide</a:t>
            </a:r>
          </a:p>
        </p:txBody>
      </p:sp>
      <p:sp>
        <p:nvSpPr>
          <p:cNvPr id="9" name="Content Placeholder 2"/>
          <p:cNvSpPr txBox="1">
            <a:spLocks/>
          </p:cNvSpPr>
          <p:nvPr/>
        </p:nvSpPr>
        <p:spPr bwMode="auto">
          <a:xfrm>
            <a:off x="308151" y="5533009"/>
            <a:ext cx="9982928" cy="830564"/>
          </a:xfrm>
          <a:prstGeom prst="rect">
            <a:avLst/>
          </a:prstGeom>
          <a:noFill/>
          <a:ln w="9525">
            <a:noFill/>
            <a:miter lim="800000"/>
            <a:headEnd/>
            <a:tailEnd/>
          </a:ln>
        </p:spPr>
        <p:txBody>
          <a:bodyPr vert="horz" wrap="square" lIns="0" tIns="0" rIns="0" bIns="0" numCol="1" rtlCol="0" anchor="t" anchorCtr="0" compatLnSpc="1">
            <a:prstTxWarp prst="textNoShape">
              <a:avLst/>
            </a:prstTxWarp>
          </a:bodyPr>
          <a:lstStyle>
            <a:lvl1pPr marL="390525" indent="-390525" algn="l" defTabSz="1042988" rtl="0" eaLnBrk="0" fontAlgn="base" hangingPunct="0">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eaLnBrk="0" fontAlgn="base" hangingPunct="0">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l" defTabSz="1042988" rtl="0" eaLnBrk="0" fontAlgn="base" hangingPunct="0">
              <a:spcBef>
                <a:spcPct val="20000"/>
              </a:spcBef>
              <a:spcAft>
                <a:spcPct val="0"/>
              </a:spcAft>
              <a:buChar char="»"/>
              <a:defRPr sz="2300">
                <a:solidFill>
                  <a:srgbClr val="000066"/>
                </a:solidFill>
                <a:latin typeface="+mn-lt"/>
                <a:cs typeface="+mn-cs"/>
              </a:defRPr>
            </a:lvl5pPr>
            <a:lvl6pPr marL="2725738" indent="-165100" algn="l" defTabSz="1042988" rtl="0" fontAlgn="base">
              <a:spcBef>
                <a:spcPct val="20000"/>
              </a:spcBef>
              <a:spcAft>
                <a:spcPct val="0"/>
              </a:spcAft>
              <a:buChar char="»"/>
              <a:defRPr sz="2300">
                <a:solidFill>
                  <a:srgbClr val="000066"/>
                </a:solidFill>
                <a:latin typeface="+mn-lt"/>
                <a:cs typeface="+mn-cs"/>
              </a:defRPr>
            </a:lvl6pPr>
            <a:lvl7pPr marL="3182938" indent="-165100" algn="l" defTabSz="1042988" rtl="0" fontAlgn="base">
              <a:spcBef>
                <a:spcPct val="20000"/>
              </a:spcBef>
              <a:spcAft>
                <a:spcPct val="0"/>
              </a:spcAft>
              <a:buChar char="»"/>
              <a:defRPr sz="2300">
                <a:solidFill>
                  <a:srgbClr val="000066"/>
                </a:solidFill>
                <a:latin typeface="+mn-lt"/>
                <a:cs typeface="+mn-cs"/>
              </a:defRPr>
            </a:lvl7pPr>
            <a:lvl8pPr marL="3640138" indent="-165100" algn="l" defTabSz="1042988" rtl="0" fontAlgn="base">
              <a:spcBef>
                <a:spcPct val="20000"/>
              </a:spcBef>
              <a:spcAft>
                <a:spcPct val="0"/>
              </a:spcAft>
              <a:buChar char="»"/>
              <a:defRPr sz="2300">
                <a:solidFill>
                  <a:srgbClr val="000066"/>
                </a:solidFill>
                <a:latin typeface="+mn-lt"/>
                <a:cs typeface="+mn-cs"/>
              </a:defRPr>
            </a:lvl8pPr>
            <a:lvl9pPr marL="4097338" indent="-165100" algn="l" defTabSz="1042988" rtl="0" fontAlgn="base">
              <a:spcBef>
                <a:spcPct val="20000"/>
              </a:spcBef>
              <a:spcAft>
                <a:spcPct val="0"/>
              </a:spcAft>
              <a:buChar char="»"/>
              <a:defRPr sz="2300">
                <a:solidFill>
                  <a:srgbClr val="000066"/>
                </a:solidFill>
                <a:latin typeface="+mn-lt"/>
                <a:cs typeface="+mn-cs"/>
              </a:defRPr>
            </a:lvl9pPr>
          </a:lstStyle>
          <a:p>
            <a:pPr marL="0" indent="0" rtl="0" eaLnBrk="1" hangingPunct="1">
              <a:spcBef>
                <a:spcPts val="300"/>
              </a:spcBef>
              <a:buNone/>
              <a:defRPr/>
            </a:pPr>
            <a:r>
              <a:rPr lang="fr" sz="2400" u="sng">
                <a:latin typeface="Calibri" pitchFamily="34" charset="0"/>
              </a:rPr>
              <a:t>Solution (s)</a:t>
            </a:r>
          </a:p>
          <a:p>
            <a:pPr marL="0" lvl="1" indent="0" rtl="0" eaLnBrk="1" hangingPunct="1">
              <a:spcBef>
                <a:spcPts val="300"/>
              </a:spcBef>
              <a:buNone/>
              <a:defRPr/>
            </a:pPr>
            <a:r>
              <a:rPr lang="fr" sz="2200">
                <a:latin typeface="Calibri" pitchFamily="34" charset="0"/>
              </a:rPr>
              <a:t>Prélevez</a:t>
            </a:r>
            <a:r>
              <a:rPr lang="fr" sz="2000">
                <a:solidFill>
                  <a:srgbClr val="421C5E"/>
                </a:solidFill>
                <a:latin typeface="Calibri" pitchFamily="34" charset="0"/>
                <a:ea typeface="ＭＳ Ｐゴシック" charset="-128"/>
              </a:rPr>
              <a:t> </a:t>
            </a:r>
            <a:r>
              <a:rPr lang="fr" sz="2200">
                <a:latin typeface="Calibri" pitchFamily="34" charset="0"/>
              </a:rPr>
              <a:t>un autre échantillon si nécessaire.</a:t>
            </a:r>
          </a:p>
        </p:txBody>
      </p:sp>
      <p:sp>
        <p:nvSpPr>
          <p:cNvPr id="11" name="Content Placeholder 2"/>
          <p:cNvSpPr>
            <a:spLocks noGrp="1"/>
          </p:cNvSpPr>
          <p:nvPr>
            <p:ph idx="1"/>
          </p:nvPr>
        </p:nvSpPr>
        <p:spPr>
          <a:xfrm>
            <a:off x="6136407" y="1557225"/>
            <a:ext cx="3806276" cy="1227788"/>
          </a:xfrm>
        </p:spPr>
        <p:txBody>
          <a:bodyPr rtlCol="0"/>
          <a:lstStyle/>
          <a:p>
            <a:pPr marL="0" indent="0" rtl="0">
              <a:spcBef>
                <a:spcPts val="300"/>
              </a:spcBef>
              <a:buNone/>
              <a:defRPr/>
            </a:pPr>
            <a:r>
              <a:rPr lang="fr" sz="2000" b="1" u="sng" dirty="0">
                <a:latin typeface="Calibri" pitchFamily="34" charset="0"/>
              </a:rPr>
              <a:t>Cause</a:t>
            </a:r>
          </a:p>
          <a:p>
            <a:pPr marL="0" indent="0" rtl="0">
              <a:spcBef>
                <a:spcPts val="300"/>
              </a:spcBef>
              <a:buNone/>
              <a:defRPr/>
            </a:pPr>
            <a:r>
              <a:rPr lang="fr" sz="2000" dirty="0">
                <a:solidFill>
                  <a:srgbClr val="421C5E"/>
                </a:solidFill>
                <a:latin typeface="Calibri" pitchFamily="34" charset="0"/>
              </a:rPr>
              <a:t> </a:t>
            </a:r>
            <a:r>
              <a:rPr lang="fr" sz="2000" dirty="0">
                <a:latin typeface="Calibri" pitchFamily="34" charset="0"/>
              </a:rPr>
              <a:t>Le Contrôle du traitement de l’échantillon (SPC) a échoué.</a:t>
            </a:r>
          </a:p>
          <a:p>
            <a:pPr marL="0" indent="0" rtl="0">
              <a:spcBef>
                <a:spcPts val="300"/>
              </a:spcBef>
              <a:buNone/>
              <a:defRPr/>
            </a:pPr>
            <a:endParaRPr lang="en-US" sz="2000" b="1" u="sng" dirty="0">
              <a:solidFill>
                <a:srgbClr val="421C5E"/>
              </a:solidFill>
              <a:latin typeface="Calibri" pitchFamily="34" charset="0"/>
              <a:ea typeface="ＭＳ Ｐゴシック" charset="-128"/>
              <a:cs typeface="Calibri" pitchFamily="34" charset="0"/>
            </a:endParaRPr>
          </a:p>
        </p:txBody>
      </p:sp>
      <p:sp>
        <p:nvSpPr>
          <p:cNvPr id="12" name="Content Placeholder 2"/>
          <p:cNvSpPr txBox="1">
            <a:spLocks/>
          </p:cNvSpPr>
          <p:nvPr/>
        </p:nvSpPr>
        <p:spPr bwMode="auto">
          <a:xfrm>
            <a:off x="5560343" y="4080122"/>
            <a:ext cx="4962326" cy="1021213"/>
          </a:xfrm>
          <a:prstGeom prst="rect">
            <a:avLst/>
          </a:prstGeom>
          <a:noFill/>
          <a:ln w="9525">
            <a:noFill/>
            <a:miter lim="800000"/>
            <a:headEnd/>
            <a:tailEnd/>
          </a:ln>
        </p:spPr>
        <p:txBody>
          <a:bodyPr vert="horz" wrap="square" lIns="0" tIns="0" rIns="0" bIns="0" numCol="1" rtlCol="0" anchor="t" anchorCtr="0" compatLnSpc="1">
            <a:prstTxWarp prst="textNoShape">
              <a:avLst/>
            </a:prstTxWarp>
          </a:bodyPr>
          <a:lstStyle>
            <a:lvl1pPr marL="390525" indent="-390525" algn="l" defTabSz="1042988" rtl="0" eaLnBrk="0" fontAlgn="base" hangingPunct="0">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eaLnBrk="0" fontAlgn="base" hangingPunct="0">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l" defTabSz="1042988" rtl="0" eaLnBrk="0" fontAlgn="base" hangingPunct="0">
              <a:spcBef>
                <a:spcPct val="20000"/>
              </a:spcBef>
              <a:spcAft>
                <a:spcPct val="0"/>
              </a:spcAft>
              <a:buChar char="»"/>
              <a:defRPr sz="2300">
                <a:solidFill>
                  <a:srgbClr val="000066"/>
                </a:solidFill>
                <a:latin typeface="+mn-lt"/>
                <a:cs typeface="+mn-cs"/>
              </a:defRPr>
            </a:lvl5pPr>
            <a:lvl6pPr marL="2725738" indent="-165100" algn="l" defTabSz="1042988" rtl="0" fontAlgn="base">
              <a:spcBef>
                <a:spcPct val="20000"/>
              </a:spcBef>
              <a:spcAft>
                <a:spcPct val="0"/>
              </a:spcAft>
              <a:buChar char="»"/>
              <a:defRPr sz="2300">
                <a:solidFill>
                  <a:srgbClr val="000066"/>
                </a:solidFill>
                <a:latin typeface="+mn-lt"/>
                <a:cs typeface="+mn-cs"/>
              </a:defRPr>
            </a:lvl6pPr>
            <a:lvl7pPr marL="3182938" indent="-165100" algn="l" defTabSz="1042988" rtl="0" fontAlgn="base">
              <a:spcBef>
                <a:spcPct val="20000"/>
              </a:spcBef>
              <a:spcAft>
                <a:spcPct val="0"/>
              </a:spcAft>
              <a:buChar char="»"/>
              <a:defRPr sz="2300">
                <a:solidFill>
                  <a:srgbClr val="000066"/>
                </a:solidFill>
                <a:latin typeface="+mn-lt"/>
                <a:cs typeface="+mn-cs"/>
              </a:defRPr>
            </a:lvl7pPr>
            <a:lvl8pPr marL="3640138" indent="-165100" algn="l" defTabSz="1042988" rtl="0" fontAlgn="base">
              <a:spcBef>
                <a:spcPct val="20000"/>
              </a:spcBef>
              <a:spcAft>
                <a:spcPct val="0"/>
              </a:spcAft>
              <a:buChar char="»"/>
              <a:defRPr sz="2300">
                <a:solidFill>
                  <a:srgbClr val="000066"/>
                </a:solidFill>
                <a:latin typeface="+mn-lt"/>
                <a:cs typeface="+mn-cs"/>
              </a:defRPr>
            </a:lvl8pPr>
            <a:lvl9pPr marL="4097338" indent="-165100" algn="l" defTabSz="1042988" rtl="0" fontAlgn="base">
              <a:spcBef>
                <a:spcPct val="20000"/>
              </a:spcBef>
              <a:spcAft>
                <a:spcPct val="0"/>
              </a:spcAft>
              <a:buChar char="»"/>
              <a:defRPr sz="2300">
                <a:solidFill>
                  <a:srgbClr val="000066"/>
                </a:solidFill>
                <a:latin typeface="+mn-lt"/>
                <a:cs typeface="+mn-cs"/>
              </a:defRPr>
            </a:lvl9pPr>
          </a:lstStyle>
          <a:p>
            <a:pPr marL="0" indent="0" rtl="0" eaLnBrk="1" hangingPunct="1">
              <a:spcBef>
                <a:spcPts val="300"/>
              </a:spcBef>
              <a:buNone/>
              <a:defRPr/>
            </a:pPr>
            <a:endParaRPr lang="fr" sz="1600" u="sng" dirty="0" smtClean="0">
              <a:latin typeface="Calibri" pitchFamily="34" charset="0"/>
            </a:endParaRPr>
          </a:p>
          <a:p>
            <a:pPr marL="0" indent="0" rtl="0" eaLnBrk="1" hangingPunct="1">
              <a:spcBef>
                <a:spcPts val="300"/>
              </a:spcBef>
              <a:buNone/>
              <a:defRPr/>
            </a:pPr>
            <a:r>
              <a:rPr lang="fr" sz="2400" u="sng" dirty="0" smtClean="0">
                <a:latin typeface="Calibri" pitchFamily="34" charset="0"/>
              </a:rPr>
              <a:t>P</a:t>
            </a:r>
            <a:r>
              <a:rPr lang="fr" sz="2000" u="sng" dirty="0" smtClean="0">
                <a:latin typeface="Calibri" pitchFamily="34" charset="0"/>
              </a:rPr>
              <a:t>révention</a:t>
            </a:r>
            <a:endParaRPr lang="fr" sz="2000" u="sng" dirty="0">
              <a:latin typeface="Calibri" pitchFamily="34" charset="0"/>
            </a:endParaRPr>
          </a:p>
          <a:p>
            <a:pPr marL="0" lvl="1" indent="0" rtl="0" eaLnBrk="1" hangingPunct="1">
              <a:spcBef>
                <a:spcPts val="300"/>
              </a:spcBef>
              <a:buNone/>
              <a:defRPr/>
            </a:pPr>
            <a:r>
              <a:rPr lang="fr" sz="2000" dirty="0">
                <a:latin typeface="Calibri" pitchFamily="34" charset="0"/>
              </a:rPr>
              <a:t>Avant de le mélanger avec le réactif d'échantillon (SR) aux fins de décontamination, assurez-vous que l'échantillon ne contient pas de particules alimentaires ou de sang. Laissez les particules alimentaires se sédimenter au fond du prélèvement avant d’ajouter l’échantillon dans la cartouche.</a:t>
            </a:r>
          </a:p>
        </p:txBody>
      </p:sp>
      <p:sp>
        <p:nvSpPr>
          <p:cNvPr id="4" name="Rectangle 3"/>
          <p:cNvSpPr/>
          <p:nvPr/>
        </p:nvSpPr>
        <p:spPr>
          <a:xfrm>
            <a:off x="5488335" y="2835796"/>
            <a:ext cx="4481731" cy="2400538"/>
          </a:xfrm>
          <a:prstGeom prst="rect">
            <a:avLst/>
          </a:prstGeom>
        </p:spPr>
        <p:txBody>
          <a:bodyPr wrap="square" lIns="91321" tIns="45661" rIns="91321" bIns="45661" rtlCol="0">
            <a:spAutoFit/>
          </a:bodyPr>
          <a:lstStyle/>
          <a:p>
            <a:pPr defTabSz="1041632" rtl="0">
              <a:spcBef>
                <a:spcPts val="300"/>
              </a:spcBef>
              <a:buClr>
                <a:srgbClr val="1E7FB8"/>
              </a:buClr>
              <a:defRPr/>
            </a:pPr>
            <a:r>
              <a:rPr lang="fr" sz="2000" u="sng" dirty="0">
                <a:latin typeface="Calibri" pitchFamily="34" charset="0"/>
                <a:cs typeface="+mn-cs"/>
              </a:rPr>
              <a:t>Origine(s)</a:t>
            </a:r>
          </a:p>
          <a:p>
            <a:pPr defTabSz="1041632" rtl="0">
              <a:spcBef>
                <a:spcPts val="300"/>
              </a:spcBef>
              <a:buClr>
                <a:srgbClr val="1E7FB8"/>
              </a:buClr>
              <a:defRPr/>
            </a:pPr>
            <a:r>
              <a:rPr lang="fr" sz="2000" dirty="0">
                <a:latin typeface="Calibri" pitchFamily="34" charset="0"/>
                <a:cs typeface="+mn-cs"/>
              </a:rPr>
              <a:t>PCR a été inhibée en raison des particules alimentaires ou du sang dans l'échantillon</a:t>
            </a:r>
            <a:r>
              <a:rPr lang="fr" sz="2000" dirty="0" smtClean="0">
                <a:latin typeface="Calibri" pitchFamily="34" charset="0"/>
                <a:cs typeface="+mn-cs"/>
              </a:rPr>
              <a:t>.</a:t>
            </a:r>
          </a:p>
          <a:p>
            <a:pPr defTabSz="1041632" rtl="0">
              <a:spcBef>
                <a:spcPts val="300"/>
              </a:spcBef>
              <a:buClr>
                <a:srgbClr val="1E7FB8"/>
              </a:buClr>
              <a:defRPr/>
            </a:pPr>
            <a:endParaRPr lang="fr" sz="2000" dirty="0" smtClean="0">
              <a:latin typeface="Calibri" pitchFamily="34" charset="0"/>
              <a:cs typeface="+mn-cs"/>
            </a:endParaRPr>
          </a:p>
          <a:p>
            <a:pPr defTabSz="1041632" rtl="0">
              <a:spcBef>
                <a:spcPts val="300"/>
              </a:spcBef>
              <a:buClr>
                <a:srgbClr val="1E7FB8"/>
              </a:buClr>
              <a:defRPr/>
            </a:pPr>
            <a:endParaRPr lang="fr" sz="2000" dirty="0" smtClean="0">
              <a:latin typeface="Calibri" pitchFamily="34" charset="0"/>
              <a:cs typeface="+mn-cs"/>
            </a:endParaRPr>
          </a:p>
          <a:p>
            <a:pPr defTabSz="1041632" rtl="0">
              <a:spcBef>
                <a:spcPts val="300"/>
              </a:spcBef>
              <a:buClr>
                <a:srgbClr val="1E7FB8"/>
              </a:buClr>
              <a:defRPr/>
            </a:pPr>
            <a:endParaRPr lang="fr" sz="2000" dirty="0">
              <a:latin typeface="Calibri" pitchFamily="34" charset="0"/>
              <a:cs typeface="+mn-cs"/>
            </a:endParaRPr>
          </a:p>
        </p:txBody>
      </p:sp>
      <p:grpSp>
        <p:nvGrpSpPr>
          <p:cNvPr id="2" name="Grouper 1"/>
          <p:cNvGrpSpPr/>
          <p:nvPr/>
        </p:nvGrpSpPr>
        <p:grpSpPr>
          <a:xfrm>
            <a:off x="308152" y="1466992"/>
            <a:ext cx="5732434" cy="3368203"/>
            <a:chOff x="308151" y="1466992"/>
            <a:chExt cx="6132959" cy="3603539"/>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8151" y="1466992"/>
              <a:ext cx="5297672" cy="3603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ounded Rectangle 17"/>
            <p:cNvSpPr/>
            <p:nvPr/>
          </p:nvSpPr>
          <p:spPr bwMode="auto">
            <a:xfrm>
              <a:off x="462093" y="2133195"/>
              <a:ext cx="2803139" cy="299926"/>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321" tIns="45661" rIns="91321" bIns="45661" numCol="1" rtlCol="0" anchor="t" anchorCtr="0" compatLnSpc="1">
              <a:prstTxWarp prst="textNoShape">
                <a:avLst/>
              </a:prstTxWarp>
            </a:bodyPr>
            <a:lstStyle/>
            <a:p>
              <a:pPr defTabSz="1041632" rtl="0"/>
              <a:endParaRPr lang="en-US" sz="3900" b="1">
                <a:solidFill>
                  <a:srgbClr val="000066"/>
                </a:solidFill>
                <a:cs typeface="Arial" charset="0"/>
              </a:endParaRPr>
            </a:p>
          </p:txBody>
        </p:sp>
        <p:cxnSp>
          <p:nvCxnSpPr>
            <p:cNvPr id="3" name="Straight Arrow Connector 2"/>
            <p:cNvCxnSpPr/>
            <p:nvPr/>
          </p:nvCxnSpPr>
          <p:spPr bwMode="auto">
            <a:xfrm flipH="1">
              <a:off x="4434054" y="1797017"/>
              <a:ext cx="2007056" cy="1272205"/>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5" name="Rounded Rectangle 14"/>
            <p:cNvSpPr/>
            <p:nvPr/>
          </p:nvSpPr>
          <p:spPr bwMode="auto">
            <a:xfrm>
              <a:off x="4036013" y="3047679"/>
              <a:ext cx="398042" cy="149963"/>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321" tIns="45661" rIns="91321" bIns="45661" numCol="1" rtlCol="0" anchor="t" anchorCtr="0" compatLnSpc="1">
              <a:prstTxWarp prst="textNoShape">
                <a:avLst/>
              </a:prstTxWarp>
            </a:bodyPr>
            <a:lstStyle/>
            <a:p>
              <a:pPr defTabSz="1041632" rtl="0"/>
              <a:endParaRPr lang="en-US" sz="3900" b="1">
                <a:solidFill>
                  <a:srgbClr val="000066"/>
                </a:solidFill>
                <a:cs typeface="Arial" charset="0"/>
              </a:endParaRPr>
            </a:p>
          </p:txBody>
        </p:sp>
      </p:grpSp>
    </p:spTree>
    <p:extLst>
      <p:ext uri="{BB962C8B-B14F-4D97-AF65-F5344CB8AC3E}">
        <p14:creationId xmlns:p14="http://schemas.microsoft.com/office/powerpoint/2010/main" val="28070312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4000">
                <a:latin typeface="+mj-lt"/>
                <a:ea typeface="+mj-ea"/>
                <a:cs typeface="+mj-cs"/>
              </a:rPr>
              <a:t>Aucun résultat</a:t>
            </a:r>
          </a:p>
        </p:txBody>
      </p:sp>
      <p:sp>
        <p:nvSpPr>
          <p:cNvPr id="9" name="Content Placeholder 2"/>
          <p:cNvSpPr txBox="1">
            <a:spLocks/>
          </p:cNvSpPr>
          <p:nvPr/>
        </p:nvSpPr>
        <p:spPr bwMode="auto">
          <a:xfrm>
            <a:off x="360424" y="5500092"/>
            <a:ext cx="9982928" cy="813318"/>
          </a:xfrm>
          <a:prstGeom prst="rect">
            <a:avLst/>
          </a:prstGeom>
          <a:noFill/>
          <a:ln w="9525">
            <a:noFill/>
            <a:miter lim="800000"/>
            <a:headEnd/>
            <a:tailEnd/>
          </a:ln>
        </p:spPr>
        <p:txBody>
          <a:bodyPr vert="horz" wrap="square" lIns="0" tIns="0" rIns="0" bIns="0" numCol="1" rtlCol="0" anchor="t" anchorCtr="0" compatLnSpc="1">
            <a:prstTxWarp prst="textNoShape">
              <a:avLst/>
            </a:prstTxWarp>
          </a:bodyPr>
          <a:lstStyle>
            <a:lvl1pPr marL="390525" indent="-390525" algn="l" defTabSz="1042988" rtl="0" eaLnBrk="0" fontAlgn="base" hangingPunct="0">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eaLnBrk="0" fontAlgn="base" hangingPunct="0">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l" defTabSz="1042988" rtl="0" eaLnBrk="0" fontAlgn="base" hangingPunct="0">
              <a:spcBef>
                <a:spcPct val="20000"/>
              </a:spcBef>
              <a:spcAft>
                <a:spcPct val="0"/>
              </a:spcAft>
              <a:buChar char="»"/>
              <a:defRPr sz="2300">
                <a:solidFill>
                  <a:srgbClr val="000066"/>
                </a:solidFill>
                <a:latin typeface="+mn-lt"/>
                <a:cs typeface="+mn-cs"/>
              </a:defRPr>
            </a:lvl5pPr>
            <a:lvl6pPr marL="2725738" indent="-165100" algn="l" defTabSz="1042988" rtl="0" fontAlgn="base">
              <a:spcBef>
                <a:spcPct val="20000"/>
              </a:spcBef>
              <a:spcAft>
                <a:spcPct val="0"/>
              </a:spcAft>
              <a:buChar char="»"/>
              <a:defRPr sz="2300">
                <a:solidFill>
                  <a:srgbClr val="000066"/>
                </a:solidFill>
                <a:latin typeface="+mn-lt"/>
                <a:cs typeface="+mn-cs"/>
              </a:defRPr>
            </a:lvl6pPr>
            <a:lvl7pPr marL="3182938" indent="-165100" algn="l" defTabSz="1042988" rtl="0" fontAlgn="base">
              <a:spcBef>
                <a:spcPct val="20000"/>
              </a:spcBef>
              <a:spcAft>
                <a:spcPct val="0"/>
              </a:spcAft>
              <a:buChar char="»"/>
              <a:defRPr sz="2300">
                <a:solidFill>
                  <a:srgbClr val="000066"/>
                </a:solidFill>
                <a:latin typeface="+mn-lt"/>
                <a:cs typeface="+mn-cs"/>
              </a:defRPr>
            </a:lvl7pPr>
            <a:lvl8pPr marL="3640138" indent="-165100" algn="l" defTabSz="1042988" rtl="0" fontAlgn="base">
              <a:spcBef>
                <a:spcPct val="20000"/>
              </a:spcBef>
              <a:spcAft>
                <a:spcPct val="0"/>
              </a:spcAft>
              <a:buChar char="»"/>
              <a:defRPr sz="2300">
                <a:solidFill>
                  <a:srgbClr val="000066"/>
                </a:solidFill>
                <a:latin typeface="+mn-lt"/>
                <a:cs typeface="+mn-cs"/>
              </a:defRPr>
            </a:lvl8pPr>
            <a:lvl9pPr marL="4097338" indent="-165100" algn="l" defTabSz="1042988" rtl="0" fontAlgn="base">
              <a:spcBef>
                <a:spcPct val="20000"/>
              </a:spcBef>
              <a:spcAft>
                <a:spcPct val="0"/>
              </a:spcAft>
              <a:buChar char="»"/>
              <a:defRPr sz="2300">
                <a:solidFill>
                  <a:srgbClr val="000066"/>
                </a:solidFill>
                <a:latin typeface="+mn-lt"/>
                <a:cs typeface="+mn-cs"/>
              </a:defRPr>
            </a:lvl9pPr>
          </a:lstStyle>
          <a:p>
            <a:pPr marL="0" indent="0" rtl="0" eaLnBrk="1" hangingPunct="1">
              <a:spcBef>
                <a:spcPts val="300"/>
              </a:spcBef>
              <a:buNone/>
              <a:defRPr/>
            </a:pPr>
            <a:r>
              <a:rPr lang="fr" sz="2400" u="sng">
                <a:latin typeface="Calibri" pitchFamily="34" charset="0"/>
              </a:rPr>
              <a:t>Solution (s)</a:t>
            </a:r>
          </a:p>
          <a:p>
            <a:pPr marL="0" indent="0" rtl="0" eaLnBrk="1" hangingPunct="1">
              <a:spcBef>
                <a:spcPts val="300"/>
              </a:spcBef>
              <a:buNone/>
              <a:defRPr/>
            </a:pPr>
            <a:r>
              <a:rPr lang="fr" sz="2000">
                <a:latin typeface="Calibri" pitchFamily="34" charset="0"/>
              </a:rPr>
              <a:t>Sécurisez l'alimentation électrique, redémarrez l’appareil et répétez le test avec une nouvelle cartouche. Au cas où le problème persiste, contactez Cepheid.</a:t>
            </a:r>
          </a:p>
        </p:txBody>
      </p:sp>
      <p:sp>
        <p:nvSpPr>
          <p:cNvPr id="11" name="Content Placeholder 2"/>
          <p:cNvSpPr>
            <a:spLocks noGrp="1"/>
          </p:cNvSpPr>
          <p:nvPr>
            <p:ph idx="1"/>
          </p:nvPr>
        </p:nvSpPr>
        <p:spPr>
          <a:xfrm>
            <a:off x="6537075" y="1473149"/>
            <a:ext cx="3991819" cy="4314975"/>
          </a:xfrm>
        </p:spPr>
        <p:txBody>
          <a:bodyPr rtlCol="0"/>
          <a:lstStyle/>
          <a:p>
            <a:pPr marL="0" indent="0" rtl="0">
              <a:spcBef>
                <a:spcPts val="300"/>
              </a:spcBef>
              <a:buNone/>
              <a:defRPr/>
            </a:pPr>
            <a:r>
              <a:rPr lang="fr" sz="1800" b="1" u="sng" dirty="0">
                <a:latin typeface="Calibri" pitchFamily="34" charset="0"/>
              </a:rPr>
              <a:t>Cause</a:t>
            </a:r>
          </a:p>
          <a:p>
            <a:pPr marL="0" indent="0" rtl="0">
              <a:spcBef>
                <a:spcPts val="300"/>
              </a:spcBef>
              <a:buNone/>
              <a:defRPr/>
            </a:pPr>
            <a:r>
              <a:rPr lang="fr" sz="1800" dirty="0">
                <a:latin typeface="Calibri" pitchFamily="34" charset="0"/>
              </a:rPr>
              <a:t>Le test n'a pas pu être fini et les données recueillies ont été insuffisantes</a:t>
            </a:r>
            <a:r>
              <a:rPr lang="fr" sz="1800" dirty="0"/>
              <a:t>.</a:t>
            </a:r>
          </a:p>
          <a:p>
            <a:pPr marL="0" indent="0" rtl="0">
              <a:spcBef>
                <a:spcPts val="300"/>
              </a:spcBef>
              <a:buNone/>
              <a:defRPr/>
            </a:pPr>
            <a:r>
              <a:rPr lang="fr" sz="1800" dirty="0"/>
              <a:t> </a:t>
            </a:r>
            <a:endParaRPr lang="en-US" sz="1800" b="1" u="sng" dirty="0">
              <a:solidFill>
                <a:srgbClr val="421C5E"/>
              </a:solidFill>
              <a:latin typeface="Calibri" pitchFamily="34" charset="0"/>
              <a:ea typeface="ＭＳ Ｐゴシック" charset="-128"/>
              <a:cs typeface="Calibri" pitchFamily="34" charset="0"/>
            </a:endParaRPr>
          </a:p>
          <a:p>
            <a:pPr marL="0" indent="0" rtl="0">
              <a:spcBef>
                <a:spcPts val="300"/>
              </a:spcBef>
              <a:buNone/>
              <a:defRPr/>
            </a:pPr>
            <a:r>
              <a:rPr lang="fr" sz="1800" b="1" u="sng" dirty="0">
                <a:latin typeface="Calibri" pitchFamily="34" charset="0"/>
              </a:rPr>
              <a:t>Origine(s)</a:t>
            </a:r>
          </a:p>
          <a:p>
            <a:pPr marL="0" indent="0" rtl="0">
              <a:spcBef>
                <a:spcPts val="300"/>
              </a:spcBef>
              <a:buNone/>
              <a:defRPr/>
            </a:pPr>
            <a:r>
              <a:rPr lang="fr" sz="1800" dirty="0">
                <a:latin typeface="Calibri" pitchFamily="34" charset="0"/>
              </a:rPr>
              <a:t>Le logiciel cesse de fonctionner avant que le test ne soit fini pour les causes suivantes : </a:t>
            </a:r>
          </a:p>
          <a:p>
            <a:pPr marL="0" indent="0" rtl="0">
              <a:spcBef>
                <a:spcPts val="300"/>
              </a:spcBef>
              <a:buNone/>
              <a:defRPr/>
            </a:pPr>
            <a:r>
              <a:rPr lang="fr" sz="1800" dirty="0">
                <a:latin typeface="Calibri" pitchFamily="34" charset="0"/>
              </a:rPr>
              <a:t> - le blocage de l’Windows ou du logiciel </a:t>
            </a:r>
          </a:p>
          <a:p>
            <a:pPr marL="0" indent="0" rtl="0">
              <a:spcBef>
                <a:spcPts val="300"/>
              </a:spcBef>
              <a:buNone/>
              <a:defRPr/>
            </a:pPr>
            <a:r>
              <a:rPr lang="fr" sz="1800" dirty="0">
                <a:latin typeface="Calibri" pitchFamily="34" charset="0"/>
              </a:rPr>
              <a:t> - une panne d’électricité </a:t>
            </a:r>
          </a:p>
          <a:p>
            <a:pPr marL="0" indent="0" rtl="0">
              <a:spcBef>
                <a:spcPts val="300"/>
              </a:spcBef>
              <a:buNone/>
              <a:defRPr/>
            </a:pPr>
            <a:r>
              <a:rPr lang="fr" sz="1800" dirty="0">
                <a:latin typeface="Calibri" pitchFamily="34" charset="0"/>
              </a:rPr>
              <a:t> - la fonction STOP TEST a été   </a:t>
            </a:r>
          </a:p>
          <a:p>
            <a:pPr marL="0" indent="0" rtl="0">
              <a:spcBef>
                <a:spcPts val="300"/>
              </a:spcBef>
              <a:buNone/>
              <a:defRPr/>
            </a:pPr>
            <a:r>
              <a:rPr lang="fr" sz="1800" dirty="0">
                <a:latin typeface="Calibri" pitchFamily="34" charset="0"/>
              </a:rPr>
              <a:t>     activée (par erreur, ou  </a:t>
            </a:r>
          </a:p>
          <a:p>
            <a:pPr marL="0" indent="0" rtl="0">
              <a:spcBef>
                <a:spcPts val="300"/>
              </a:spcBef>
              <a:buNone/>
              <a:defRPr/>
            </a:pPr>
            <a:r>
              <a:rPr lang="fr" sz="1800" dirty="0">
                <a:latin typeface="Calibri" pitchFamily="34" charset="0"/>
              </a:rPr>
              <a:t>     délibérément) </a:t>
            </a:r>
          </a:p>
        </p:txBody>
      </p:sp>
      <p:grpSp>
        <p:nvGrpSpPr>
          <p:cNvPr id="2" name="Grouper 1"/>
          <p:cNvGrpSpPr/>
          <p:nvPr/>
        </p:nvGrpSpPr>
        <p:grpSpPr>
          <a:xfrm>
            <a:off x="502625" y="1570784"/>
            <a:ext cx="5345750" cy="3641276"/>
            <a:chOff x="360425" y="1438121"/>
            <a:chExt cx="5595763" cy="3811573"/>
          </a:xfrm>
        </p:grpSpPr>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4700"/>
            <a:stretch/>
          </p:blipFill>
          <p:spPr bwMode="auto">
            <a:xfrm>
              <a:off x="360425" y="1438121"/>
              <a:ext cx="5565296" cy="3811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ounded Rectangle 17"/>
            <p:cNvSpPr/>
            <p:nvPr/>
          </p:nvSpPr>
          <p:spPr bwMode="auto">
            <a:xfrm>
              <a:off x="2437315" y="2171119"/>
              <a:ext cx="3518873" cy="425734"/>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321" tIns="45661" rIns="91321" bIns="45661" numCol="1" rtlCol="0" anchor="t" anchorCtr="0" compatLnSpc="1">
              <a:prstTxWarp prst="textNoShape">
                <a:avLst/>
              </a:prstTxWarp>
            </a:bodyPr>
            <a:lstStyle/>
            <a:p>
              <a:pPr defTabSz="1041632" rtl="0"/>
              <a:endParaRPr lang="en-US" sz="3900" b="1">
                <a:solidFill>
                  <a:srgbClr val="000066"/>
                </a:solidFill>
                <a:cs typeface="Arial" charset="0"/>
              </a:endParaRPr>
            </a:p>
          </p:txBody>
        </p:sp>
      </p:grpSp>
    </p:spTree>
    <p:extLst>
      <p:ext uri="{BB962C8B-B14F-4D97-AF65-F5344CB8AC3E}">
        <p14:creationId xmlns:p14="http://schemas.microsoft.com/office/powerpoint/2010/main" val="2953557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4000">
                <a:latin typeface="+mj-lt"/>
                <a:ea typeface="+mj-ea"/>
                <a:cs typeface="+mj-cs"/>
              </a:rPr>
              <a:t>Suivi des erreurs et de résultats non valides/negatifs</a:t>
            </a:r>
          </a:p>
        </p:txBody>
      </p:sp>
      <p:sp>
        <p:nvSpPr>
          <p:cNvPr id="5" name="Content Placeholder 8"/>
          <p:cNvSpPr>
            <a:spLocks noGrp="1"/>
          </p:cNvSpPr>
          <p:nvPr>
            <p:ph idx="1"/>
          </p:nvPr>
        </p:nvSpPr>
        <p:spPr>
          <a:xfrm>
            <a:off x="517295" y="1668432"/>
            <a:ext cx="9692132" cy="3356629"/>
          </a:xfrm>
        </p:spPr>
        <p:txBody>
          <a:bodyPr rtlCol="0"/>
          <a:lstStyle/>
          <a:p>
            <a:pPr rtl="0"/>
            <a:r>
              <a:rPr lang="fr">
                <a:latin typeface="Calibri" pitchFamily="34" charset="0"/>
              </a:rPr>
              <a:t>Les taux d’erreurs et les résultats non valides/negatifs doivent être suivis par module et par utilisateur</a:t>
            </a:r>
          </a:p>
          <a:p>
            <a:pPr rtl="0"/>
            <a:r>
              <a:rPr lang="fr">
                <a:latin typeface="Calibri" pitchFamily="34" charset="0"/>
              </a:rPr>
              <a:t>L’identification des plus fréquents types de problèmes peut contribuer à leur résolution car certaines erreurs peuvent être liées à la technique que l’utilisateur emploie dans le traitement des échantillons, alors que d’autres erreurs peuvent être liées aux problèmes mécaniques des modules de l’outil, ou à la température ambiante, etc.</a:t>
            </a:r>
          </a:p>
          <a:p>
            <a:pPr rtl="0"/>
            <a:r>
              <a:rPr lang="fr">
                <a:latin typeface="Calibri" pitchFamily="34" charset="0"/>
              </a:rPr>
              <a:t>Les erreurs répétées doivent être rapportées à temps à Cepheid.</a:t>
            </a:r>
          </a:p>
        </p:txBody>
      </p:sp>
    </p:spTree>
    <p:extLst>
      <p:ext uri="{BB962C8B-B14F-4D97-AF65-F5344CB8AC3E}">
        <p14:creationId xmlns:p14="http://schemas.microsoft.com/office/powerpoint/2010/main" val="742756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7" name="Rectangle 7"/>
          <p:cNvSpPr>
            <a:spLocks noGrp="1" noChangeArrowheads="1"/>
          </p:cNvSpPr>
          <p:nvPr>
            <p:ph type="title"/>
          </p:nvPr>
        </p:nvSpPr>
        <p:spPr/>
        <p:txBody>
          <a:bodyPr rtlCol="0"/>
          <a:lstStyle/>
          <a:p>
            <a:pPr rtl="0" eaLnBrk="1" hangingPunct="1">
              <a:defRPr/>
            </a:pPr>
            <a:r>
              <a:rPr lang="fr"/>
              <a:t>  </a:t>
            </a:r>
            <a:endParaRPr lang="en-US" dirty="0"/>
          </a:p>
        </p:txBody>
      </p:sp>
      <p:sp>
        <p:nvSpPr>
          <p:cNvPr id="220168"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3600">
                <a:latin typeface="Calibri" pitchFamily="34" charset="0"/>
              </a:rPr>
              <a:t>Objectifs d’apprentissage</a:t>
            </a:r>
          </a:p>
        </p:txBody>
      </p:sp>
      <p:sp>
        <p:nvSpPr>
          <p:cNvPr id="9" name="Content Placeholder 8"/>
          <p:cNvSpPr>
            <a:spLocks noGrp="1"/>
          </p:cNvSpPr>
          <p:nvPr>
            <p:ph idx="1"/>
          </p:nvPr>
        </p:nvSpPr>
        <p:spPr>
          <a:xfrm>
            <a:off x="517295" y="1668432"/>
            <a:ext cx="9692132" cy="3356629"/>
          </a:xfrm>
        </p:spPr>
        <p:txBody>
          <a:bodyPr rtlCol="0"/>
          <a:lstStyle/>
          <a:p>
            <a:pPr marL="124796" indent="0" rtl="0">
              <a:spcAft>
                <a:spcPts val="1800"/>
              </a:spcAft>
              <a:buNone/>
            </a:pPr>
            <a:r>
              <a:rPr lang="fr">
                <a:latin typeface="Calibri" pitchFamily="34" charset="0"/>
              </a:rPr>
              <a:t>À la fin de ce module, vous serez en mesure de :</a:t>
            </a:r>
          </a:p>
          <a:p>
            <a:pPr rtl="0"/>
            <a:r>
              <a:rPr lang="fr">
                <a:latin typeface="Calibri" pitchFamily="34" charset="0"/>
              </a:rPr>
              <a:t>Résoudre les problèmes fréquents de l’équipement GeneXpert</a:t>
            </a:r>
          </a:p>
          <a:p>
            <a:pPr rtl="0"/>
            <a:endParaRPr lang="en-US" dirty="0" smtClean="0">
              <a:latin typeface="Calibri" pitchFamily="34" charset="0"/>
            </a:endParaRPr>
          </a:p>
          <a:p>
            <a:pPr rtl="0"/>
            <a:r>
              <a:rPr lang="fr">
                <a:latin typeface="Calibri" pitchFamily="34" charset="0"/>
              </a:rPr>
              <a:t>Expliquer les causes et les solutions pour les codes d’erreurs fréquents</a:t>
            </a:r>
          </a:p>
          <a:p>
            <a:pPr rtl="0"/>
            <a:endParaRPr lang="en-US" dirty="0" smtClean="0">
              <a:latin typeface="Calibri" pitchFamily="34" charset="0"/>
            </a:endParaRPr>
          </a:p>
          <a:p>
            <a:pPr rtl="0"/>
            <a:r>
              <a:rPr lang="fr">
                <a:latin typeface="Calibri" pitchFamily="34" charset="0"/>
              </a:rPr>
              <a:t>Résoudre d’autres problèmes fréquents des tests </a:t>
            </a:r>
            <a:endParaRPr lang="en-GB" dirty="0" smtClean="0">
              <a:latin typeface="Calibri" pitchFamily="34" charset="0"/>
            </a:endParaRPr>
          </a:p>
        </p:txBody>
      </p:sp>
    </p:spTree>
    <p:extLst>
      <p:ext uri="{BB962C8B-B14F-4D97-AF65-F5344CB8AC3E}">
        <p14:creationId xmlns:p14="http://schemas.microsoft.com/office/powerpoint/2010/main" val="5818160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534432" y="3034786"/>
            <a:ext cx="9619774" cy="4978558"/>
          </a:xfrm>
        </p:spPr>
        <p:txBody>
          <a:bodyPr rtlCol="0"/>
          <a:lstStyle/>
          <a:p>
            <a:pPr marL="694467" indent="-694467" rtl="0">
              <a:buFontTx/>
              <a:buAutoNum type="arabicPeriod"/>
            </a:pPr>
            <a:r>
              <a:rPr lang="fr" sz="2400">
                <a:latin typeface="Calibri" pitchFamily="34" charset="0"/>
              </a:rPr>
              <a:t>Allez à « View Result » (Afficher les résultats) pour ce module à la fin du test.</a:t>
            </a:r>
          </a:p>
          <a:p>
            <a:pPr marL="694467" indent="-694467" rtl="0">
              <a:buFontTx/>
              <a:buAutoNum type="arabicPeriod"/>
            </a:pPr>
            <a:r>
              <a:rPr lang="fr" sz="2400">
                <a:latin typeface="Calibri" pitchFamily="34" charset="0"/>
              </a:rPr>
              <a:t>Retirez la cartouche du module.</a:t>
            </a:r>
          </a:p>
          <a:p>
            <a:pPr marL="694467" indent="-694467" rtl="0">
              <a:buFontTx/>
              <a:buAutoNum type="arabicPeriod"/>
            </a:pPr>
            <a:r>
              <a:rPr lang="fr" sz="2400">
                <a:latin typeface="Calibri" pitchFamily="34" charset="0"/>
              </a:rPr>
              <a:t>Assurez-vous que vous copiez le numéro d'identification écrit sur la cartouche dans le champ identifiant de l’échantillon à la gauche. Enregistrez les changements.</a:t>
            </a:r>
          </a:p>
        </p:txBody>
      </p:sp>
      <p:sp>
        <p:nvSpPr>
          <p:cNvPr id="16388" name="Rectangle 4"/>
          <p:cNvSpPr>
            <a:spLocks noChangeArrowheads="1"/>
          </p:cNvSpPr>
          <p:nvPr/>
        </p:nvSpPr>
        <p:spPr bwMode="auto">
          <a:xfrm>
            <a:off x="547422" y="1397388"/>
            <a:ext cx="9619774"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70" tIns="52085" rIns="104170" bIns="52085" rtlCol="0" anchor="ctr"/>
          <a:lstStyle/>
          <a:p>
            <a:pPr algn="ctr" rtl="0"/>
            <a:r>
              <a:rPr lang="fr" sz="2800"/>
              <a:t>Vous avez commencé un test et vous réalisez que vous n’avez pas saisi l’identifiant de l’échantillon (p.ex. le numéro d’enregistrement du laboratoire)</a:t>
            </a:r>
          </a:p>
        </p:txBody>
      </p:sp>
      <p:sp>
        <p:nvSpPr>
          <p:cNvPr id="16389" name="Line 5"/>
          <p:cNvSpPr>
            <a:spLocks noChangeShapeType="1"/>
          </p:cNvSpPr>
          <p:nvPr/>
        </p:nvSpPr>
        <p:spPr bwMode="auto">
          <a:xfrm>
            <a:off x="799793" y="2596426"/>
            <a:ext cx="8907199" cy="0"/>
          </a:xfrm>
          <a:prstGeom prst="line">
            <a:avLst/>
          </a:prstGeom>
          <a:noFill/>
          <a:ln w="38100" cmpd="dbl">
            <a:solidFill>
              <a:schemeClr val="folHlink"/>
            </a:solidFill>
            <a:round/>
            <a:headEnd/>
            <a:tailEnd/>
          </a:ln>
          <a:extLst>
            <a:ext uri="{909E8E84-426E-40DD-AFC4-6F175D3DCCD1}">
              <a14:hiddenFill xmlns:a14="http://schemas.microsoft.com/office/drawing/2010/main">
                <a:noFill/>
              </a14:hiddenFill>
            </a:ext>
          </a:extLst>
        </p:spPr>
        <p:txBody>
          <a:bodyPr wrap="none" lIns="104170" tIns="52085" rIns="104170" bIns="52085" rtlCol="0" anchor="ctr"/>
          <a:lstStyle/>
          <a:p>
            <a:pPr rtl="0"/>
            <a:endParaRPr lang="en-US"/>
          </a:p>
        </p:txBody>
      </p:sp>
      <p:sp>
        <p:nvSpPr>
          <p:cNvPr id="7"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3600">
                <a:latin typeface="Arial" panose="020B0604020202020204" pitchFamily="34" charset="0"/>
                <a:ea typeface="+mj-ea"/>
                <a:cs typeface="Arial" panose="020B0604020202020204" pitchFamily="34" charset="0"/>
              </a:rPr>
              <a:t>D’AUTRES PROBLÈMES DE TEST : Que</a:t>
            </a:r>
            <a:r>
              <a:rPr lang="fr" sz="3600">
                <a:solidFill>
                  <a:srgbClr val="421C5E"/>
                </a:solidFill>
                <a:latin typeface="Arial" panose="020B0604020202020204" pitchFamily="34" charset="0"/>
                <a:cs typeface="Arial" panose="020B0604020202020204" pitchFamily="34" charset="0"/>
              </a:rPr>
              <a:t> </a:t>
            </a:r>
            <a:r>
              <a:rPr lang="fr" sz="3600">
                <a:latin typeface="Arial" panose="020B0604020202020204" pitchFamily="34" charset="0"/>
                <a:ea typeface="+mj-ea"/>
                <a:cs typeface="Arial" panose="020B0604020202020204" pitchFamily="34" charset="0"/>
              </a:rPr>
              <a:t>faire au cas où (1) </a:t>
            </a:r>
          </a:p>
        </p:txBody>
      </p:sp>
    </p:spTree>
    <p:extLst>
      <p:ext uri="{BB962C8B-B14F-4D97-AF65-F5344CB8AC3E}">
        <p14:creationId xmlns:p14="http://schemas.microsoft.com/office/powerpoint/2010/main" val="1057261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7" dur="500"/>
                                        <p:tgtEl>
                                          <p:spTgt spid="717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blinds(horizontal)">
                                      <p:cBhvr>
                                        <p:cTn id="10" dur="500"/>
                                        <p:tgtEl>
                                          <p:spTgt spid="7171">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Effect transition="in" filter="blinds(horizontal)">
                                      <p:cBhvr>
                                        <p:cTn id="13"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534432" y="2964549"/>
            <a:ext cx="9775650" cy="4978558"/>
          </a:xfrm>
        </p:spPr>
        <p:txBody>
          <a:bodyPr rtlCol="0"/>
          <a:lstStyle/>
          <a:p>
            <a:pPr marL="694467" indent="-694467" rtl="0">
              <a:buFontTx/>
              <a:buAutoNum type="arabicPeriod"/>
            </a:pPr>
            <a:r>
              <a:rPr lang="fr" sz="2400">
                <a:latin typeface="Calibri" pitchFamily="34" charset="0"/>
              </a:rPr>
              <a:t>Normalement, le volume doit être assuré par le travailleur de la santé qui a prélevé l’échantillon.</a:t>
            </a:r>
          </a:p>
          <a:p>
            <a:pPr marL="694467" indent="-694467" rtl="0">
              <a:buFontTx/>
              <a:buAutoNum type="arabicPeriod"/>
            </a:pPr>
            <a:r>
              <a:rPr lang="fr" sz="2400">
                <a:latin typeface="Calibri" pitchFamily="34" charset="0"/>
              </a:rPr>
              <a:t>Il est important de vérifier le volume lors de la réception de l’échantillon dans le laboratoire.</a:t>
            </a:r>
          </a:p>
          <a:p>
            <a:pPr marL="694467" indent="-694467" rtl="0">
              <a:buFontTx/>
              <a:buAutoNum type="arabicPeriod"/>
            </a:pPr>
            <a:r>
              <a:rPr lang="fr" sz="2400">
                <a:latin typeface="Calibri" pitchFamily="34" charset="0"/>
              </a:rPr>
              <a:t>Continuez si vous avez au moins 1 mL et informez le travailleur de la santé en conséquence afin d'assurer plus de 1 mL à l'avenir.</a:t>
            </a:r>
          </a:p>
          <a:p>
            <a:pPr marL="694467" indent="-694467" rtl="0">
              <a:buFontTx/>
              <a:buAutoNum type="arabicPeriod"/>
            </a:pPr>
            <a:r>
              <a:rPr lang="fr" sz="2400">
                <a:latin typeface="Calibri" pitchFamily="34" charset="0"/>
              </a:rPr>
              <a:t>Si le volume est inférieur à 1 mL, demandez un nouvel échantillon</a:t>
            </a:r>
            <a:r>
              <a:rPr lang="fr" sz="2400">
                <a:solidFill>
                  <a:srgbClr val="421C5E"/>
                </a:solidFill>
                <a:latin typeface="Calibri" pitchFamily="34" charset="0"/>
              </a:rPr>
              <a:t>.</a:t>
            </a:r>
          </a:p>
          <a:p>
            <a:pPr marL="0" indent="0" rtl="0">
              <a:buNone/>
            </a:pPr>
            <a:endParaRPr lang="en-US" sz="2300" b="1" dirty="0"/>
          </a:p>
        </p:txBody>
      </p:sp>
      <p:sp>
        <p:nvSpPr>
          <p:cNvPr id="17412" name="Rectangle 4"/>
          <p:cNvSpPr>
            <a:spLocks noChangeArrowheads="1"/>
          </p:cNvSpPr>
          <p:nvPr/>
        </p:nvSpPr>
        <p:spPr bwMode="auto">
          <a:xfrm>
            <a:off x="547422" y="1412593"/>
            <a:ext cx="9619774"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70" tIns="52085" rIns="104170" bIns="52085" rtlCol="0" anchor="ctr"/>
          <a:lstStyle/>
          <a:p>
            <a:pPr algn="ctr" rtl="0"/>
            <a:r>
              <a:rPr lang="fr" sz="2800">
                <a:latin typeface="Calibri" panose="020F0502020204030204" pitchFamily="34" charset="0"/>
                <a:cs typeface="Calibri" panose="020F0502020204030204" pitchFamily="34" charset="0"/>
              </a:rPr>
              <a:t>Vous vous appercevez qu’un des échantillon du patient ne contient pas un volume suffisant (&gt;1 mL sont exigés)</a:t>
            </a:r>
          </a:p>
        </p:txBody>
      </p:sp>
      <p:sp>
        <p:nvSpPr>
          <p:cNvPr id="17413" name="Line 5"/>
          <p:cNvSpPr>
            <a:spLocks noChangeShapeType="1"/>
          </p:cNvSpPr>
          <p:nvPr/>
        </p:nvSpPr>
        <p:spPr bwMode="auto">
          <a:xfrm>
            <a:off x="799793" y="2598983"/>
            <a:ext cx="8907199" cy="0"/>
          </a:xfrm>
          <a:prstGeom prst="line">
            <a:avLst/>
          </a:prstGeom>
          <a:noFill/>
          <a:ln w="38100" cmpd="dbl">
            <a:solidFill>
              <a:schemeClr val="folHlink"/>
            </a:solidFill>
            <a:round/>
            <a:headEnd/>
            <a:tailEnd/>
          </a:ln>
          <a:extLst>
            <a:ext uri="{909E8E84-426E-40DD-AFC4-6F175D3DCCD1}">
              <a14:hiddenFill xmlns:a14="http://schemas.microsoft.com/office/drawing/2010/main">
                <a:noFill/>
              </a14:hiddenFill>
            </a:ext>
          </a:extLst>
        </p:spPr>
        <p:txBody>
          <a:bodyPr wrap="none" lIns="104170" tIns="52085" rIns="104170" bIns="52085" rtlCol="0" anchor="ctr"/>
          <a:lstStyle/>
          <a:p>
            <a:pPr rtl="0"/>
            <a:endParaRPr lang="en-US"/>
          </a:p>
        </p:txBody>
      </p:sp>
      <p:sp>
        <p:nvSpPr>
          <p:cNvPr id="8"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3600"/>
              <a:t>D’AUTRES PROBLÈMES DE TEST : </a:t>
            </a:r>
            <a:r>
              <a:rPr lang="fr" sz="3600">
                <a:latin typeface="+mj-lt"/>
                <a:ea typeface="+mj-ea"/>
                <a:cs typeface="+mj-cs"/>
              </a:rPr>
              <a:t>Que faire au cas où (2) </a:t>
            </a:r>
          </a:p>
        </p:txBody>
      </p:sp>
    </p:spTree>
    <p:extLst>
      <p:ext uri="{BB962C8B-B14F-4D97-AF65-F5344CB8AC3E}">
        <p14:creationId xmlns:p14="http://schemas.microsoft.com/office/powerpoint/2010/main" val="2431420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0" dur="500"/>
                                        <p:tgtEl>
                                          <p:spTgt spid="1024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5" dur="500"/>
                                        <p:tgtEl>
                                          <p:spTgt spid="1024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20"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534432" y="2821941"/>
            <a:ext cx="9619774" cy="4978559"/>
          </a:xfrm>
        </p:spPr>
        <p:txBody>
          <a:bodyPr rtlCol="0"/>
          <a:lstStyle/>
          <a:p>
            <a:pPr marL="694467" indent="-694467" rtl="0">
              <a:buFontTx/>
              <a:buAutoNum type="arabicPeriod"/>
            </a:pPr>
            <a:r>
              <a:rPr lang="fr" sz="2400">
                <a:latin typeface="Calibri" pitchFamily="34" charset="0"/>
              </a:rPr>
              <a:t>Vous pouvez incubez l’échantillon d’expectoration en SR jusqu’à 5 heures avant de charger la cartouche à la température ambiante, jusqu’à 12 heures si réfrigéré à</a:t>
            </a:r>
            <a:r>
              <a:rPr lang="en-US" sz="2400" dirty="0">
                <a:latin typeface="Calibri" pitchFamily="34" charset="0"/>
              </a:rPr>
              <a:t/>
            </a:r>
            <a:br>
              <a:rPr lang="en-US" sz="2400" dirty="0">
                <a:latin typeface="Calibri" pitchFamily="34" charset="0"/>
              </a:rPr>
            </a:br>
            <a:r>
              <a:rPr lang="fr" sz="2400">
                <a:latin typeface="Calibri" pitchFamily="34" charset="0"/>
                <a:cs typeface="Calibri" panose="020F0502020204030204" pitchFamily="34" charset="0"/>
              </a:rPr>
              <a:t>2-8° C</a:t>
            </a:r>
            <a:r>
              <a:rPr lang="fr" sz="2400">
                <a:latin typeface="Calibri" pitchFamily="34" charset="0"/>
              </a:rPr>
              <a:t> (Remarque : Une fois l'échantillon ajouté à la cartouche, le test doit démarrer dans les 4 heures).</a:t>
            </a:r>
          </a:p>
          <a:p>
            <a:pPr marL="694467" indent="-694467" rtl="0">
              <a:buFontTx/>
              <a:buAutoNum type="arabicPeriod"/>
            </a:pPr>
            <a:r>
              <a:rPr lang="fr" sz="2400">
                <a:latin typeface="Calibri" pitchFamily="34" charset="0"/>
              </a:rPr>
              <a:t>Évitez le traitement par lots, si possible.</a:t>
            </a:r>
          </a:p>
          <a:p>
            <a:pPr marL="694467" indent="-694467" rtl="0">
              <a:buFontTx/>
              <a:buAutoNum type="arabicPeriod"/>
            </a:pPr>
            <a:r>
              <a:rPr lang="fr" sz="2400">
                <a:latin typeface="Calibri" pitchFamily="34" charset="0"/>
              </a:rPr>
              <a:t>Lorsqu’un traitement par lots est nécessaire, respectez la période maximale de 5 heures.</a:t>
            </a:r>
          </a:p>
          <a:p>
            <a:pPr marL="694467" indent="-694467" rtl="0">
              <a:buFontTx/>
              <a:buAutoNum type="arabicPeriod"/>
            </a:pPr>
            <a:r>
              <a:rPr lang="fr" sz="2400">
                <a:latin typeface="Calibri" pitchFamily="34" charset="0"/>
              </a:rPr>
              <a:t>Dans ce cas, les tests peuvent être commencés après le déjeuner, car le délai sera toujours respecté.</a:t>
            </a:r>
          </a:p>
        </p:txBody>
      </p:sp>
      <p:sp>
        <p:nvSpPr>
          <p:cNvPr id="19460" name="Rectangle 4"/>
          <p:cNvSpPr>
            <a:spLocks noChangeArrowheads="1"/>
          </p:cNvSpPr>
          <p:nvPr/>
        </p:nvSpPr>
        <p:spPr bwMode="auto">
          <a:xfrm>
            <a:off x="0" y="1640665"/>
            <a:ext cx="10688639"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70" tIns="52085" rIns="104170" bIns="52085" rtlCol="0" anchor="ctr"/>
          <a:lstStyle/>
          <a:p>
            <a:pPr algn="ctr" rtl="0"/>
            <a:r>
              <a:rPr lang="fr" sz="2800">
                <a:latin typeface="Calibri" panose="020F0502020204030204" pitchFamily="34" charset="0"/>
                <a:cs typeface="Calibri" panose="020F0502020204030204" pitchFamily="34" charset="0"/>
              </a:rPr>
              <a:t>Vous avez ajouté le réactif d’échantillon (SR) dans 8 échantillons d’expectoration et vous avez commencé à tester 4 échantillons, mais vous réalisez que le test suivant pourra être commencé à l’heure du déjeuner</a:t>
            </a:r>
            <a:r>
              <a:rPr lang="en-US" sz="2800" dirty="0">
                <a:latin typeface="Calibri" panose="020F0502020204030204" pitchFamily="34" charset="0"/>
                <a:cs typeface="Calibri" panose="020F0502020204030204" pitchFamily="34" charset="0"/>
              </a:rPr>
              <a:t/>
            </a:r>
            <a:br>
              <a:rPr lang="en-US" sz="2800" dirty="0">
                <a:latin typeface="Calibri" panose="020F0502020204030204" pitchFamily="34" charset="0"/>
                <a:cs typeface="Calibri" panose="020F0502020204030204" pitchFamily="34" charset="0"/>
              </a:rPr>
            </a:br>
            <a:endParaRPr lang="en-US" sz="2800" dirty="0">
              <a:latin typeface="Calibri" panose="020F0502020204030204" pitchFamily="34" charset="0"/>
              <a:cs typeface="Calibri" panose="020F0502020204030204" pitchFamily="34" charset="0"/>
            </a:endParaRPr>
          </a:p>
        </p:txBody>
      </p:sp>
      <p:sp>
        <p:nvSpPr>
          <p:cNvPr id="19461" name="Line 5"/>
          <p:cNvSpPr>
            <a:spLocks noChangeShapeType="1"/>
          </p:cNvSpPr>
          <p:nvPr/>
        </p:nvSpPr>
        <p:spPr bwMode="auto">
          <a:xfrm>
            <a:off x="714432" y="2741612"/>
            <a:ext cx="8907199" cy="0"/>
          </a:xfrm>
          <a:prstGeom prst="line">
            <a:avLst/>
          </a:prstGeom>
          <a:noFill/>
          <a:ln w="38100" cmpd="dbl">
            <a:solidFill>
              <a:schemeClr val="folHlink"/>
            </a:solidFill>
            <a:round/>
            <a:headEnd/>
            <a:tailEnd/>
          </a:ln>
          <a:extLst>
            <a:ext uri="{909E8E84-426E-40DD-AFC4-6F175D3DCCD1}">
              <a14:hiddenFill xmlns:a14="http://schemas.microsoft.com/office/drawing/2010/main">
                <a:noFill/>
              </a14:hiddenFill>
            </a:ext>
          </a:extLst>
        </p:spPr>
        <p:txBody>
          <a:bodyPr wrap="none" lIns="104170" tIns="52085" rIns="104170" bIns="52085" rtlCol="0" anchor="ctr"/>
          <a:lstStyle/>
          <a:p>
            <a:pPr rtl="0"/>
            <a:endParaRPr lang="en-US"/>
          </a:p>
        </p:txBody>
      </p:sp>
      <p:sp>
        <p:nvSpPr>
          <p:cNvPr id="8" name="Rectangle 7"/>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3600"/>
              <a:t>D’AUTRES PROBLÈMES DE TEST : </a:t>
            </a:r>
            <a:r>
              <a:rPr lang="fr" sz="3600">
                <a:latin typeface="+mj-lt"/>
                <a:ea typeface="+mj-ea"/>
                <a:cs typeface="+mj-cs"/>
              </a:rPr>
              <a:t>Que faire au cas où (3) </a:t>
            </a:r>
          </a:p>
        </p:txBody>
      </p:sp>
    </p:spTree>
    <p:extLst>
      <p:ext uri="{BB962C8B-B14F-4D97-AF65-F5344CB8AC3E}">
        <p14:creationId xmlns:p14="http://schemas.microsoft.com/office/powerpoint/2010/main" val="2533189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linds(horizontal)">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12" dur="500"/>
                                        <p:tgtEl>
                                          <p:spTgt spid="2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7" dur="500"/>
                                        <p:tgtEl>
                                          <p:spTgt spid="25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22"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7" name="Rectangle 4"/>
          <p:cNvSpPr>
            <a:spLocks noChangeArrowheads="1"/>
          </p:cNvSpPr>
          <p:nvPr/>
        </p:nvSpPr>
        <p:spPr bwMode="auto">
          <a:xfrm>
            <a:off x="547422" y="1382183"/>
            <a:ext cx="9619774"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70" tIns="52085" rIns="104170" bIns="52085" rtlCol="0" anchor="ctr"/>
          <a:lstStyle/>
          <a:p>
            <a:pPr algn="ctr" rtl="0"/>
            <a:r>
              <a:rPr lang="fr" sz="2800">
                <a:latin typeface="Calibri" panose="020F0502020204030204" pitchFamily="34" charset="0"/>
                <a:cs typeface="Calibri" panose="020F0502020204030204" pitchFamily="34" charset="0"/>
              </a:rPr>
              <a:t>Vous avez fait tomber une cartouche inoculée lors du transport vers le GeneXpert</a:t>
            </a:r>
            <a:endParaRPr lang="en-US" sz="2800" dirty="0">
              <a:latin typeface="Calibri" panose="020F0502020204030204" pitchFamily="34" charset="0"/>
              <a:cs typeface="Calibri" panose="020F0502020204030204" pitchFamily="34" charset="0"/>
            </a:endParaRPr>
          </a:p>
        </p:txBody>
      </p:sp>
      <p:sp>
        <p:nvSpPr>
          <p:cNvPr id="21509" name="Line 7"/>
          <p:cNvSpPr>
            <a:spLocks noChangeShapeType="1"/>
          </p:cNvSpPr>
          <p:nvPr/>
        </p:nvSpPr>
        <p:spPr bwMode="auto">
          <a:xfrm>
            <a:off x="799793" y="2685096"/>
            <a:ext cx="8907199" cy="0"/>
          </a:xfrm>
          <a:prstGeom prst="line">
            <a:avLst/>
          </a:prstGeom>
          <a:noFill/>
          <a:ln w="38100" cmpd="dbl">
            <a:solidFill>
              <a:schemeClr val="folHlink"/>
            </a:solidFill>
            <a:round/>
            <a:headEnd/>
            <a:tailEnd/>
          </a:ln>
          <a:extLst>
            <a:ext uri="{909E8E84-426E-40DD-AFC4-6F175D3DCCD1}">
              <a14:hiddenFill xmlns:a14="http://schemas.microsoft.com/office/drawing/2010/main">
                <a:noFill/>
              </a14:hiddenFill>
            </a:ext>
          </a:extLst>
        </p:spPr>
        <p:txBody>
          <a:bodyPr wrap="none" lIns="104170" tIns="52085" rIns="104170" bIns="52085" rtlCol="0" anchor="ctr"/>
          <a:lstStyle/>
          <a:p>
            <a:pPr rtl="0"/>
            <a:endParaRPr lang="en-US"/>
          </a:p>
        </p:txBody>
      </p:sp>
      <p:sp>
        <p:nvSpPr>
          <p:cNvPr id="7" name="Rectangle 3"/>
          <p:cNvSpPr txBox="1">
            <a:spLocks noChangeArrowheads="1"/>
          </p:cNvSpPr>
          <p:nvPr/>
        </p:nvSpPr>
        <p:spPr>
          <a:xfrm>
            <a:off x="547422" y="2995059"/>
            <a:ext cx="9619774" cy="3442597"/>
          </a:xfrm>
          <a:prstGeom prst="rect">
            <a:avLst/>
          </a:prstGeom>
        </p:spPr>
        <p:txBody>
          <a:bodyPr lIns="35953" tIns="0" rIns="35953" bIns="0" rtlCol="0"/>
          <a:lstStyle>
            <a:lvl1pPr marL="390525" indent="-390525" algn="l" defTabSz="1042988" rtl="0" eaLnBrk="0" fontAlgn="base" hangingPunct="0">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eaLnBrk="0" fontAlgn="base" hangingPunct="0">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l" defTabSz="1042988" rtl="0" eaLnBrk="0" fontAlgn="base" hangingPunct="0">
              <a:spcBef>
                <a:spcPct val="20000"/>
              </a:spcBef>
              <a:spcAft>
                <a:spcPct val="0"/>
              </a:spcAft>
              <a:buChar char="»"/>
              <a:defRPr sz="2300">
                <a:solidFill>
                  <a:srgbClr val="000066"/>
                </a:solidFill>
                <a:latin typeface="+mn-lt"/>
                <a:cs typeface="+mn-cs"/>
              </a:defRPr>
            </a:lvl5pPr>
            <a:lvl6pPr marL="2725738" indent="-165100" algn="l" defTabSz="1042988" rtl="0" fontAlgn="base">
              <a:spcBef>
                <a:spcPct val="20000"/>
              </a:spcBef>
              <a:spcAft>
                <a:spcPct val="0"/>
              </a:spcAft>
              <a:buChar char="»"/>
              <a:defRPr sz="2300">
                <a:solidFill>
                  <a:srgbClr val="000066"/>
                </a:solidFill>
                <a:latin typeface="+mn-lt"/>
                <a:cs typeface="+mn-cs"/>
              </a:defRPr>
            </a:lvl6pPr>
            <a:lvl7pPr marL="3182938" indent="-165100" algn="l" defTabSz="1042988" rtl="0" fontAlgn="base">
              <a:spcBef>
                <a:spcPct val="20000"/>
              </a:spcBef>
              <a:spcAft>
                <a:spcPct val="0"/>
              </a:spcAft>
              <a:buChar char="»"/>
              <a:defRPr sz="2300">
                <a:solidFill>
                  <a:srgbClr val="000066"/>
                </a:solidFill>
                <a:latin typeface="+mn-lt"/>
                <a:cs typeface="+mn-cs"/>
              </a:defRPr>
            </a:lvl7pPr>
            <a:lvl8pPr marL="3640138" indent="-165100" algn="l" defTabSz="1042988" rtl="0" fontAlgn="base">
              <a:spcBef>
                <a:spcPct val="20000"/>
              </a:spcBef>
              <a:spcAft>
                <a:spcPct val="0"/>
              </a:spcAft>
              <a:buChar char="»"/>
              <a:defRPr sz="2300">
                <a:solidFill>
                  <a:srgbClr val="000066"/>
                </a:solidFill>
                <a:latin typeface="+mn-lt"/>
                <a:cs typeface="+mn-cs"/>
              </a:defRPr>
            </a:lvl8pPr>
            <a:lvl9pPr marL="4097338" indent="-165100" algn="l" defTabSz="1042988" rtl="0" fontAlgn="base">
              <a:spcBef>
                <a:spcPct val="20000"/>
              </a:spcBef>
              <a:spcAft>
                <a:spcPct val="0"/>
              </a:spcAft>
              <a:buChar char="»"/>
              <a:defRPr sz="2300">
                <a:solidFill>
                  <a:srgbClr val="000066"/>
                </a:solidFill>
                <a:latin typeface="+mn-lt"/>
                <a:cs typeface="+mn-cs"/>
              </a:defRPr>
            </a:lvl9pPr>
          </a:lstStyle>
          <a:p>
            <a:pPr marL="694467" indent="-694467" rtl="0" eaLnBrk="1" hangingPunct="1">
              <a:buFontTx/>
              <a:buAutoNum type="arabicPeriod"/>
            </a:pPr>
            <a:r>
              <a:rPr lang="fr" sz="2400">
                <a:solidFill>
                  <a:schemeClr val="tx1"/>
                </a:solidFill>
                <a:latin typeface="Calibri" pitchFamily="34" charset="0"/>
              </a:rPr>
              <a:t>Ne chargez pas la cartouche dans l’outil.</a:t>
            </a:r>
          </a:p>
          <a:p>
            <a:pPr marL="694467" indent="-694467" rtl="0" eaLnBrk="1" hangingPunct="1">
              <a:buFontTx/>
              <a:buAutoNum type="arabicPeriod"/>
            </a:pPr>
            <a:r>
              <a:rPr lang="fr" sz="2400">
                <a:solidFill>
                  <a:schemeClr val="tx1"/>
                </a:solidFill>
                <a:latin typeface="Calibri" pitchFamily="34" charset="0"/>
              </a:rPr>
              <a:t>Suivez les procédures relatives aux déversements indiquées dans les guides sur la biosécurité.</a:t>
            </a:r>
          </a:p>
          <a:p>
            <a:pPr marL="0" indent="0" rtl="0" eaLnBrk="1" hangingPunct="1">
              <a:buNone/>
            </a:pPr>
            <a:endParaRPr lang="en-US" sz="800" dirty="0">
              <a:latin typeface="Calibri" pitchFamily="34" charset="0"/>
            </a:endParaRPr>
          </a:p>
          <a:p>
            <a:pPr marL="0" indent="0" rtl="0">
              <a:buNone/>
            </a:pPr>
            <a:r>
              <a:rPr lang="fr" sz="2400">
                <a:latin typeface="Calibri" panose="020F0502020204030204" pitchFamily="34" charset="0"/>
                <a:cs typeface="Calibri" panose="020F0502020204030204" pitchFamily="34" charset="0"/>
              </a:rPr>
              <a:t>Afin de ne pas faire tomber les cartouches, assurez-vous que vous portez des gants secs et que vous utilisez un chariot pour le transport</a:t>
            </a:r>
          </a:p>
          <a:p>
            <a:pPr marL="0" indent="0" rtl="0">
              <a:buNone/>
            </a:pPr>
            <a:r>
              <a:rPr lang="fr" sz="2400" i="1">
                <a:latin typeface="Calibri" panose="020F0502020204030204" pitchFamily="34" charset="0"/>
                <a:cs typeface="Calibri" panose="020F0502020204030204" pitchFamily="34" charset="0"/>
              </a:rPr>
              <a:t>Au cas où vous déversez : CONSULTEZ LE MODULE 2 – Biosécurité</a:t>
            </a:r>
          </a:p>
        </p:txBody>
      </p:sp>
      <p:sp>
        <p:nvSpPr>
          <p:cNvPr id="8" name="Rectangle 7"/>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3600"/>
              <a:t>D’AUTRES PROBLÈMES DE TEST : </a:t>
            </a:r>
            <a:r>
              <a:rPr lang="fr" sz="3600">
                <a:latin typeface="+mj-lt"/>
                <a:ea typeface="+mj-ea"/>
                <a:cs typeface="+mj-cs"/>
              </a:rPr>
              <a:t>Que faire au cas où (4) </a:t>
            </a:r>
          </a:p>
        </p:txBody>
      </p:sp>
    </p:spTree>
    <p:extLst>
      <p:ext uri="{BB962C8B-B14F-4D97-AF65-F5344CB8AC3E}">
        <p14:creationId xmlns:p14="http://schemas.microsoft.com/office/powerpoint/2010/main" val="293321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534432" y="2763788"/>
            <a:ext cx="9619774" cy="3303438"/>
          </a:xfrm>
        </p:spPr>
        <p:txBody>
          <a:bodyPr rtlCol="0"/>
          <a:lstStyle/>
          <a:p>
            <a:pPr marL="0" indent="0" rtl="0">
              <a:buNone/>
            </a:pPr>
            <a:r>
              <a:rPr lang="fr" sz="2000">
                <a:latin typeface="Calibri" panose="020F0502020204030204" pitchFamily="34" charset="0"/>
                <a:cs typeface="Calibri" panose="020F0502020204030204" pitchFamily="34" charset="0"/>
              </a:rPr>
              <a:t>Risque élevé d’endommager le module. Il est fortement conseillé de :</a:t>
            </a:r>
          </a:p>
          <a:p>
            <a:pPr marL="527951" lvl="1" indent="0" rtl="0">
              <a:buNone/>
            </a:pPr>
            <a:r>
              <a:rPr lang="fr" sz="2000">
                <a:solidFill>
                  <a:schemeClr val="tx1"/>
                </a:solidFill>
                <a:latin typeface="Calibri" pitchFamily="34" charset="0"/>
              </a:rPr>
              <a:t>1. Notifier Cepheid (veuillez contacter l’équipe d’assistance technique de Cepheid)</a:t>
            </a:r>
          </a:p>
          <a:p>
            <a:pPr marL="527951" lvl="1" indent="0" rtl="0">
              <a:buNone/>
            </a:pPr>
            <a:r>
              <a:rPr lang="fr" sz="2000">
                <a:solidFill>
                  <a:schemeClr val="tx1"/>
                </a:solidFill>
                <a:latin typeface="Calibri" pitchFamily="34" charset="0"/>
              </a:rPr>
              <a:t>2a.	Avant de déplacer le système, débloquez le module coincé et mettez en œuvre une procédure complète de nettoyage.</a:t>
            </a:r>
          </a:p>
          <a:p>
            <a:pPr marL="527951" lvl="1" indent="0" rtl="0">
              <a:buNone/>
            </a:pPr>
            <a:r>
              <a:rPr lang="fr" sz="2000">
                <a:solidFill>
                  <a:schemeClr val="tx1"/>
                </a:solidFill>
                <a:latin typeface="Calibri" pitchFamily="34" charset="0"/>
              </a:rPr>
              <a:t>2b.	Lorsque le système a été déplacé avec la cartouche à l’intérieur, dès que le système est installé, retirez la cartouche, nettoyez le module (procédure habituelle de nettoyage) et assurez-vous que le système fonctionne correctement</a:t>
            </a:r>
          </a:p>
          <a:p>
            <a:pPr marL="527950" lvl="1" indent="0" rtl="0">
              <a:buNone/>
            </a:pPr>
            <a:r>
              <a:rPr lang="fr" sz="2000">
                <a:solidFill>
                  <a:schemeClr val="tx1"/>
                </a:solidFill>
                <a:latin typeface="Calibri" pitchFamily="34" charset="0"/>
              </a:rPr>
              <a:t>3. Suivre ce module.</a:t>
            </a:r>
          </a:p>
          <a:p>
            <a:pPr marL="0" indent="0" algn="ctr" rtl="0">
              <a:buNone/>
            </a:pPr>
            <a:endParaRPr lang="en-US" sz="2000" dirty="0" smtClean="0">
              <a:latin typeface="Calibri" panose="020F0502020204030204" pitchFamily="34" charset="0"/>
              <a:cs typeface="Calibri" panose="020F0502020204030204" pitchFamily="34" charset="0"/>
            </a:endParaRPr>
          </a:p>
          <a:p>
            <a:pPr marL="0" indent="0" algn="ctr" rtl="0">
              <a:buNone/>
            </a:pPr>
            <a:r>
              <a:rPr lang="fr" sz="2000">
                <a:latin typeface="Calibri" panose="020F0502020204030204" pitchFamily="34" charset="0"/>
                <a:cs typeface="Calibri" panose="020F0502020204030204" pitchFamily="34" charset="0"/>
              </a:rPr>
              <a:t>Il vaut mieux prévenir : lorsqu’un système est déplacé/insallé dans un autre endroit, assurez-vous qu’il n'y a aucune cartouche dans le module avant de déplacer le système.</a:t>
            </a:r>
          </a:p>
        </p:txBody>
      </p:sp>
      <p:sp>
        <p:nvSpPr>
          <p:cNvPr id="22532" name="Rectangle 4"/>
          <p:cNvSpPr>
            <a:spLocks noChangeArrowheads="1"/>
          </p:cNvSpPr>
          <p:nvPr/>
        </p:nvSpPr>
        <p:spPr bwMode="auto">
          <a:xfrm>
            <a:off x="547422" y="1366978"/>
            <a:ext cx="9619774"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70" tIns="52085" rIns="104170" bIns="52085" rtlCol="0" anchor="ctr"/>
          <a:lstStyle/>
          <a:p>
            <a:pPr algn="ctr" rtl="0"/>
            <a:r>
              <a:rPr lang="fr" sz="2800">
                <a:latin typeface="Calibri" panose="020F0502020204030204" pitchFamily="34" charset="0"/>
                <a:cs typeface="Calibri" panose="020F0502020204030204" pitchFamily="34" charset="0"/>
              </a:rPr>
              <a:t>Le GeneXpert est déplacé et la cartouche est à l’intérieur</a:t>
            </a:r>
          </a:p>
        </p:txBody>
      </p:sp>
      <p:sp>
        <p:nvSpPr>
          <p:cNvPr id="8" name="Rectangle 7"/>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3600"/>
              <a:t>D’AUTRES PROBLÈMES DE TEST : </a:t>
            </a:r>
            <a:r>
              <a:rPr lang="fr" sz="3600">
                <a:latin typeface="+mj-lt"/>
                <a:ea typeface="+mj-ea"/>
                <a:cs typeface="+mj-cs"/>
              </a:rPr>
              <a:t>Que faire au cas où (5) </a:t>
            </a:r>
          </a:p>
        </p:txBody>
      </p:sp>
      <p:sp>
        <p:nvSpPr>
          <p:cNvPr id="5" name="Line 7"/>
          <p:cNvSpPr>
            <a:spLocks noChangeShapeType="1"/>
          </p:cNvSpPr>
          <p:nvPr/>
        </p:nvSpPr>
        <p:spPr bwMode="auto">
          <a:xfrm>
            <a:off x="799793" y="2685096"/>
            <a:ext cx="8907199" cy="0"/>
          </a:xfrm>
          <a:prstGeom prst="line">
            <a:avLst/>
          </a:prstGeom>
          <a:noFill/>
          <a:ln w="38100" cmpd="dbl">
            <a:solidFill>
              <a:schemeClr val="folHlink"/>
            </a:solidFill>
            <a:round/>
            <a:headEnd/>
            <a:tailEnd/>
          </a:ln>
          <a:extLst>
            <a:ext uri="{909E8E84-426E-40DD-AFC4-6F175D3DCCD1}">
              <a14:hiddenFill xmlns:a14="http://schemas.microsoft.com/office/drawing/2010/main">
                <a:noFill/>
              </a14:hiddenFill>
            </a:ext>
          </a:extLst>
        </p:spPr>
        <p:txBody>
          <a:bodyPr wrap="none" lIns="104170" tIns="52085" rIns="104170" bIns="52085" rtlCol="0" anchor="ctr"/>
          <a:lstStyle/>
          <a:p>
            <a:pPr rtl="0"/>
            <a:endParaRPr lang="en-US"/>
          </a:p>
        </p:txBody>
      </p:sp>
    </p:spTree>
    <p:extLst>
      <p:ext uri="{BB962C8B-B14F-4D97-AF65-F5344CB8AC3E}">
        <p14:creationId xmlns:p14="http://schemas.microsoft.com/office/powerpoint/2010/main" val="21907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0" dur="500"/>
                                        <p:tgtEl>
                                          <p:spTgt spid="12291">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3" dur="500"/>
                                        <p:tgtEl>
                                          <p:spTgt spid="12291">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291">
                                            <p:txEl>
                                              <p:pRg st="3" end="3"/>
                                            </p:txEl>
                                          </p:spTgt>
                                        </p:tgtEl>
                                        <p:attrNameLst>
                                          <p:attrName>style.visibility</p:attrName>
                                        </p:attrNameLst>
                                      </p:cBhvr>
                                      <p:to>
                                        <p:strVal val="visible"/>
                                      </p:to>
                                    </p:set>
                                    <p:animEffect transition="in" filter="blinds(horizontal)">
                                      <p:cBhvr>
                                        <p:cTn id="16" dur="500"/>
                                        <p:tgtEl>
                                          <p:spTgt spid="12291">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animEffect transition="in" filter="blinds(horizontal)">
                                      <p:cBhvr>
                                        <p:cTn id="19" dur="500"/>
                                        <p:tgtEl>
                                          <p:spTgt spid="1229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2291">
                                            <p:txEl>
                                              <p:pRg st="6" end="6"/>
                                            </p:txEl>
                                          </p:spTgt>
                                        </p:tgtEl>
                                        <p:attrNameLst>
                                          <p:attrName>style.visibility</p:attrName>
                                        </p:attrNameLst>
                                      </p:cBhvr>
                                      <p:to>
                                        <p:strVal val="visible"/>
                                      </p:to>
                                    </p:set>
                                    <p:animEffect transition="in" filter="blinds(horizontal)">
                                      <p:cBhvr>
                                        <p:cTn id="24"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534432" y="3041813"/>
            <a:ext cx="9619774" cy="4978559"/>
          </a:xfrm>
        </p:spPr>
        <p:txBody>
          <a:bodyPr rtlCol="0"/>
          <a:lstStyle/>
          <a:p>
            <a:pPr marL="457200" indent="-457200" rtl="0">
              <a:buFont typeface="+mj-lt"/>
              <a:buAutoNum type="arabicPeriod"/>
            </a:pPr>
            <a:r>
              <a:rPr lang="fr" sz="2400">
                <a:latin typeface="Calibri" pitchFamily="34" charset="0"/>
              </a:rPr>
              <a:t>Mentionnez-le dans la fiche des résultats de Xpert</a:t>
            </a:r>
          </a:p>
          <a:p>
            <a:pPr marL="457200" indent="-457200" rtl="0">
              <a:buFont typeface="+mj-lt"/>
              <a:buAutoNum type="arabicPeriod"/>
            </a:pPr>
            <a:r>
              <a:rPr lang="fr" sz="2400">
                <a:latin typeface="Calibri" pitchFamily="34" charset="0"/>
              </a:rPr>
              <a:t>Répétez le test au cas où au moins 2 ml de SR/expectoration restent.</a:t>
            </a:r>
          </a:p>
          <a:p>
            <a:pPr marL="457200" indent="-457200" rtl="0">
              <a:buFont typeface="+mj-lt"/>
              <a:buAutoNum type="arabicPeriod"/>
            </a:pPr>
            <a:r>
              <a:rPr lang="fr" sz="2400">
                <a:latin typeface="Calibri" pitchFamily="34" charset="0"/>
              </a:rPr>
              <a:t>Si le volume restant est insuffisant, demandez un nouvel échantillon.</a:t>
            </a:r>
          </a:p>
          <a:p>
            <a:pPr marL="694467" indent="-694467" rtl="0">
              <a:buFontTx/>
              <a:buAutoNum type="arabicPeriod"/>
            </a:pPr>
            <a:endParaRPr lang="en-US" sz="2300" dirty="0"/>
          </a:p>
        </p:txBody>
      </p:sp>
      <p:sp>
        <p:nvSpPr>
          <p:cNvPr id="22532" name="Rectangle 4"/>
          <p:cNvSpPr>
            <a:spLocks noChangeArrowheads="1"/>
          </p:cNvSpPr>
          <p:nvPr/>
        </p:nvSpPr>
        <p:spPr bwMode="auto">
          <a:xfrm>
            <a:off x="547422" y="1366978"/>
            <a:ext cx="9619774"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70" tIns="52085" rIns="104170" bIns="52085" rtlCol="0" anchor="ctr"/>
          <a:lstStyle/>
          <a:p>
            <a:pPr algn="ctr" rtl="0"/>
            <a:r>
              <a:rPr lang="fr" sz="2800">
                <a:latin typeface="Calibri" panose="020F0502020204030204" pitchFamily="34" charset="0"/>
                <a:cs typeface="Calibri" panose="020F0502020204030204" pitchFamily="34" charset="0"/>
              </a:rPr>
              <a:t>Un test est interrompu par GeneXpert</a:t>
            </a:r>
            <a:endParaRPr lang="en-US" sz="2800" dirty="0">
              <a:latin typeface="Calibri" panose="020F0502020204030204" pitchFamily="34" charset="0"/>
              <a:cs typeface="Calibri" panose="020F0502020204030204" pitchFamily="34" charset="0"/>
            </a:endParaRPr>
          </a:p>
        </p:txBody>
      </p:sp>
      <p:sp>
        <p:nvSpPr>
          <p:cNvPr id="8" name="Rectangle 7"/>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3600"/>
              <a:t>D’AUTRES PROBLÈMES DE TEST : </a:t>
            </a:r>
            <a:r>
              <a:rPr lang="fr" sz="3600">
                <a:latin typeface="+mj-lt"/>
                <a:ea typeface="+mj-ea"/>
                <a:cs typeface="+mj-cs"/>
              </a:rPr>
              <a:t>Que faire au cas où (6) </a:t>
            </a:r>
          </a:p>
        </p:txBody>
      </p:sp>
      <p:sp>
        <p:nvSpPr>
          <p:cNvPr id="5" name="Line 7"/>
          <p:cNvSpPr>
            <a:spLocks noChangeShapeType="1"/>
          </p:cNvSpPr>
          <p:nvPr/>
        </p:nvSpPr>
        <p:spPr bwMode="auto">
          <a:xfrm>
            <a:off x="799793" y="2685096"/>
            <a:ext cx="8907199" cy="0"/>
          </a:xfrm>
          <a:prstGeom prst="line">
            <a:avLst/>
          </a:prstGeom>
          <a:noFill/>
          <a:ln w="38100" cmpd="dbl">
            <a:solidFill>
              <a:schemeClr val="folHlink"/>
            </a:solidFill>
            <a:round/>
            <a:headEnd/>
            <a:tailEnd/>
          </a:ln>
          <a:extLst>
            <a:ext uri="{909E8E84-426E-40DD-AFC4-6F175D3DCCD1}">
              <a14:hiddenFill xmlns:a14="http://schemas.microsoft.com/office/drawing/2010/main">
                <a:noFill/>
              </a14:hiddenFill>
            </a:ext>
          </a:extLst>
        </p:spPr>
        <p:txBody>
          <a:bodyPr wrap="none" lIns="104170" tIns="52085" rIns="104170" bIns="52085" rtlCol="0" anchor="ctr"/>
          <a:lstStyle/>
          <a:p>
            <a:pPr rtl="0"/>
            <a:endParaRPr lang="en-US"/>
          </a:p>
        </p:txBody>
      </p:sp>
    </p:spTree>
    <p:extLst>
      <p:ext uri="{BB962C8B-B14F-4D97-AF65-F5344CB8AC3E}">
        <p14:creationId xmlns:p14="http://schemas.microsoft.com/office/powerpoint/2010/main" val="139783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7"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Line 2"/>
          <p:cNvSpPr>
            <a:spLocks noChangeShapeType="1"/>
          </p:cNvSpPr>
          <p:nvPr/>
        </p:nvSpPr>
        <p:spPr bwMode="auto">
          <a:xfrm>
            <a:off x="799793" y="2497254"/>
            <a:ext cx="8907199" cy="0"/>
          </a:xfrm>
          <a:prstGeom prst="line">
            <a:avLst/>
          </a:prstGeom>
          <a:noFill/>
          <a:ln w="38100" cmpd="dbl">
            <a:solidFill>
              <a:schemeClr val="folHlink"/>
            </a:solidFill>
            <a:round/>
            <a:headEnd/>
            <a:tailEnd/>
          </a:ln>
          <a:extLst>
            <a:ext uri="{909E8E84-426E-40DD-AFC4-6F175D3DCCD1}">
              <a14:hiddenFill xmlns:a14="http://schemas.microsoft.com/office/drawing/2010/main">
                <a:noFill/>
              </a14:hiddenFill>
            </a:ext>
          </a:extLst>
        </p:spPr>
        <p:txBody>
          <a:bodyPr wrap="none" lIns="104170" tIns="52085" rIns="104170" bIns="52085" rtlCol="0" anchor="ctr"/>
          <a:lstStyle/>
          <a:p>
            <a:pPr rtl="0"/>
            <a:endParaRPr lang="en-US"/>
          </a:p>
        </p:txBody>
      </p:sp>
      <p:sp>
        <p:nvSpPr>
          <p:cNvPr id="25604" name="Text Box 5"/>
          <p:cNvSpPr txBox="1">
            <a:spLocks noChangeArrowheads="1"/>
          </p:cNvSpPr>
          <p:nvPr/>
        </p:nvSpPr>
        <p:spPr bwMode="auto">
          <a:xfrm>
            <a:off x="799794" y="1428886"/>
            <a:ext cx="9005548" cy="96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70" tIns="52085" rIns="104170" bIns="52085" rtlCol="0">
            <a:spAutoFit/>
          </a:bodyPr>
          <a:lstStyle>
            <a:lvl1pPr algn="l" rtl="0" eaLnBrk="0" hangingPunct="0">
              <a:defRPr>
                <a:solidFill>
                  <a:schemeClr val="tx1"/>
                </a:solidFill>
                <a:latin typeface="Arial" charset="0"/>
              </a:defRPr>
            </a:lvl1pPr>
            <a:lvl2pPr marL="742950" indent="-285750" algn="l" rtl="0" eaLnBrk="0" hangingPunct="0">
              <a:defRPr>
                <a:solidFill>
                  <a:schemeClr val="tx1"/>
                </a:solidFill>
                <a:latin typeface="Arial" charset="0"/>
              </a:defRPr>
            </a:lvl2pPr>
            <a:lvl3pPr marL="1143000" indent="-228600" algn="l" rtl="0" eaLnBrk="0" hangingPunct="0">
              <a:defRPr>
                <a:solidFill>
                  <a:schemeClr val="tx1"/>
                </a:solidFill>
                <a:latin typeface="Arial" charset="0"/>
              </a:defRPr>
            </a:lvl3pPr>
            <a:lvl4pPr marL="1600200" indent="-228600" algn="l" rtl="0" eaLnBrk="0" hangingPunct="0">
              <a:defRPr>
                <a:solidFill>
                  <a:schemeClr val="tx1"/>
                </a:solidFill>
                <a:latin typeface="Arial" charset="0"/>
              </a:defRPr>
            </a:lvl4pPr>
            <a:lvl5pPr marL="2057400" indent="-228600" algn="l" rtl="0" eaLnBrk="0" hangingPunct="0">
              <a:defRPr>
                <a:solidFill>
                  <a:schemeClr val="tx1"/>
                </a:solidFill>
                <a:latin typeface="Arial" charset="0"/>
              </a:defRPr>
            </a:lvl5pPr>
            <a:lvl6pPr marL="2514600" indent="-228600" algn="l" rtl="0" eaLnBrk="0" fontAlgn="base" hangingPunct="0">
              <a:spcBef>
                <a:spcPct val="0"/>
              </a:spcBef>
              <a:spcAft>
                <a:spcPct val="0"/>
              </a:spcAft>
              <a:defRPr>
                <a:solidFill>
                  <a:schemeClr val="tx1"/>
                </a:solidFill>
                <a:latin typeface="Arial" charset="0"/>
              </a:defRPr>
            </a:lvl6pPr>
            <a:lvl7pPr marL="2971800" indent="-228600" algn="l" rtl="0" eaLnBrk="0" fontAlgn="base" hangingPunct="0">
              <a:spcBef>
                <a:spcPct val="0"/>
              </a:spcBef>
              <a:spcAft>
                <a:spcPct val="0"/>
              </a:spcAft>
              <a:defRPr>
                <a:solidFill>
                  <a:schemeClr val="tx1"/>
                </a:solidFill>
                <a:latin typeface="Arial" charset="0"/>
              </a:defRPr>
            </a:lvl7pPr>
            <a:lvl8pPr marL="3429000" indent="-228600" algn="l" rtl="0" eaLnBrk="0" fontAlgn="base" hangingPunct="0">
              <a:spcBef>
                <a:spcPct val="0"/>
              </a:spcBef>
              <a:spcAft>
                <a:spcPct val="0"/>
              </a:spcAft>
              <a:defRPr>
                <a:solidFill>
                  <a:schemeClr val="tx1"/>
                </a:solidFill>
                <a:latin typeface="Arial" charset="0"/>
              </a:defRPr>
            </a:lvl8pPr>
            <a:lvl9pPr marL="3886200" indent="-228600" algn="l" rtl="0" eaLnBrk="0" fontAlgn="base" hangingPunct="0">
              <a:spcBef>
                <a:spcPct val="0"/>
              </a:spcBef>
              <a:spcAft>
                <a:spcPct val="0"/>
              </a:spcAft>
              <a:defRPr>
                <a:solidFill>
                  <a:schemeClr val="tx1"/>
                </a:solidFill>
                <a:latin typeface="Arial" charset="0"/>
              </a:defRPr>
            </a:lvl9pPr>
          </a:lstStyle>
          <a:p>
            <a:pPr algn="ctr" rtl="0" eaLnBrk="1" hangingPunct="1"/>
            <a:r>
              <a:rPr lang="fr" sz="2800">
                <a:solidFill>
                  <a:srgbClr val="000066"/>
                </a:solidFill>
                <a:latin typeface="Calibri" panose="020F0502020204030204" pitchFamily="34" charset="0"/>
                <a:cs typeface="Calibri" panose="020F0502020204030204" pitchFamily="34" charset="0"/>
              </a:rPr>
              <a:t>Réactif d’échantillon tombé &amp; éclaboussé sur  </a:t>
            </a:r>
          </a:p>
          <a:p>
            <a:pPr algn="ctr" rtl="0" eaLnBrk="1" hangingPunct="1"/>
            <a:r>
              <a:rPr lang="fr" sz="2800">
                <a:solidFill>
                  <a:srgbClr val="000066"/>
                </a:solidFill>
                <a:latin typeface="Calibri" panose="020F0502020204030204" pitchFamily="34" charset="0"/>
                <a:cs typeface="Calibri" panose="020F0502020204030204" pitchFamily="34" charset="0"/>
              </a:rPr>
              <a:t>les mains, le visage ou les yeux</a:t>
            </a:r>
          </a:p>
        </p:txBody>
      </p:sp>
      <p:sp>
        <p:nvSpPr>
          <p:cNvPr id="8" name="Rectangle 3"/>
          <p:cNvSpPr txBox="1">
            <a:spLocks noChangeArrowheads="1"/>
          </p:cNvSpPr>
          <p:nvPr/>
        </p:nvSpPr>
        <p:spPr>
          <a:xfrm>
            <a:off x="534432" y="2475756"/>
            <a:ext cx="9619774" cy="4978559"/>
          </a:xfrm>
          <a:prstGeom prst="rect">
            <a:avLst/>
          </a:prstGeom>
        </p:spPr>
        <p:txBody>
          <a:bodyPr lIns="91321" tIns="45661" rIns="91321" bIns="45661" rtlCol="0"/>
          <a:lstStyle>
            <a:lvl1pPr marL="390525" indent="-390525" algn="l" defTabSz="1042988" rtl="0" eaLnBrk="0" fontAlgn="base" hangingPunct="0">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eaLnBrk="0" fontAlgn="base" hangingPunct="0">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l" defTabSz="1042988" rtl="0" eaLnBrk="0" fontAlgn="base" hangingPunct="0">
              <a:spcBef>
                <a:spcPct val="20000"/>
              </a:spcBef>
              <a:spcAft>
                <a:spcPct val="0"/>
              </a:spcAft>
              <a:buChar char="»"/>
              <a:defRPr sz="2300">
                <a:solidFill>
                  <a:srgbClr val="000066"/>
                </a:solidFill>
                <a:latin typeface="+mn-lt"/>
                <a:cs typeface="+mn-cs"/>
              </a:defRPr>
            </a:lvl5pPr>
            <a:lvl6pPr marL="2725738" indent="-165100" algn="l" defTabSz="1042988" rtl="0" fontAlgn="base">
              <a:spcBef>
                <a:spcPct val="20000"/>
              </a:spcBef>
              <a:spcAft>
                <a:spcPct val="0"/>
              </a:spcAft>
              <a:buChar char="»"/>
              <a:defRPr sz="2300">
                <a:solidFill>
                  <a:srgbClr val="000066"/>
                </a:solidFill>
                <a:latin typeface="+mn-lt"/>
                <a:cs typeface="+mn-cs"/>
              </a:defRPr>
            </a:lvl6pPr>
            <a:lvl7pPr marL="3182938" indent="-165100" algn="l" defTabSz="1042988" rtl="0" fontAlgn="base">
              <a:spcBef>
                <a:spcPct val="20000"/>
              </a:spcBef>
              <a:spcAft>
                <a:spcPct val="0"/>
              </a:spcAft>
              <a:buChar char="»"/>
              <a:defRPr sz="2300">
                <a:solidFill>
                  <a:srgbClr val="000066"/>
                </a:solidFill>
                <a:latin typeface="+mn-lt"/>
                <a:cs typeface="+mn-cs"/>
              </a:defRPr>
            </a:lvl7pPr>
            <a:lvl8pPr marL="3640138" indent="-165100" algn="l" defTabSz="1042988" rtl="0" fontAlgn="base">
              <a:spcBef>
                <a:spcPct val="20000"/>
              </a:spcBef>
              <a:spcAft>
                <a:spcPct val="0"/>
              </a:spcAft>
              <a:buChar char="»"/>
              <a:defRPr sz="2300">
                <a:solidFill>
                  <a:srgbClr val="000066"/>
                </a:solidFill>
                <a:latin typeface="+mn-lt"/>
                <a:cs typeface="+mn-cs"/>
              </a:defRPr>
            </a:lvl8pPr>
            <a:lvl9pPr marL="4097338" indent="-165100" algn="l" defTabSz="1042988" rtl="0" fontAlgn="base">
              <a:spcBef>
                <a:spcPct val="20000"/>
              </a:spcBef>
              <a:spcAft>
                <a:spcPct val="0"/>
              </a:spcAft>
              <a:buChar char="»"/>
              <a:defRPr sz="2300">
                <a:solidFill>
                  <a:srgbClr val="000066"/>
                </a:solidFill>
                <a:latin typeface="+mn-lt"/>
                <a:cs typeface="+mn-cs"/>
              </a:defRPr>
            </a:lvl9pPr>
          </a:lstStyle>
          <a:p>
            <a:pPr marL="0" indent="0" rtl="0" eaLnBrk="1" hangingPunct="1">
              <a:buNone/>
            </a:pPr>
            <a:r>
              <a:rPr lang="fr" sz="1900" dirty="0">
                <a:solidFill>
                  <a:srgbClr val="421C5E"/>
                </a:solidFill>
                <a:latin typeface="Calibri" pitchFamily="34" charset="0"/>
              </a:rPr>
              <a:t>Consultez la Fiche technique de données de sécurité de Xpert MTB/RIF (MSDS).</a:t>
            </a:r>
          </a:p>
          <a:p>
            <a:pPr marL="0" indent="0" rtl="0" eaLnBrk="1" hangingPunct="1">
              <a:buNone/>
            </a:pPr>
            <a:r>
              <a:rPr lang="fr" sz="1900" dirty="0">
                <a:latin typeface="Calibri" pitchFamily="34" charset="0"/>
              </a:rPr>
              <a:t>Yeux :  Provoque des lésions oculaires graves. Rincez attentivement avec de l’eau pendant quelques minutes. Le cas échéant, enlevez les lentilles de contact si ceci peut être fait facilement. Continuer à rincer. Consultez un médecin.</a:t>
            </a:r>
          </a:p>
          <a:p>
            <a:pPr marL="0" indent="0" rtl="0" eaLnBrk="1" hangingPunct="1">
              <a:buNone/>
            </a:pPr>
            <a:r>
              <a:rPr lang="fr" sz="1900" dirty="0">
                <a:latin typeface="Calibri" pitchFamily="34" charset="0"/>
              </a:rPr>
              <a:t>La peau : Provoque une irritation de la peau. Laver abondamment à l'eau et au savon. Consultez un médecin.</a:t>
            </a:r>
          </a:p>
          <a:p>
            <a:pPr marL="0" indent="0" rtl="0" eaLnBrk="1" hangingPunct="1">
              <a:buNone/>
            </a:pPr>
            <a:r>
              <a:rPr lang="en" sz="1900" dirty="0">
                <a:latin typeface="Calibri" pitchFamily="34" charset="0"/>
              </a:rPr>
              <a:t>Ingestion: Peut être nuisible si avalé. Rincez la bouche à l’eau. Consultez un médecin.</a:t>
            </a:r>
          </a:p>
          <a:p>
            <a:pPr marL="0" indent="0" rtl="0" eaLnBrk="1" hangingPunct="1">
              <a:buNone/>
            </a:pPr>
            <a:r>
              <a:rPr lang="en" sz="1900" dirty="0">
                <a:latin typeface="Calibri" pitchFamily="34" charset="0"/>
              </a:rPr>
              <a:t>Inhalation: Peut provoquer somnolence ou vertiges. Si quelqu’un éprouve des difficultés respiratoires, il devrait être mis dans un endroit où il y a de l'air frais et il faut consulter un médecin.</a:t>
            </a:r>
          </a:p>
        </p:txBody>
      </p:sp>
      <p:sp>
        <p:nvSpPr>
          <p:cNvPr id="9"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3600"/>
              <a:t>D’AUTRES PROBLÈMES DE TEST : </a:t>
            </a:r>
            <a:r>
              <a:rPr lang="fr" sz="3600">
                <a:latin typeface="+mj-lt"/>
                <a:ea typeface="+mj-ea"/>
                <a:cs typeface="+mj-cs"/>
              </a:rPr>
              <a:t>Que faire au cas où (7) </a:t>
            </a:r>
          </a:p>
        </p:txBody>
      </p:sp>
    </p:spTree>
    <p:extLst>
      <p:ext uri="{BB962C8B-B14F-4D97-AF65-F5344CB8AC3E}">
        <p14:creationId xmlns:p14="http://schemas.microsoft.com/office/powerpoint/2010/main" val="10871184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linds(horizont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linds(horizontal)">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7" name="Rectangle 7"/>
          <p:cNvSpPr>
            <a:spLocks noGrp="1" noChangeArrowheads="1"/>
          </p:cNvSpPr>
          <p:nvPr>
            <p:ph type="title"/>
          </p:nvPr>
        </p:nvSpPr>
        <p:spPr/>
        <p:txBody>
          <a:bodyPr rtlCol="0"/>
          <a:lstStyle/>
          <a:p>
            <a:pPr rtl="0" eaLnBrk="1" hangingPunct="1">
              <a:defRPr/>
            </a:pPr>
            <a:r>
              <a:rPr lang="fr">
                <a:solidFill>
                  <a:srgbClr val="421C5E"/>
                </a:solidFill>
              </a:rPr>
              <a:t>  </a:t>
            </a:r>
            <a:endParaRPr lang="en-US" dirty="0">
              <a:solidFill>
                <a:srgbClr val="421C5E"/>
              </a:solidFill>
            </a:endParaRPr>
          </a:p>
        </p:txBody>
      </p:sp>
      <p:sp>
        <p:nvSpPr>
          <p:cNvPr id="220168"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4000">
                <a:latin typeface="Calibri" panose="020F0502020204030204" pitchFamily="34" charset="0"/>
                <a:ea typeface="+mj-ea"/>
                <a:cs typeface="Calibri" panose="020F0502020204030204" pitchFamily="34" charset="0"/>
              </a:rPr>
              <a:t>D’autres problèmes liés</a:t>
            </a:r>
            <a:r>
              <a:rPr lang="fr" sz="3600">
                <a:solidFill>
                  <a:srgbClr val="421C5E"/>
                </a:solidFill>
                <a:latin typeface="Calibri" panose="020F0502020204030204" pitchFamily="34" charset="0"/>
                <a:cs typeface="Calibri" panose="020F0502020204030204" pitchFamily="34" charset="0"/>
              </a:rPr>
              <a:t> </a:t>
            </a:r>
            <a:r>
              <a:rPr lang="fr" sz="4000">
                <a:latin typeface="Calibri" panose="020F0502020204030204" pitchFamily="34" charset="0"/>
                <a:ea typeface="+mj-ea"/>
                <a:cs typeface="Calibri" panose="020F0502020204030204" pitchFamily="34" charset="0"/>
              </a:rPr>
              <a:t>aux matériels informatiques, aux logiciels ou aux réactifs ?</a:t>
            </a:r>
          </a:p>
        </p:txBody>
      </p:sp>
      <p:sp>
        <p:nvSpPr>
          <p:cNvPr id="6" name="Content Placeholder 8"/>
          <p:cNvSpPr txBox="1">
            <a:spLocks/>
          </p:cNvSpPr>
          <p:nvPr/>
        </p:nvSpPr>
        <p:spPr>
          <a:xfrm>
            <a:off x="517295" y="1668432"/>
            <a:ext cx="9692132" cy="3356629"/>
          </a:xfrm>
          <a:prstGeom prst="rect">
            <a:avLst/>
          </a:prstGeom>
        </p:spPr>
        <p:txBody>
          <a:bodyPr rtlCol="0"/>
          <a:lstStyle>
            <a:lvl1pPr marL="415987" indent="-291191" algn="l" rtl="0" eaLnBrk="1" fontAlgn="base" hangingPunct="1">
              <a:spcBef>
                <a:spcPts val="456"/>
              </a:spcBef>
              <a:spcAft>
                <a:spcPct val="0"/>
              </a:spcAft>
              <a:buClr>
                <a:schemeClr val="accent1"/>
              </a:buClr>
              <a:buSzPct val="68000"/>
              <a:buFont typeface="Wingdings 3" charset="0"/>
              <a:buChar char=""/>
              <a:defRPr sz="2500" kern="1200">
                <a:solidFill>
                  <a:schemeClr val="bg1">
                    <a:lumMod val="50000"/>
                  </a:schemeClr>
                </a:solidFill>
                <a:latin typeface="+mn-lt"/>
                <a:ea typeface="+mn-ea"/>
                <a:cs typeface="黑体" charset="0"/>
              </a:defRPr>
            </a:lvl1pPr>
            <a:lvl2pPr marL="707178" indent="-260444" algn="l" rtl="0" eaLnBrk="1" fontAlgn="base" hangingPunct="1">
              <a:spcBef>
                <a:spcPts val="370"/>
              </a:spcBef>
              <a:spcAft>
                <a:spcPct val="0"/>
              </a:spcAft>
              <a:buClr>
                <a:schemeClr val="accent1"/>
              </a:buClr>
              <a:buFont typeface="Verdana" charset="0"/>
              <a:buChar char="◦"/>
              <a:defRPr sz="2600" kern="1200">
                <a:solidFill>
                  <a:schemeClr val="accent4">
                    <a:lumMod val="75000"/>
                  </a:schemeClr>
                </a:solidFill>
                <a:latin typeface="+mn-lt"/>
                <a:ea typeface="+mn-ea"/>
                <a:cs typeface="黑体" charset="0"/>
              </a:defRPr>
            </a:lvl2pPr>
            <a:lvl3pPr marL="978474" indent="-260444" algn="l" rtl="0" eaLnBrk="1" fontAlgn="base" hangingPunct="1">
              <a:spcBef>
                <a:spcPts val="399"/>
              </a:spcBef>
              <a:spcAft>
                <a:spcPct val="0"/>
              </a:spcAft>
              <a:buClr>
                <a:schemeClr val="accent2"/>
              </a:buClr>
              <a:buSzPct val="100000"/>
              <a:buFont typeface="Wingdings 2" charset="0"/>
              <a:buChar char=""/>
              <a:defRPr sz="2400" kern="1200">
                <a:solidFill>
                  <a:schemeClr val="tx1"/>
                </a:solidFill>
                <a:latin typeface="+mn-lt"/>
                <a:ea typeface="+mn-ea"/>
                <a:cs typeface="黑体" charset="0"/>
              </a:defRPr>
            </a:lvl3pPr>
            <a:lvl4pPr marL="1302220" indent="-260444" algn="l" rtl="0" eaLnBrk="1" fontAlgn="base" hangingPunct="1">
              <a:spcBef>
                <a:spcPts val="399"/>
              </a:spcBef>
              <a:spcAft>
                <a:spcPct val="0"/>
              </a:spcAft>
              <a:buClr>
                <a:schemeClr val="accent2"/>
              </a:buClr>
              <a:buFont typeface="Wingdings 2" charset="0"/>
              <a:buChar char=""/>
              <a:defRPr sz="2200" kern="1200">
                <a:solidFill>
                  <a:schemeClr val="tx1"/>
                </a:solidFill>
                <a:latin typeface="+mn-lt"/>
                <a:ea typeface="+mn-ea"/>
                <a:cs typeface="黑体" charset="0"/>
              </a:defRPr>
            </a:lvl4pPr>
            <a:lvl5pPr marL="1562664" indent="-260444" algn="l" rtl="0" eaLnBrk="1" fontAlgn="base" hangingPunct="1">
              <a:spcBef>
                <a:spcPts val="399"/>
              </a:spcBef>
              <a:spcAft>
                <a:spcPct val="0"/>
              </a:spcAft>
              <a:buClr>
                <a:schemeClr val="accent2"/>
              </a:buClr>
              <a:buFont typeface="Wingdings 2" charset="0"/>
              <a:buChar char=""/>
              <a:defRPr sz="2300" kern="1200">
                <a:solidFill>
                  <a:schemeClr val="tx1"/>
                </a:solidFill>
                <a:latin typeface="+mn-lt"/>
                <a:ea typeface="+mn-ea"/>
                <a:cs typeface="黑体" charset="0"/>
              </a:defRPr>
            </a:lvl5pPr>
            <a:lvl6pPr marL="1823108" indent="-260444" algn="l" rtl="0" eaLnBrk="1" latinLnBrk="0" hangingPunct="1">
              <a:spcBef>
                <a:spcPts val="399"/>
              </a:spcBef>
              <a:buClr>
                <a:schemeClr val="accent3"/>
              </a:buClr>
              <a:buFont typeface="Wingdings 2"/>
              <a:buChar char=""/>
              <a:defRPr kumimoji="0" sz="2100" kern="1200">
                <a:solidFill>
                  <a:schemeClr val="tx1"/>
                </a:solidFill>
                <a:latin typeface="+mn-lt"/>
                <a:ea typeface="+mn-ea"/>
                <a:cs typeface="+mn-cs"/>
              </a:defRPr>
            </a:lvl6pPr>
            <a:lvl7pPr marL="2083552" indent="-260444"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7pPr>
            <a:lvl8pPr marL="2343996" indent="-260444"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8pPr>
            <a:lvl9pPr marL="2604440" indent="-260444" algn="l" rtl="0" eaLnBrk="1" latinLnBrk="0" hangingPunct="1">
              <a:spcBef>
                <a:spcPts val="399"/>
              </a:spcBef>
              <a:buClr>
                <a:schemeClr val="accent3"/>
              </a:buClr>
              <a:buFont typeface="Wingdings 2"/>
              <a:buChar char=""/>
              <a:defRPr kumimoji="0" sz="1800" kern="1200" baseline="0">
                <a:solidFill>
                  <a:schemeClr val="tx1"/>
                </a:solidFill>
                <a:latin typeface="+mn-lt"/>
                <a:ea typeface="+mn-ea"/>
                <a:cs typeface="+mn-cs"/>
              </a:defRPr>
            </a:lvl9pPr>
            <a:extLst/>
          </a:lstStyle>
          <a:p>
            <a:pPr rtl="0"/>
            <a:r>
              <a:rPr lang="fr">
                <a:solidFill>
                  <a:schemeClr val="tx1"/>
                </a:solidFill>
                <a:latin typeface="Calibri" pitchFamily="34" charset="0"/>
              </a:rPr>
              <a:t>Recherchez le numéro d'erreur dans le manuel de l'utilisateur GeneXpert et prenez les mesures correctives conseillées.</a:t>
            </a:r>
          </a:p>
          <a:p>
            <a:pPr marL="124796" indent="0" rtl="0">
              <a:buNone/>
            </a:pPr>
            <a:endParaRPr lang="en-US" dirty="0">
              <a:solidFill>
                <a:schemeClr val="tx1"/>
              </a:solidFill>
              <a:latin typeface="Calibri" pitchFamily="34" charset="0"/>
            </a:endParaRPr>
          </a:p>
          <a:p>
            <a:pPr rtl="0"/>
            <a:r>
              <a:rPr lang="fr">
                <a:solidFill>
                  <a:schemeClr val="tx1"/>
                </a:solidFill>
                <a:latin typeface="Calibri" pitchFamily="34" charset="0"/>
              </a:rPr>
              <a:t>Contactez le fournisseur local ou l’équipe d’assistance technique de Cepheid.</a:t>
            </a:r>
          </a:p>
          <a:p>
            <a:pPr rtl="0"/>
            <a:endParaRPr lang="en-US" dirty="0">
              <a:solidFill>
                <a:schemeClr val="tx1"/>
              </a:solidFill>
              <a:latin typeface="Calibri" pitchFamily="34" charset="0"/>
            </a:endParaRPr>
          </a:p>
          <a:p>
            <a:pPr rtl="0"/>
            <a:r>
              <a:rPr lang="fr">
                <a:solidFill>
                  <a:schemeClr val="tx1"/>
                </a:solidFill>
                <a:latin typeface="Calibri" pitchFamily="34" charset="0"/>
              </a:rPr>
              <a:t>Si possible, continuez les tests dans d’autres modules lorsque tout problème spécifique du module est résolu.</a:t>
            </a:r>
            <a:endParaRPr lang="en-GB" dirty="0">
              <a:solidFill>
                <a:schemeClr val="tx1"/>
              </a:solidFill>
              <a:latin typeface="Calibri" pitchFamily="34" charset="0"/>
            </a:endParaRPr>
          </a:p>
        </p:txBody>
      </p:sp>
    </p:spTree>
    <p:extLst>
      <p:ext uri="{BB962C8B-B14F-4D97-AF65-F5344CB8AC3E}">
        <p14:creationId xmlns:p14="http://schemas.microsoft.com/office/powerpoint/2010/main" val="23550156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noFill/>
          <a:ln w="9525">
            <a:noFill/>
            <a:miter lim="800000"/>
            <a:headEnd/>
            <a:tailEnd/>
          </a:ln>
          <a:effectLst>
            <a:outerShdw dist="17961" dir="2700000" algn="ctr" rotWithShape="0">
              <a:schemeClr val="bg2"/>
            </a:outerShdw>
          </a:effectLst>
        </p:spPr>
        <p:txBody>
          <a:bodyPr lIns="0" tIns="0" rIns="0" bIns="0" rtlCol="0" anchor="ctr">
            <a:normAutofit fontScale="90000"/>
          </a:bodyPr>
          <a:lstStyle/>
          <a:p>
            <a:pPr algn="ctr" defTabSz="1041632" rtl="0"/>
            <a:r>
              <a:rPr lang="fr" sz="4000" b="0">
                <a:solidFill>
                  <a:schemeClr val="tx1"/>
                </a:solidFill>
                <a:effectLst/>
                <a:latin typeface="Calibri" panose="020F0502020204030204" pitchFamily="34" charset="0"/>
                <a:cs typeface="Calibri" panose="020F0502020204030204" pitchFamily="34" charset="0"/>
              </a:rPr>
              <a:t>Quand est-il nécessaire de remplacer le module ?</a:t>
            </a:r>
            <a:endParaRPr lang="en-US" sz="4000" b="0" dirty="0">
              <a:solidFill>
                <a:schemeClr val="tx1"/>
              </a:solidFill>
              <a:effectLst/>
              <a:latin typeface="Calibri" panose="020F0502020204030204" pitchFamily="34" charset="0"/>
              <a:cs typeface="Calibri" panose="020F0502020204030204" pitchFamily="34" charset="0"/>
            </a:endParaRPr>
          </a:p>
        </p:txBody>
      </p:sp>
      <p:sp>
        <p:nvSpPr>
          <p:cNvPr id="8195" name="Rectangle 3"/>
          <p:cNvSpPr>
            <a:spLocks noGrp="1" noChangeArrowheads="1"/>
          </p:cNvSpPr>
          <p:nvPr>
            <p:ph idx="1"/>
          </p:nvPr>
        </p:nvSpPr>
        <p:spPr>
          <a:xfrm>
            <a:off x="490392" y="1893428"/>
            <a:ext cx="9766638" cy="3008419"/>
          </a:xfrm>
        </p:spPr>
        <p:txBody>
          <a:bodyPr rtlCol="0"/>
          <a:lstStyle/>
          <a:p>
            <a:pPr algn="just" rtl="0" eaLnBrk="1" hangingPunct="1"/>
            <a:r>
              <a:rPr lang="fr" sz="2400">
                <a:latin typeface="Calibri" panose="020F0502020204030204" pitchFamily="34" charset="0"/>
                <a:cs typeface="Calibri" panose="020F0502020204030204" pitchFamily="34" charset="0"/>
              </a:rPr>
              <a:t>Lorsqu’un problème de matériel informatique entraîne le dysfonctionnement du module</a:t>
            </a:r>
          </a:p>
          <a:p>
            <a:pPr algn="just" rtl="0" eaLnBrk="1" hangingPunct="1"/>
            <a:r>
              <a:rPr lang="fr" sz="2400">
                <a:latin typeface="Calibri" panose="020F0502020204030204" pitchFamily="34" charset="0"/>
                <a:cs typeface="Calibri" panose="020F0502020204030204" pitchFamily="34" charset="0"/>
              </a:rPr>
              <a:t>Lorsque le logiciel indique qu'un module n'est pas disponible</a:t>
            </a:r>
          </a:p>
          <a:p>
            <a:pPr algn="just" rtl="0" eaLnBrk="1" hangingPunct="1"/>
            <a:r>
              <a:rPr lang="fr" sz="2400">
                <a:latin typeface="Calibri" panose="020F0502020204030204" pitchFamily="34" charset="0"/>
                <a:cs typeface="Calibri" panose="020F0502020204030204" pitchFamily="34" charset="0"/>
              </a:rPr>
              <a:t>Lorsque le logiciel signale un autre problème lié au module</a:t>
            </a:r>
          </a:p>
          <a:p>
            <a:pPr algn="just" rtl="0" eaLnBrk="1" hangingPunct="1"/>
            <a:r>
              <a:rPr lang="fr" sz="2400">
                <a:latin typeface="Calibri" panose="020F0502020204030204" pitchFamily="34" charset="0"/>
                <a:cs typeface="Calibri" panose="020F0502020204030204" pitchFamily="34" charset="0"/>
              </a:rPr>
              <a:t>Probablement lorsque le taux d'erreur est en augmentation (</a:t>
            </a:r>
            <a:r>
              <a:rPr lang="fr" sz="2400">
                <a:solidFill>
                  <a:schemeClr val="tx1"/>
                </a:solidFill>
                <a:latin typeface="Calibri" panose="020F0502020204030204" pitchFamily="34" charset="0"/>
                <a:cs typeface="Calibri" panose="020F0502020204030204" pitchFamily="34" charset="0"/>
              </a:rPr>
              <a:t>cela peut indiquer un problème de matériel informatique)</a:t>
            </a:r>
            <a:endParaRPr lang="en-US" sz="2400" dirty="0">
              <a:solidFill>
                <a:schemeClr val="tx1"/>
              </a:solidFill>
              <a:latin typeface="Calibri" panose="020F0502020204030204" pitchFamily="34" charset="0"/>
              <a:cs typeface="Calibri" panose="020F0502020204030204" pitchFamily="34" charset="0"/>
            </a:endParaRPr>
          </a:p>
          <a:p>
            <a:pPr algn="just" rtl="0" eaLnBrk="1" hangingPunct="1"/>
            <a:endParaRPr lang="nl-NL" sz="1800" dirty="0"/>
          </a:p>
        </p:txBody>
      </p:sp>
      <p:sp>
        <p:nvSpPr>
          <p:cNvPr id="2" name="TextBox 1"/>
          <p:cNvSpPr txBox="1"/>
          <p:nvPr/>
        </p:nvSpPr>
        <p:spPr>
          <a:xfrm>
            <a:off x="591791" y="4419972"/>
            <a:ext cx="8910233" cy="830878"/>
          </a:xfrm>
          <a:prstGeom prst="rect">
            <a:avLst/>
          </a:prstGeom>
        </p:spPr>
        <p:style>
          <a:lnRef idx="1">
            <a:schemeClr val="accent1"/>
          </a:lnRef>
          <a:fillRef idx="3">
            <a:schemeClr val="accent1"/>
          </a:fillRef>
          <a:effectRef idx="2">
            <a:schemeClr val="accent1"/>
          </a:effectRef>
          <a:fontRef idx="minor">
            <a:schemeClr val="lt1"/>
          </a:fontRef>
        </p:style>
        <p:txBody>
          <a:bodyPr wrap="square" lIns="91321" tIns="45661" rIns="91321" bIns="45661" rtlCol="0">
            <a:spAutoFit/>
          </a:bodyPr>
          <a:lstStyle/>
          <a:p>
            <a:pPr rtl="0"/>
            <a:r>
              <a:rPr lang="fr" sz="2400">
                <a:solidFill>
                  <a:schemeClr val="bg1"/>
                </a:solidFill>
                <a:latin typeface="Calibri" panose="020F0502020204030204" pitchFamily="34" charset="0"/>
                <a:cs typeface="Calibri" panose="020F0502020204030204" pitchFamily="34" charset="0"/>
              </a:rPr>
              <a:t>Contacter l'équipe d’assistance technique de Cepheid : ils décideront si le remplacement du module est nécessaire ou non</a:t>
            </a:r>
            <a:endParaRPr lang="en-US"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554939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noFill/>
          <a:ln w="9525">
            <a:noFill/>
            <a:miter lim="800000"/>
            <a:headEnd/>
            <a:tailEnd/>
          </a:ln>
          <a:effectLst>
            <a:outerShdw dist="17961" dir="2700000" algn="ctr" rotWithShape="0">
              <a:srgbClr val="96CCEE"/>
            </a:outerShdw>
          </a:effectLst>
        </p:spPr>
        <p:txBody>
          <a:bodyPr vert="horz" wrap="square" lIns="0" tIns="0" rIns="0" bIns="0" numCol="1" rtlCol="0" anchor="ctr" anchorCtr="0" compatLnSpc="1">
            <a:prstTxWarp prst="textNoShape">
              <a:avLst/>
            </a:prstTxWarp>
            <a:normAutofit fontScale="90000"/>
          </a:bodyPr>
          <a:lstStyle/>
          <a:p>
            <a:pPr defTabSz="1041265" rtl="0"/>
            <a:r>
              <a:rPr lang="fr" sz="4000" b="0">
                <a:solidFill>
                  <a:schemeClr val="tx1"/>
                </a:solidFill>
                <a:effectLst/>
                <a:latin typeface="Calibri" panose="020F0502020204030204" pitchFamily="34" charset="0"/>
                <a:cs typeface="Calibri" panose="020F0502020204030204" pitchFamily="34" charset="0"/>
              </a:rPr>
              <a:t>Mesures à prendre avant le remplacement du module (swap)</a:t>
            </a:r>
            <a:endParaRPr lang="en-US" sz="4000" b="0" dirty="0">
              <a:solidFill>
                <a:schemeClr val="tx1"/>
              </a:solidFill>
              <a:effectLst/>
              <a:latin typeface="Calibri" panose="020F0502020204030204" pitchFamily="34" charset="0"/>
              <a:cs typeface="Calibri" panose="020F0502020204030204" pitchFamily="34" charset="0"/>
            </a:endParaRPr>
          </a:p>
        </p:txBody>
      </p:sp>
      <p:sp>
        <p:nvSpPr>
          <p:cNvPr id="8195" name="Rectangle 3"/>
          <p:cNvSpPr>
            <a:spLocks noGrp="1" noChangeArrowheads="1"/>
          </p:cNvSpPr>
          <p:nvPr>
            <p:ph idx="1"/>
          </p:nvPr>
        </p:nvSpPr>
        <p:spPr>
          <a:xfrm>
            <a:off x="490392" y="1467644"/>
            <a:ext cx="9766638" cy="5081768"/>
          </a:xfrm>
        </p:spPr>
        <p:txBody>
          <a:bodyPr rtlCol="0">
            <a:normAutofit fontScale="92500" lnSpcReduction="20000"/>
          </a:bodyPr>
          <a:lstStyle/>
          <a:p>
            <a:pPr marL="456606" indent="-456606" algn="just" rtl="0">
              <a:buFont typeface="+mj-lt"/>
              <a:buAutoNum type="arabicPeriod"/>
            </a:pPr>
            <a:r>
              <a:rPr lang="fr" sz="2000" dirty="0">
                <a:latin typeface="Calibri" panose="020F0502020204030204" pitchFamily="34" charset="0"/>
                <a:cs typeface="Calibri" panose="020F0502020204030204" pitchFamily="34" charset="0"/>
              </a:rPr>
              <a:t>À fournir à Cepheid : </a:t>
            </a:r>
          </a:p>
          <a:p>
            <a:pPr marL="938578" lvl="1" indent="-342454" algn="just" rtl="0"/>
            <a:r>
              <a:rPr lang="fr" sz="1800" dirty="0">
                <a:latin typeface="Calibri" panose="020F0502020204030204" pitchFamily="34" charset="0"/>
                <a:cs typeface="Calibri" panose="020F0502020204030204" pitchFamily="34" charset="0"/>
              </a:rPr>
              <a:t>L’adresse d’expédition de l’emplacement où il faut transporter le module</a:t>
            </a:r>
          </a:p>
          <a:p>
            <a:pPr marL="938578" lvl="1" indent="-342454" algn="just" rtl="0"/>
            <a:r>
              <a:rPr lang="fr" sz="1800" dirty="0">
                <a:latin typeface="Calibri" panose="020F0502020204030204" pitchFamily="34" charset="0"/>
                <a:cs typeface="Calibri" panose="020F0502020204030204" pitchFamily="34" charset="0"/>
              </a:rPr>
              <a:t>La personne à contacter sur l’emplacement</a:t>
            </a:r>
            <a:endParaRPr lang="en-US" sz="1800" dirty="0">
              <a:latin typeface="Calibri" panose="020F0502020204030204" pitchFamily="34" charset="0"/>
              <a:cs typeface="Calibri" panose="020F0502020204030204" pitchFamily="34" charset="0"/>
            </a:endParaRPr>
          </a:p>
          <a:p>
            <a:pPr marL="938578" lvl="1" indent="-342454" algn="just" rtl="0"/>
            <a:r>
              <a:rPr lang="fr" sz="1800" dirty="0">
                <a:latin typeface="Calibri" panose="020F0502020204030204" pitchFamily="34" charset="0"/>
                <a:cs typeface="Calibri" panose="020F0502020204030204" pitchFamily="34" charset="0"/>
              </a:rPr>
              <a:t>L'adresse pour l'envoi de la facture</a:t>
            </a:r>
            <a:endParaRPr lang="nl-NL" sz="1800" dirty="0">
              <a:latin typeface="Calibri" panose="020F0502020204030204" pitchFamily="34" charset="0"/>
              <a:cs typeface="Calibri" panose="020F0502020204030204" pitchFamily="34" charset="0"/>
            </a:endParaRPr>
          </a:p>
          <a:p>
            <a:pPr marL="456606" indent="-456606" algn="just" rtl="0">
              <a:buFont typeface="+mj-lt"/>
              <a:buAutoNum type="arabicPeriod"/>
            </a:pPr>
            <a:r>
              <a:rPr lang="fr" sz="2000" dirty="0">
                <a:latin typeface="Calibri" panose="020F0502020204030204" pitchFamily="34" charset="0"/>
                <a:cs typeface="Calibri" panose="020F0502020204030204" pitchFamily="34" charset="0"/>
              </a:rPr>
              <a:t>Prépayez le(s) module(s) : </a:t>
            </a:r>
            <a:endParaRPr lang="nl-NL" sz="2000" dirty="0" smtClean="0">
              <a:latin typeface="Calibri" panose="020F0502020204030204" pitchFamily="34" charset="0"/>
              <a:cs typeface="Calibri" panose="020F0502020204030204" pitchFamily="34" charset="0"/>
            </a:endParaRPr>
          </a:p>
          <a:p>
            <a:pPr marL="456606" indent="-456606" algn="just" rtl="0">
              <a:buFont typeface="+mj-lt"/>
              <a:buAutoNum type="arabicPeriod"/>
            </a:pPr>
            <a:endParaRPr lang="nl-NL" sz="2000" dirty="0">
              <a:latin typeface="Calibri" panose="020F0502020204030204" pitchFamily="34" charset="0"/>
              <a:cs typeface="Calibri" panose="020F0502020204030204" pitchFamily="34" charset="0"/>
            </a:endParaRPr>
          </a:p>
          <a:p>
            <a:pPr marL="456606" indent="-456606" algn="just" rtl="0">
              <a:buFont typeface="+mj-lt"/>
              <a:buAutoNum type="arabicPeriod"/>
            </a:pPr>
            <a:endParaRPr lang="nl-NL" sz="2000" dirty="0">
              <a:latin typeface="Calibri" panose="020F0502020204030204" pitchFamily="34" charset="0"/>
              <a:cs typeface="Calibri" panose="020F0502020204030204" pitchFamily="34" charset="0"/>
            </a:endParaRPr>
          </a:p>
          <a:p>
            <a:pPr marL="456606" indent="-456606" algn="just" rtl="0">
              <a:buFont typeface="+mj-lt"/>
              <a:buAutoNum type="arabicPeriod"/>
            </a:pPr>
            <a:endParaRPr lang="nl-NL" sz="2000" dirty="0">
              <a:latin typeface="Calibri" panose="020F0502020204030204" pitchFamily="34" charset="0"/>
              <a:cs typeface="Calibri" panose="020F0502020204030204" pitchFamily="34" charset="0"/>
            </a:endParaRPr>
          </a:p>
          <a:p>
            <a:pPr marL="456606" indent="-456606" algn="just" rtl="0">
              <a:buFont typeface="+mj-lt"/>
              <a:buAutoNum type="arabicPeriod"/>
            </a:pPr>
            <a:endParaRPr lang="nl-NL" sz="2000" dirty="0">
              <a:latin typeface="Calibri" panose="020F0502020204030204" pitchFamily="34" charset="0"/>
              <a:cs typeface="Calibri" panose="020F0502020204030204" pitchFamily="34" charset="0"/>
            </a:endParaRPr>
          </a:p>
          <a:p>
            <a:pPr marL="456606" indent="-456606" algn="just" rtl="0">
              <a:buFont typeface="+mj-lt"/>
              <a:buAutoNum type="arabicPeriod"/>
            </a:pPr>
            <a:endParaRPr lang="nl-NL" sz="2000" dirty="0">
              <a:latin typeface="Calibri" panose="020F0502020204030204" pitchFamily="34" charset="0"/>
              <a:cs typeface="Calibri" panose="020F0502020204030204" pitchFamily="34" charset="0"/>
            </a:endParaRPr>
          </a:p>
          <a:p>
            <a:pPr marL="456606" indent="-456606" algn="just" rtl="0">
              <a:buFont typeface="+mj-lt"/>
              <a:buAutoNum type="arabicPeriod"/>
            </a:pPr>
            <a:endParaRPr lang="nl-NL" sz="2000" dirty="0">
              <a:latin typeface="Calibri" panose="020F0502020204030204" pitchFamily="34" charset="0"/>
              <a:cs typeface="Calibri" panose="020F0502020204030204" pitchFamily="34" charset="0"/>
            </a:endParaRPr>
          </a:p>
          <a:p>
            <a:pPr marL="456606" indent="-456606" algn="just" rtl="0">
              <a:buFont typeface="+mj-lt"/>
              <a:buAutoNum type="arabicPeriod"/>
            </a:pPr>
            <a:endParaRPr lang="nl-NL" sz="2000" dirty="0">
              <a:latin typeface="Calibri" panose="020F0502020204030204" pitchFamily="34" charset="0"/>
              <a:cs typeface="Calibri" panose="020F0502020204030204" pitchFamily="34" charset="0"/>
            </a:endParaRPr>
          </a:p>
          <a:p>
            <a:pPr marL="456606" indent="-456606" algn="just" rtl="0">
              <a:buFont typeface="+mj-lt"/>
              <a:buAutoNum type="arabicPeriod"/>
            </a:pPr>
            <a:r>
              <a:rPr lang="fr" sz="2000" dirty="0">
                <a:latin typeface="Calibri" panose="020F0502020204030204" pitchFamily="34" charset="0"/>
                <a:cs typeface="Calibri" panose="020F0502020204030204" pitchFamily="34" charset="0"/>
              </a:rPr>
              <a:t>Faîtes la réception du(des) module(s)</a:t>
            </a:r>
          </a:p>
          <a:p>
            <a:pPr marL="456606" indent="-456606" algn="just" rtl="0">
              <a:buFont typeface="+mj-lt"/>
              <a:buAutoNum type="arabicPeriod"/>
            </a:pPr>
            <a:r>
              <a:rPr lang="fr" sz="2000" dirty="0">
                <a:latin typeface="Calibri" panose="020F0502020204030204" pitchFamily="34" charset="0"/>
                <a:cs typeface="Calibri" panose="020F0502020204030204" pitchFamily="34" charset="0"/>
              </a:rPr>
              <a:t>Désinfectez le(s) module(s) vieux : les surfaces de l’outil, la baie de la cartouche, le tige du piston</a:t>
            </a:r>
          </a:p>
          <a:p>
            <a:pPr marL="456606" indent="-456606" algn="just" rtl="0">
              <a:buFont typeface="+mj-lt"/>
              <a:buAutoNum type="arabicPeriod"/>
            </a:pPr>
            <a:r>
              <a:rPr lang="fr" sz="2000" dirty="0">
                <a:latin typeface="Calibri" panose="020F0502020204030204" pitchFamily="34" charset="0"/>
                <a:cs typeface="Calibri" panose="020F0502020204030204" pitchFamily="34" charset="0"/>
              </a:rPr>
              <a:t>Remplacez (swap) le(s) module(s) – </a:t>
            </a:r>
            <a:r>
              <a:rPr lang="fr" sz="2000" i="1" dirty="0">
                <a:latin typeface="Calibri" panose="020F0502020204030204" pitchFamily="34" charset="0"/>
                <a:cs typeface="Calibri" panose="020F0502020204030204" pitchFamily="34" charset="0"/>
              </a:rPr>
              <a:t>Contactez l’équipe d’assistance technique de Cepheid si vous avez besoin d’aide</a:t>
            </a:r>
          </a:p>
          <a:p>
            <a:pPr marL="456606" indent="-456606" algn="just" rtl="0">
              <a:buFont typeface="+mj-lt"/>
              <a:buAutoNum type="arabicPeriod"/>
            </a:pPr>
            <a:endParaRPr lang="nl-NL" sz="2000" dirty="0">
              <a:latin typeface="Calibri" panose="020F0502020204030204" pitchFamily="34" charset="0"/>
              <a:cs typeface="Calibri" panose="020F0502020204030204" pitchFamily="34" charset="0"/>
            </a:endParaRPr>
          </a:p>
          <a:p>
            <a:pPr marL="456606" indent="-456606" algn="just" rtl="0">
              <a:buFont typeface="+mj-lt"/>
              <a:buAutoNum type="arabicPeriod"/>
            </a:pPr>
            <a:endParaRPr lang="en-US" sz="2000" dirty="0">
              <a:latin typeface="Calibri" panose="020F0502020204030204" pitchFamily="34" charset="0"/>
              <a:cs typeface="Calibri" panose="020F0502020204030204" pitchFamily="34" charset="0"/>
            </a:endParaRPr>
          </a:p>
        </p:txBody>
      </p:sp>
      <p:sp>
        <p:nvSpPr>
          <p:cNvPr id="7" name="Rectangle 6"/>
          <p:cNvSpPr/>
          <p:nvPr/>
        </p:nvSpPr>
        <p:spPr>
          <a:xfrm>
            <a:off x="2103958" y="2835796"/>
            <a:ext cx="6768753" cy="2031206"/>
          </a:xfrm>
          <a:prstGeom prst="rect">
            <a:avLst/>
          </a:prstGeom>
          <a:solidFill>
            <a:schemeClr val="accent6">
              <a:lumMod val="40000"/>
              <a:lumOff val="60000"/>
            </a:schemeClr>
          </a:solidFill>
          <a:ln>
            <a:solidFill>
              <a:srgbClr val="FF0000"/>
            </a:solidFill>
          </a:ln>
        </p:spPr>
        <p:txBody>
          <a:bodyPr wrap="square" lIns="91321" tIns="45661" rIns="91321" bIns="45661" rtlCol="0">
            <a:spAutoFit/>
          </a:bodyPr>
          <a:lstStyle/>
          <a:p>
            <a:pPr rtl="0"/>
            <a:r>
              <a:rPr lang="fr" dirty="0">
                <a:latin typeface="Calibri" panose="020F0502020204030204" pitchFamily="34" charset="0"/>
                <a:cs typeface="Calibri" panose="020F0502020204030204" pitchFamily="34" charset="0"/>
              </a:rPr>
              <a:t>Le prix du swap des modules est</a:t>
            </a:r>
          </a:p>
          <a:p>
            <a:pPr rtl="0"/>
            <a:r>
              <a:rPr lang="fr" dirty="0">
                <a:latin typeface="Calibri" panose="020F0502020204030204" pitchFamily="34" charset="0"/>
                <a:cs typeface="Calibri" panose="020F0502020204030204" pitchFamily="34" charset="0"/>
              </a:rPr>
              <a:t>-900 USD pour 1 module</a:t>
            </a:r>
          </a:p>
          <a:p>
            <a:pPr rtl="0"/>
            <a:r>
              <a:rPr lang="fr" dirty="0">
                <a:latin typeface="Calibri" panose="020F0502020204030204" pitchFamily="34" charset="0"/>
                <a:cs typeface="Calibri" panose="020F0502020204030204" pitchFamily="34" charset="0"/>
              </a:rPr>
              <a:t>-1’200 USD pour 2 modules</a:t>
            </a:r>
          </a:p>
          <a:p>
            <a:pPr rtl="0"/>
            <a:r>
              <a:rPr lang="fr" dirty="0">
                <a:latin typeface="Calibri" panose="020F0502020204030204" pitchFamily="34" charset="0"/>
                <a:cs typeface="Calibri" panose="020F0502020204030204" pitchFamily="34" charset="0"/>
              </a:rPr>
              <a:t>-1’500 USD pour 3 modules</a:t>
            </a:r>
          </a:p>
          <a:p>
            <a:pPr rtl="0"/>
            <a:r>
              <a:rPr lang="fr" dirty="0">
                <a:latin typeface="Calibri" panose="020F0502020204030204" pitchFamily="34" charset="0"/>
                <a:cs typeface="Calibri" panose="020F0502020204030204" pitchFamily="34" charset="0"/>
              </a:rPr>
              <a:t>-1’800 USD pour 4 modules</a:t>
            </a:r>
          </a:p>
          <a:p>
            <a:pPr rtl="0"/>
            <a:r>
              <a:rPr lang="fr" dirty="0">
                <a:latin typeface="Calibri" panose="020F0502020204030204" pitchFamily="34" charset="0"/>
                <a:cs typeface="Calibri" panose="020F0502020204030204" pitchFamily="34" charset="0"/>
              </a:rPr>
              <a:t>Frais de livraison offerts jusqu’à l’aéroport international le </a:t>
            </a:r>
            <a:r>
              <a:rPr lang="fr" dirty="0" smtClean="0">
                <a:latin typeface="Calibri" panose="020F0502020204030204" pitchFamily="34" charset="0"/>
                <a:cs typeface="Calibri" panose="020F0502020204030204" pitchFamily="34" charset="0"/>
              </a:rPr>
              <a:t>plus proche</a:t>
            </a:r>
            <a:endParaRPr lang="fr" dirty="0">
              <a:latin typeface="Calibri" panose="020F0502020204030204" pitchFamily="34" charset="0"/>
              <a:cs typeface="Calibri" panose="020F0502020204030204" pitchFamily="34" charset="0"/>
            </a:endParaRPr>
          </a:p>
          <a:p>
            <a:pPr rtl="0"/>
            <a:r>
              <a:rPr lang="fr" dirty="0">
                <a:latin typeface="Calibri" panose="020F0502020204030204" pitchFamily="34" charset="0"/>
                <a:cs typeface="Calibri" panose="020F0502020204030204" pitchFamily="34" charset="0"/>
              </a:rPr>
              <a:t>Frais de dédouanement non inclus</a:t>
            </a:r>
          </a:p>
        </p:txBody>
      </p:sp>
      <p:sp>
        <p:nvSpPr>
          <p:cNvPr id="6" name="TextBox 5"/>
          <p:cNvSpPr txBox="1"/>
          <p:nvPr/>
        </p:nvSpPr>
        <p:spPr>
          <a:xfrm>
            <a:off x="4897955" y="3267844"/>
            <a:ext cx="2750619" cy="646212"/>
          </a:xfrm>
          <a:prstGeom prst="rect">
            <a:avLst/>
          </a:prstGeom>
          <a:solidFill>
            <a:srgbClr val="FFC000"/>
          </a:solidFill>
          <a:ln w="38100">
            <a:solidFill>
              <a:srgbClr val="FF0000"/>
            </a:solidFill>
          </a:ln>
        </p:spPr>
        <p:txBody>
          <a:bodyPr wrap="square" lIns="91321" tIns="45661" rIns="91321" bIns="45661" rtlCol="0">
            <a:spAutoFit/>
          </a:bodyPr>
          <a:lstStyle/>
          <a:p>
            <a:pPr algn="ctr" rtl="0"/>
            <a:r>
              <a:rPr lang="fr" dirty="0">
                <a:latin typeface="Calibri" panose="020F0502020204030204" pitchFamily="34" charset="0"/>
                <a:cs typeface="Calibri" panose="020F0502020204030204" pitchFamily="34" charset="0"/>
              </a:rPr>
              <a:t>Gratuit </a:t>
            </a:r>
            <a:r>
              <a:rPr lang="fr" dirty="0" smtClean="0">
                <a:latin typeface="Calibri" panose="020F0502020204030204" pitchFamily="34" charset="0"/>
                <a:cs typeface="Calibri" panose="020F0502020204030204" pitchFamily="34" charset="0"/>
              </a:rPr>
              <a:t>si l’appareil </a:t>
            </a:r>
            <a:r>
              <a:rPr lang="fr" dirty="0">
                <a:latin typeface="Calibri" panose="020F0502020204030204" pitchFamily="34" charset="0"/>
                <a:cs typeface="Calibri" panose="020F0502020204030204" pitchFamily="34" charset="0"/>
              </a:rPr>
              <a:t>fait l’objet d’une garantie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655998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7" name="Rectangle 7"/>
          <p:cNvSpPr>
            <a:spLocks noGrp="1" noChangeArrowheads="1"/>
          </p:cNvSpPr>
          <p:nvPr>
            <p:ph type="title" idx="4294967295"/>
          </p:nvPr>
        </p:nvSpPr>
        <p:spPr>
          <a:xfrm>
            <a:off x="0" y="0"/>
            <a:ext cx="10688638" cy="1362097"/>
          </a:xfrm>
        </p:spPr>
        <p:txBody>
          <a:bodyPr rtlCol="0"/>
          <a:lstStyle/>
          <a:p>
            <a:pPr rtl="0" eaLnBrk="1" hangingPunct="1">
              <a:defRPr/>
            </a:pPr>
            <a:r>
              <a:rPr lang="fr"/>
              <a:t>  </a:t>
            </a:r>
            <a:endParaRPr lang="en-US"/>
          </a:p>
        </p:txBody>
      </p:sp>
      <p:sp>
        <p:nvSpPr>
          <p:cNvPr id="6"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3600" dirty="0">
                <a:latin typeface="Calibri" pitchFamily="34" charset="0"/>
              </a:rPr>
              <a:t>L’équipement </a:t>
            </a:r>
            <a:r>
              <a:rPr lang="fr" sz="3600" dirty="0" smtClean="0">
                <a:latin typeface="Calibri" pitchFamily="34" charset="0"/>
              </a:rPr>
              <a:t>de GeneXpert </a:t>
            </a:r>
            <a:r>
              <a:rPr lang="fr" sz="3600" dirty="0">
                <a:latin typeface="Calibri" pitchFamily="34" charset="0"/>
              </a:rPr>
              <a:t>:</a:t>
            </a:r>
            <a:r>
              <a:rPr lang="en-US" sz="3600" dirty="0">
                <a:latin typeface="Calibri" pitchFamily="34" charset="0"/>
              </a:rPr>
              <a:t/>
            </a:r>
            <a:br>
              <a:rPr lang="en-US" sz="3600" dirty="0">
                <a:latin typeface="Calibri" pitchFamily="34" charset="0"/>
              </a:rPr>
            </a:br>
            <a:r>
              <a:rPr lang="fr" sz="3600" dirty="0">
                <a:latin typeface="Calibri" pitchFamily="34" charset="0"/>
              </a:rPr>
              <a:t>Problèmes possibles</a:t>
            </a:r>
          </a:p>
        </p:txBody>
      </p:sp>
      <p:sp>
        <p:nvSpPr>
          <p:cNvPr id="7" name="Content Placeholder 8"/>
          <p:cNvSpPr txBox="1">
            <a:spLocks/>
          </p:cNvSpPr>
          <p:nvPr/>
        </p:nvSpPr>
        <p:spPr>
          <a:xfrm>
            <a:off x="669695" y="1820832"/>
            <a:ext cx="9692132" cy="3356629"/>
          </a:xfrm>
          <a:prstGeom prst="rect">
            <a:avLst/>
          </a:prstGeom>
        </p:spPr>
        <p:txBody>
          <a:bodyPr rtlCol="0"/>
          <a:lstStyle>
            <a:lvl1pPr marL="415987" indent="-291191" algn="l" rtl="0" eaLnBrk="1" fontAlgn="base" hangingPunct="1">
              <a:spcBef>
                <a:spcPts val="456"/>
              </a:spcBef>
              <a:spcAft>
                <a:spcPct val="0"/>
              </a:spcAft>
              <a:buClr>
                <a:schemeClr val="accent1"/>
              </a:buClr>
              <a:buSzPct val="68000"/>
              <a:buFont typeface="Wingdings 3" charset="0"/>
              <a:buChar char=""/>
              <a:defRPr sz="2500" kern="1200">
                <a:solidFill>
                  <a:schemeClr val="bg1">
                    <a:lumMod val="50000"/>
                  </a:schemeClr>
                </a:solidFill>
                <a:latin typeface="+mn-lt"/>
                <a:ea typeface="+mn-ea"/>
                <a:cs typeface="黑体" charset="0"/>
              </a:defRPr>
            </a:lvl1pPr>
            <a:lvl2pPr marL="707178" indent="-260444" algn="l" rtl="0" eaLnBrk="1" fontAlgn="base" hangingPunct="1">
              <a:spcBef>
                <a:spcPts val="370"/>
              </a:spcBef>
              <a:spcAft>
                <a:spcPct val="0"/>
              </a:spcAft>
              <a:buClr>
                <a:schemeClr val="accent1"/>
              </a:buClr>
              <a:buFont typeface="Verdana" charset="0"/>
              <a:buChar char="◦"/>
              <a:defRPr sz="2600" kern="1200">
                <a:solidFill>
                  <a:schemeClr val="accent4">
                    <a:lumMod val="75000"/>
                  </a:schemeClr>
                </a:solidFill>
                <a:latin typeface="+mn-lt"/>
                <a:ea typeface="+mn-ea"/>
                <a:cs typeface="黑体" charset="0"/>
              </a:defRPr>
            </a:lvl2pPr>
            <a:lvl3pPr marL="978474" indent="-260444" algn="l" rtl="0" eaLnBrk="1" fontAlgn="base" hangingPunct="1">
              <a:spcBef>
                <a:spcPts val="399"/>
              </a:spcBef>
              <a:spcAft>
                <a:spcPct val="0"/>
              </a:spcAft>
              <a:buClr>
                <a:schemeClr val="accent2"/>
              </a:buClr>
              <a:buSzPct val="100000"/>
              <a:buFont typeface="Wingdings 2" charset="0"/>
              <a:buChar char=""/>
              <a:defRPr sz="2400" kern="1200">
                <a:solidFill>
                  <a:schemeClr val="tx1"/>
                </a:solidFill>
                <a:latin typeface="+mn-lt"/>
                <a:ea typeface="+mn-ea"/>
                <a:cs typeface="黑体" charset="0"/>
              </a:defRPr>
            </a:lvl3pPr>
            <a:lvl4pPr marL="1302220" indent="-260444" algn="l" rtl="0" eaLnBrk="1" fontAlgn="base" hangingPunct="1">
              <a:spcBef>
                <a:spcPts val="399"/>
              </a:spcBef>
              <a:spcAft>
                <a:spcPct val="0"/>
              </a:spcAft>
              <a:buClr>
                <a:schemeClr val="accent2"/>
              </a:buClr>
              <a:buFont typeface="Wingdings 2" charset="0"/>
              <a:buChar char=""/>
              <a:defRPr sz="2200" kern="1200">
                <a:solidFill>
                  <a:schemeClr val="tx1"/>
                </a:solidFill>
                <a:latin typeface="+mn-lt"/>
                <a:ea typeface="+mn-ea"/>
                <a:cs typeface="黑体" charset="0"/>
              </a:defRPr>
            </a:lvl4pPr>
            <a:lvl5pPr marL="1562664" indent="-260444" algn="l" rtl="0" eaLnBrk="1" fontAlgn="base" hangingPunct="1">
              <a:spcBef>
                <a:spcPts val="399"/>
              </a:spcBef>
              <a:spcAft>
                <a:spcPct val="0"/>
              </a:spcAft>
              <a:buClr>
                <a:schemeClr val="accent2"/>
              </a:buClr>
              <a:buFont typeface="Wingdings 2" charset="0"/>
              <a:buChar char=""/>
              <a:defRPr sz="2300" kern="1200">
                <a:solidFill>
                  <a:schemeClr val="tx1"/>
                </a:solidFill>
                <a:latin typeface="+mn-lt"/>
                <a:ea typeface="+mn-ea"/>
                <a:cs typeface="黑体" charset="0"/>
              </a:defRPr>
            </a:lvl5pPr>
            <a:lvl6pPr marL="1823108" indent="-260444" algn="l" rtl="0" eaLnBrk="1" latinLnBrk="0" hangingPunct="1">
              <a:spcBef>
                <a:spcPts val="399"/>
              </a:spcBef>
              <a:buClr>
                <a:schemeClr val="accent3"/>
              </a:buClr>
              <a:buFont typeface="Wingdings 2"/>
              <a:buChar char=""/>
              <a:defRPr kumimoji="0" sz="2100" kern="1200">
                <a:solidFill>
                  <a:schemeClr val="tx1"/>
                </a:solidFill>
                <a:latin typeface="+mn-lt"/>
                <a:ea typeface="+mn-ea"/>
                <a:cs typeface="+mn-cs"/>
              </a:defRPr>
            </a:lvl6pPr>
            <a:lvl7pPr marL="2083552" indent="-260444"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7pPr>
            <a:lvl8pPr marL="2343996" indent="-260444"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8pPr>
            <a:lvl9pPr marL="2604440" indent="-260444" algn="l" rtl="0" eaLnBrk="1" latinLnBrk="0" hangingPunct="1">
              <a:spcBef>
                <a:spcPts val="399"/>
              </a:spcBef>
              <a:buClr>
                <a:schemeClr val="accent3"/>
              </a:buClr>
              <a:buFont typeface="Wingdings 2"/>
              <a:buChar char=""/>
              <a:defRPr kumimoji="0" sz="1800" kern="1200" baseline="0">
                <a:solidFill>
                  <a:schemeClr val="tx1"/>
                </a:solidFill>
                <a:latin typeface="+mn-lt"/>
                <a:ea typeface="+mn-ea"/>
                <a:cs typeface="+mn-cs"/>
              </a:defRPr>
            </a:lvl9pPr>
            <a:extLst/>
          </a:lstStyle>
          <a:p>
            <a:pPr rtl="0"/>
            <a:r>
              <a:rPr lang="fr">
                <a:solidFill>
                  <a:schemeClr val="tx1"/>
                </a:solidFill>
                <a:latin typeface="Calibri" pitchFamily="34" charset="0"/>
              </a:rPr>
              <a:t>Les modules GeneXpert ne sont pas détectés</a:t>
            </a:r>
          </a:p>
          <a:p>
            <a:pPr rtl="0"/>
            <a:endParaRPr lang="en-US" dirty="0" smtClean="0">
              <a:solidFill>
                <a:schemeClr val="tx1"/>
              </a:solidFill>
              <a:latin typeface="Calibri" pitchFamily="34" charset="0"/>
            </a:endParaRPr>
          </a:p>
          <a:p>
            <a:pPr rtl="0"/>
            <a:r>
              <a:rPr lang="fr">
                <a:solidFill>
                  <a:schemeClr val="tx1"/>
                </a:solidFill>
                <a:latin typeface="Calibri" pitchFamily="34" charset="0"/>
              </a:rPr>
              <a:t>Le lecteur de code-barres ne fonctionne pas</a:t>
            </a:r>
          </a:p>
          <a:p>
            <a:pPr rtl="0"/>
            <a:endParaRPr lang="en-US" dirty="0" smtClean="0">
              <a:solidFill>
                <a:schemeClr val="tx1"/>
              </a:solidFill>
              <a:latin typeface="Calibri" pitchFamily="34" charset="0"/>
            </a:endParaRPr>
          </a:p>
          <a:p>
            <a:pPr rtl="0"/>
            <a:r>
              <a:rPr lang="fr">
                <a:solidFill>
                  <a:schemeClr val="tx1"/>
                </a:solidFill>
                <a:latin typeface="Calibri" pitchFamily="34" charset="0"/>
              </a:rPr>
              <a:t>Le voyant rouge sur le module clignote</a:t>
            </a:r>
          </a:p>
          <a:p>
            <a:pPr rtl="0"/>
            <a:endParaRPr lang="en-US" dirty="0" smtClean="0">
              <a:solidFill>
                <a:schemeClr val="tx1"/>
              </a:solidFill>
              <a:latin typeface="Calibri" pitchFamily="34" charset="0"/>
            </a:endParaRPr>
          </a:p>
          <a:p>
            <a:pPr rtl="0"/>
            <a:r>
              <a:rPr lang="fr">
                <a:solidFill>
                  <a:schemeClr val="tx1"/>
                </a:solidFill>
                <a:latin typeface="Calibri" pitchFamily="34" charset="0"/>
              </a:rPr>
              <a:t>La cartouche est coincée dans le GeneXpert</a:t>
            </a:r>
            <a:endParaRPr lang="en-US" dirty="0">
              <a:solidFill>
                <a:schemeClr val="tx1"/>
              </a:solidFill>
              <a:latin typeface="Calibri" pitchFamily="34" charset="0"/>
            </a:endParaRPr>
          </a:p>
        </p:txBody>
      </p:sp>
      <p:cxnSp>
        <p:nvCxnSpPr>
          <p:cNvPr id="8" name="Connecteur droit 7"/>
          <p:cNvCxnSpPr/>
          <p:nvPr/>
        </p:nvCxnSpPr>
        <p:spPr>
          <a:xfrm>
            <a:off x="546523" y="1316427"/>
            <a:ext cx="959559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2579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47975" y="243508"/>
            <a:ext cx="6394063" cy="1014325"/>
          </a:xfrm>
        </p:spPr>
        <p:txBody>
          <a:bodyPr rtlCol="0">
            <a:normAutofit fontScale="90000"/>
          </a:bodyPr>
          <a:lstStyle/>
          <a:p>
            <a:pPr rtl="0"/>
            <a:r>
              <a:rPr lang="fr" sz="4000" b="0">
                <a:solidFill>
                  <a:schemeClr val="tx1"/>
                </a:solidFill>
                <a:effectLst/>
                <a:latin typeface="Calibri" panose="020F0502020204030204" pitchFamily="34" charset="0"/>
                <a:cs typeface="Calibri" panose="020F0502020204030204" pitchFamily="34" charset="0"/>
              </a:rPr>
              <a:t>Remplacement (swap) du module</a:t>
            </a:r>
            <a:endParaRPr lang="en-US" sz="4000" b="0" dirty="0">
              <a:solidFill>
                <a:schemeClr val="tx1"/>
              </a:solidFill>
              <a:effectLst/>
              <a:latin typeface="Calibri" panose="020F0502020204030204" pitchFamily="34" charset="0"/>
              <a:cs typeface="Calibri" panose="020F0502020204030204" pitchFamily="34" charset="0"/>
            </a:endParaRPr>
          </a:p>
        </p:txBody>
      </p:sp>
      <p:pic>
        <p:nvPicPr>
          <p:cNvPr id="4" name="Module-replacement on GeneXpert-New Skin - Low Resolution.MP4">
            <a:hlinkClick r:id="" action="ppaction://media"/>
          </p:cNvPr>
          <p:cNvPicPr>
            <a:picLocks noGrp="1" noRot="1" noChangeAspect="1"/>
          </p:cNvPicPr>
          <p:nvPr>
            <p:ph idx="1"/>
            <a:videoFile r:link="rId1"/>
          </p:nvPr>
        </p:nvPicPr>
        <p:blipFill>
          <a:blip r:embed="rId3" cstate="print">
            <a:extLst>
              <a:ext uri="{28A0092B-C50C-407E-A947-70E740481C1C}">
                <a14:useLocalDpi xmlns:a14="http://schemas.microsoft.com/office/drawing/2010/main" val="0"/>
              </a:ext>
            </a:extLst>
          </a:blip>
          <a:stretch>
            <a:fillRect/>
          </a:stretch>
        </p:blipFill>
        <p:spPr>
          <a:xfrm>
            <a:off x="1805771" y="1420700"/>
            <a:ext cx="6815277" cy="5101528"/>
          </a:xfrm>
          <a:prstGeom prst="rect">
            <a:avLst/>
          </a:prstGeom>
        </p:spPr>
      </p:pic>
      <p:sp>
        <p:nvSpPr>
          <p:cNvPr id="5" name="TextBox 4"/>
          <p:cNvSpPr txBox="1"/>
          <p:nvPr/>
        </p:nvSpPr>
        <p:spPr>
          <a:xfrm>
            <a:off x="1964410" y="6712810"/>
            <a:ext cx="6698065" cy="706251"/>
          </a:xfrm>
          <a:prstGeom prst="rect">
            <a:avLst/>
          </a:prstGeom>
          <a:solidFill>
            <a:srgbClr val="FFC000"/>
          </a:solidFill>
          <a:ln w="38100">
            <a:solidFill>
              <a:srgbClr val="FF0000"/>
            </a:solidFill>
          </a:ln>
        </p:spPr>
        <p:txBody>
          <a:bodyPr wrap="square" lIns="91321" tIns="45661" rIns="91321" bIns="45661" rtlCol="0">
            <a:spAutoFit/>
          </a:bodyPr>
          <a:lstStyle/>
          <a:p>
            <a:pPr algn="ctr" rtl="0"/>
            <a:r>
              <a:rPr lang="fr" sz="2000"/>
              <a:t>Le module ne peut être remplacé que par le fournisseur de services local de Cepheid ou par un expert qualifié</a:t>
            </a:r>
            <a:endParaRPr lang="en-US" sz="2000" dirty="0"/>
          </a:p>
        </p:txBody>
      </p:sp>
      <p:sp>
        <p:nvSpPr>
          <p:cNvPr id="6" name="TextBox 5"/>
          <p:cNvSpPr txBox="1"/>
          <p:nvPr/>
        </p:nvSpPr>
        <p:spPr>
          <a:xfrm>
            <a:off x="902749" y="1285496"/>
            <a:ext cx="10815710" cy="927591"/>
          </a:xfrm>
          <a:prstGeom prst="rect">
            <a:avLst/>
          </a:prstGeom>
        </p:spPr>
        <p:style>
          <a:lnRef idx="1">
            <a:schemeClr val="accent2"/>
          </a:lnRef>
          <a:fillRef idx="2">
            <a:schemeClr val="accent2"/>
          </a:fillRef>
          <a:effectRef idx="1">
            <a:schemeClr val="accent2"/>
          </a:effectRef>
          <a:fontRef idx="minor">
            <a:schemeClr val="dk1"/>
          </a:fontRef>
        </p:style>
        <p:txBody>
          <a:bodyPr wrap="none" lIns="95659" tIns="47830" rIns="95659" bIns="47830" rtlCol="0">
            <a:spAutoFit/>
          </a:bodyPr>
          <a:lstStyle/>
          <a:p>
            <a:pPr rtl="0"/>
            <a:r>
              <a:rPr lang="fr" dirty="0">
                <a:solidFill>
                  <a:srgbClr val="FF0000"/>
                </a:solidFill>
                <a:latin typeface="Calibri" pitchFamily="34" charset="0"/>
                <a:cs typeface="Calibri" pitchFamily="34" charset="0"/>
              </a:rPr>
              <a:t>Le vidéo est disponible via FTP: </a:t>
            </a:r>
            <a:r>
              <a:rPr lang="fr" dirty="0">
                <a:hlinkClick r:id="rId4"/>
              </a:rPr>
              <a:t>ftp://hbdc:Crasa7Uc@ftp.caplaser.net</a:t>
            </a:r>
            <a:r>
              <a:rPr lang="en-GB" dirty="0" smtClean="0"/>
              <a:t/>
            </a:r>
            <a:br>
              <a:rPr lang="en-GB" dirty="0" smtClean="0"/>
            </a:br>
            <a:r>
              <a:rPr lang="fr" dirty="0">
                <a:solidFill>
                  <a:srgbClr val="FF0000"/>
                </a:solidFill>
                <a:latin typeface="Calibri" pitchFamily="34" charset="0"/>
                <a:cs typeface="Calibri" pitchFamily="34" charset="0"/>
              </a:rPr>
              <a:t>(à coller en Windows Explorer, pas dans l’Internet Explorer)</a:t>
            </a:r>
            <a:endParaRPr lang="en-US" dirty="0">
              <a:solidFill>
                <a:srgbClr val="FF0000"/>
              </a:solidFill>
              <a:latin typeface="Calibri" pitchFamily="34" charset="0"/>
              <a:cs typeface="Calibri" pitchFamily="34" charset="0"/>
            </a:endParaRPr>
          </a:p>
          <a:p>
            <a:pPr rtl="0"/>
            <a:r>
              <a:rPr lang="fr" dirty="0">
                <a:solidFill>
                  <a:srgbClr val="FF0000"/>
                </a:solidFill>
                <a:latin typeface="Calibri" pitchFamily="34" charset="0"/>
                <a:cs typeface="Calibri" pitchFamily="34" charset="0"/>
              </a:rPr>
              <a:t>Les vidéos FTP sont des fichiers volumineux ; par conséquent, </a:t>
            </a:r>
            <a:r>
              <a:rPr lang="fr" dirty="0" smtClean="0">
                <a:solidFill>
                  <a:srgbClr val="FF0000"/>
                </a:solidFill>
                <a:latin typeface="Calibri" pitchFamily="34" charset="0"/>
                <a:cs typeface="Calibri" pitchFamily="34" charset="0"/>
              </a:rPr>
              <a:t>il </a:t>
            </a:r>
            <a:r>
              <a:rPr lang="fr" dirty="0">
                <a:solidFill>
                  <a:srgbClr val="FF0000"/>
                </a:solidFill>
                <a:latin typeface="Calibri" pitchFamily="34" charset="0"/>
                <a:cs typeface="Calibri" pitchFamily="34" charset="0"/>
              </a:rPr>
              <a:t>faut les télécharger sur un CD avant la formation.</a:t>
            </a:r>
            <a:endParaRPr lang="en-US" dirty="0" smtClean="0">
              <a:solidFill>
                <a:srgbClr val="FF0000"/>
              </a:solidFill>
              <a:latin typeface="Calibri" pitchFamily="34" charset="0"/>
              <a:cs typeface="Calibri" pitchFamily="34" charset="0"/>
            </a:endParaRPr>
          </a:p>
        </p:txBody>
      </p:sp>
      <p:pic>
        <p:nvPicPr>
          <p:cNvPr id="7" name="Picture 12" descr="MCj02390130000[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04186" y="1016010"/>
            <a:ext cx="739982" cy="67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02303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981129" y="302102"/>
            <a:ext cx="8683670" cy="1014325"/>
          </a:xfrm>
          <a:noFill/>
          <a:ln w="9525">
            <a:noFill/>
            <a:miter lim="800000"/>
            <a:headEnd/>
            <a:tailEnd/>
          </a:ln>
          <a:effectLst>
            <a:outerShdw dist="17961" dir="2700000" algn="ctr" rotWithShape="0">
              <a:srgbClr val="96CCEE"/>
            </a:outerShdw>
          </a:effectLst>
        </p:spPr>
        <p:txBody>
          <a:bodyPr vert="horz" wrap="square" lIns="0" tIns="0" rIns="0" bIns="0" numCol="1" rtlCol="0" anchor="ctr" anchorCtr="0" compatLnSpc="1">
            <a:prstTxWarp prst="textNoShape">
              <a:avLst/>
            </a:prstTxWarp>
            <a:normAutofit fontScale="90000"/>
          </a:bodyPr>
          <a:lstStyle/>
          <a:p>
            <a:pPr defTabSz="1041265" rtl="0"/>
            <a:r>
              <a:rPr lang="fr" sz="4000" b="0">
                <a:solidFill>
                  <a:schemeClr val="tx1"/>
                </a:solidFill>
                <a:effectLst/>
                <a:latin typeface="Calibri" panose="020F0502020204030204" pitchFamily="34" charset="0"/>
                <a:cs typeface="Calibri" panose="020F0502020204030204" pitchFamily="34" charset="0"/>
              </a:rPr>
              <a:t>Étapes à suivre après le remplacement de modules (swapping)</a:t>
            </a:r>
            <a:endParaRPr lang="en-US" sz="4000" b="0" dirty="0">
              <a:solidFill>
                <a:schemeClr val="tx1"/>
              </a:solidFill>
              <a:effectLst/>
              <a:latin typeface="Calibri" panose="020F0502020204030204" pitchFamily="34" charset="0"/>
              <a:cs typeface="Calibri" panose="020F0502020204030204" pitchFamily="34" charset="0"/>
            </a:endParaRPr>
          </a:p>
        </p:txBody>
      </p:sp>
      <p:sp>
        <p:nvSpPr>
          <p:cNvPr id="8195" name="Rectangle 3"/>
          <p:cNvSpPr>
            <a:spLocks noGrp="1" noChangeArrowheads="1"/>
          </p:cNvSpPr>
          <p:nvPr>
            <p:ph idx="1"/>
          </p:nvPr>
        </p:nvSpPr>
        <p:spPr>
          <a:xfrm>
            <a:off x="490392" y="1893428"/>
            <a:ext cx="9766638" cy="4574839"/>
          </a:xfrm>
        </p:spPr>
        <p:txBody>
          <a:bodyPr rtlCol="0"/>
          <a:lstStyle/>
          <a:p>
            <a:pPr marL="457200" indent="-457200" algn="just" rtl="0">
              <a:buFont typeface="+mj-lt"/>
              <a:buAutoNum type="arabicPeriod" startAt="6"/>
            </a:pPr>
            <a:r>
              <a:rPr lang="fr" sz="2400">
                <a:latin typeface="Calibri" panose="020F0502020204030204" pitchFamily="34" charset="0"/>
                <a:cs typeface="Calibri" panose="020F0502020204030204" pitchFamily="34" charset="0"/>
              </a:rPr>
              <a:t>Redémarrez le système et générez le Rapport de qualification de l'installation (à envoyer à Cepheid)</a:t>
            </a:r>
          </a:p>
          <a:p>
            <a:pPr marL="457200" indent="-457200" algn="just" rtl="0">
              <a:buFont typeface="+mj-lt"/>
              <a:buAutoNum type="arabicPeriod" startAt="6"/>
            </a:pPr>
            <a:r>
              <a:rPr lang="fr" sz="2400">
                <a:latin typeface="Calibri" panose="020F0502020204030204" pitchFamily="34" charset="0"/>
                <a:cs typeface="Calibri" panose="020F0502020204030204" pitchFamily="34" charset="0"/>
              </a:rPr>
              <a:t>Remplissez, signez et envoyez à Cepheid le Certificat de décharge pour le retour du module</a:t>
            </a:r>
          </a:p>
          <a:p>
            <a:pPr marL="457200" indent="-457200" algn="just" rtl="0">
              <a:buFont typeface="+mj-lt"/>
              <a:buAutoNum type="arabicPeriod" startAt="6"/>
            </a:pPr>
            <a:r>
              <a:rPr lang="fr" sz="2400">
                <a:latin typeface="Calibri" panose="020F0502020204030204" pitchFamily="34" charset="0"/>
                <a:cs typeface="Calibri" panose="020F0502020204030204" pitchFamily="34" charset="0"/>
              </a:rPr>
              <a:t>Cepheid vous envoie le numéro RMA aux fins de suivi</a:t>
            </a:r>
            <a:endParaRPr lang="nl-NL" sz="2400" dirty="0">
              <a:latin typeface="Calibri" panose="020F0502020204030204" pitchFamily="34" charset="0"/>
              <a:cs typeface="Calibri" panose="020F0502020204030204" pitchFamily="34" charset="0"/>
            </a:endParaRPr>
          </a:p>
          <a:p>
            <a:pPr marL="457200" indent="-457200" algn="just" rtl="0">
              <a:buFont typeface="+mj-lt"/>
              <a:buAutoNum type="arabicPeriod" startAt="6"/>
            </a:pPr>
            <a:r>
              <a:rPr lang="fr" sz="2400">
                <a:latin typeface="Calibri" panose="020F0502020204030204" pitchFamily="34" charset="0"/>
                <a:cs typeface="Calibri" panose="020F0502020204030204" pitchFamily="34" charset="0"/>
              </a:rPr>
              <a:t>Remballez le(s) module(s) vieux dans son carton original et étiquetez-le correctement :</a:t>
            </a:r>
          </a:p>
          <a:p>
            <a:pPr marL="596124" lvl="1" indent="0" algn="just" rtl="0">
              <a:buNone/>
            </a:pPr>
            <a:r>
              <a:rPr lang="fr" sz="1800">
                <a:latin typeface="Calibri" panose="020F0502020204030204" pitchFamily="34" charset="0"/>
                <a:cs typeface="Calibri" panose="020F0502020204030204" pitchFamily="34" charset="0"/>
              </a:rPr>
              <a:t>-Écrivez le numéro RMA sur le carton</a:t>
            </a:r>
          </a:p>
          <a:p>
            <a:pPr marL="596124" lvl="1" indent="0" algn="just" rtl="0">
              <a:buNone/>
            </a:pPr>
            <a:r>
              <a:rPr lang="fr" sz="1800">
                <a:latin typeface="Calibri" panose="020F0502020204030204" pitchFamily="34" charset="0"/>
                <a:cs typeface="Calibri" panose="020F0502020204030204" pitchFamily="34" charset="0"/>
              </a:rPr>
              <a:t>-Écrire l'adresse sur le carton : Cepheid Europe, Vira Solelh, 81470 Maurens Scopont, France</a:t>
            </a:r>
            <a:endParaRPr lang="nl-NL" sz="1800" dirty="0">
              <a:latin typeface="Calibri" panose="020F0502020204030204" pitchFamily="34" charset="0"/>
              <a:cs typeface="Calibri" panose="020F0502020204030204" pitchFamily="34" charset="0"/>
            </a:endParaRPr>
          </a:p>
          <a:p>
            <a:pPr marL="457200" indent="-457200" algn="just" rtl="0">
              <a:buFont typeface="+mj-lt"/>
              <a:buAutoNum type="arabicPeriod" startAt="6"/>
            </a:pPr>
            <a:r>
              <a:rPr lang="fr" sz="2400">
                <a:latin typeface="Calibri" panose="020F0502020204030204" pitchFamily="34" charset="0"/>
                <a:cs typeface="Calibri" panose="020F0502020204030204" pitchFamily="34" charset="0"/>
              </a:rPr>
              <a:t>Retournez le(s) module(s) vieux à Cepheid dans les 10 jours suivant le remplacement</a:t>
            </a:r>
            <a:endParaRPr lang="nl-NL" sz="2400" dirty="0">
              <a:latin typeface="Calibri" panose="020F0502020204030204" pitchFamily="34" charset="0"/>
              <a:cs typeface="Calibri" panose="020F0502020204030204" pitchFamily="34" charset="0"/>
            </a:endParaRPr>
          </a:p>
          <a:p>
            <a:pPr marL="456606" indent="-456606" algn="just" rtl="0">
              <a:buFont typeface="+mj-lt"/>
              <a:buAutoNum type="arabicPeriod" startAt="6"/>
            </a:pPr>
            <a:endParaRPr lang="nl-NL" sz="2000" dirty="0"/>
          </a:p>
          <a:p>
            <a:pPr marL="456606" indent="-456606" algn="just" rtl="0">
              <a:buFont typeface="+mj-lt"/>
              <a:buAutoNum type="arabicPeriod" startAt="6"/>
            </a:pPr>
            <a:endParaRPr lang="en-US" sz="2000" dirty="0"/>
          </a:p>
        </p:txBody>
      </p:sp>
    </p:spTree>
    <p:extLst>
      <p:ext uri="{BB962C8B-B14F-4D97-AF65-F5344CB8AC3E}">
        <p14:creationId xmlns:p14="http://schemas.microsoft.com/office/powerpoint/2010/main" val="332519291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kern="1200">
                <a:latin typeface="Calibri" panose="020F0502020204030204" pitchFamily="34" charset="0"/>
                <a:cs typeface="Calibri" panose="020F0502020204030204" pitchFamily="34" charset="0"/>
              </a:rPr>
              <a:t>Assistance et soutien de Cepheid</a:t>
            </a:r>
          </a:p>
        </p:txBody>
      </p:sp>
      <p:sp>
        <p:nvSpPr>
          <p:cNvPr id="5" name="Content Placeholder 8"/>
          <p:cNvSpPr txBox="1">
            <a:spLocks/>
          </p:cNvSpPr>
          <p:nvPr/>
        </p:nvSpPr>
        <p:spPr>
          <a:xfrm>
            <a:off x="517294" y="1467644"/>
            <a:ext cx="10171343" cy="3356629"/>
          </a:xfrm>
          <a:prstGeom prst="rect">
            <a:avLst/>
          </a:prstGeom>
        </p:spPr>
        <p:txBody>
          <a:bodyPr rtlCol="0"/>
          <a:lstStyle>
            <a:lvl1pPr marL="415987" indent="-291191" algn="l" rtl="0" eaLnBrk="1" fontAlgn="base" hangingPunct="1">
              <a:spcBef>
                <a:spcPts val="456"/>
              </a:spcBef>
              <a:spcAft>
                <a:spcPct val="0"/>
              </a:spcAft>
              <a:buClr>
                <a:schemeClr val="accent1"/>
              </a:buClr>
              <a:buSzPct val="68000"/>
              <a:buFont typeface="Wingdings 3" charset="0"/>
              <a:buChar char=""/>
              <a:defRPr sz="2500" kern="1200">
                <a:solidFill>
                  <a:schemeClr val="bg1">
                    <a:lumMod val="50000"/>
                  </a:schemeClr>
                </a:solidFill>
                <a:latin typeface="+mn-lt"/>
                <a:ea typeface="+mn-ea"/>
                <a:cs typeface="黑体" charset="0"/>
              </a:defRPr>
            </a:lvl1pPr>
            <a:lvl2pPr marL="707178" indent="-260444" algn="l" rtl="0" eaLnBrk="1" fontAlgn="base" hangingPunct="1">
              <a:spcBef>
                <a:spcPts val="370"/>
              </a:spcBef>
              <a:spcAft>
                <a:spcPct val="0"/>
              </a:spcAft>
              <a:buClr>
                <a:schemeClr val="accent1"/>
              </a:buClr>
              <a:buFont typeface="Verdana" charset="0"/>
              <a:buChar char="◦"/>
              <a:defRPr sz="2600" kern="1200">
                <a:solidFill>
                  <a:schemeClr val="accent4">
                    <a:lumMod val="75000"/>
                  </a:schemeClr>
                </a:solidFill>
                <a:latin typeface="+mn-lt"/>
                <a:ea typeface="+mn-ea"/>
                <a:cs typeface="黑体" charset="0"/>
              </a:defRPr>
            </a:lvl2pPr>
            <a:lvl3pPr marL="978474" indent="-260444" algn="l" rtl="0" eaLnBrk="1" fontAlgn="base" hangingPunct="1">
              <a:spcBef>
                <a:spcPts val="399"/>
              </a:spcBef>
              <a:spcAft>
                <a:spcPct val="0"/>
              </a:spcAft>
              <a:buClr>
                <a:schemeClr val="accent2"/>
              </a:buClr>
              <a:buSzPct val="100000"/>
              <a:buFont typeface="Wingdings 2" charset="0"/>
              <a:buChar char=""/>
              <a:defRPr sz="2400" kern="1200">
                <a:solidFill>
                  <a:schemeClr val="tx1"/>
                </a:solidFill>
                <a:latin typeface="+mn-lt"/>
                <a:ea typeface="+mn-ea"/>
                <a:cs typeface="黑体" charset="0"/>
              </a:defRPr>
            </a:lvl3pPr>
            <a:lvl4pPr marL="1302220" indent="-260444" algn="l" rtl="0" eaLnBrk="1" fontAlgn="base" hangingPunct="1">
              <a:spcBef>
                <a:spcPts val="399"/>
              </a:spcBef>
              <a:spcAft>
                <a:spcPct val="0"/>
              </a:spcAft>
              <a:buClr>
                <a:schemeClr val="accent2"/>
              </a:buClr>
              <a:buFont typeface="Wingdings 2" charset="0"/>
              <a:buChar char=""/>
              <a:defRPr sz="2200" kern="1200">
                <a:solidFill>
                  <a:schemeClr val="tx1"/>
                </a:solidFill>
                <a:latin typeface="+mn-lt"/>
                <a:ea typeface="+mn-ea"/>
                <a:cs typeface="黑体" charset="0"/>
              </a:defRPr>
            </a:lvl4pPr>
            <a:lvl5pPr marL="1562664" indent="-260444" algn="l" rtl="0" eaLnBrk="1" fontAlgn="base" hangingPunct="1">
              <a:spcBef>
                <a:spcPts val="399"/>
              </a:spcBef>
              <a:spcAft>
                <a:spcPct val="0"/>
              </a:spcAft>
              <a:buClr>
                <a:schemeClr val="accent2"/>
              </a:buClr>
              <a:buFont typeface="Wingdings 2" charset="0"/>
              <a:buChar char=""/>
              <a:defRPr sz="2300" kern="1200">
                <a:solidFill>
                  <a:schemeClr val="tx1"/>
                </a:solidFill>
                <a:latin typeface="+mn-lt"/>
                <a:ea typeface="+mn-ea"/>
                <a:cs typeface="黑体" charset="0"/>
              </a:defRPr>
            </a:lvl5pPr>
            <a:lvl6pPr marL="1823108" indent="-260444" algn="l" rtl="0" eaLnBrk="1" latinLnBrk="0" hangingPunct="1">
              <a:spcBef>
                <a:spcPts val="399"/>
              </a:spcBef>
              <a:buClr>
                <a:schemeClr val="accent3"/>
              </a:buClr>
              <a:buFont typeface="Wingdings 2"/>
              <a:buChar char=""/>
              <a:defRPr kumimoji="0" sz="2100" kern="1200">
                <a:solidFill>
                  <a:schemeClr val="tx1"/>
                </a:solidFill>
                <a:latin typeface="+mn-lt"/>
                <a:ea typeface="+mn-ea"/>
                <a:cs typeface="+mn-cs"/>
              </a:defRPr>
            </a:lvl6pPr>
            <a:lvl7pPr marL="2083552" indent="-260444"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7pPr>
            <a:lvl8pPr marL="2343996" indent="-260444"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8pPr>
            <a:lvl9pPr marL="2604440" indent="-260444" algn="l" rtl="0" eaLnBrk="1" latinLnBrk="0" hangingPunct="1">
              <a:spcBef>
                <a:spcPts val="399"/>
              </a:spcBef>
              <a:buClr>
                <a:schemeClr val="accent3"/>
              </a:buClr>
              <a:buFont typeface="Wingdings 2"/>
              <a:buChar char=""/>
              <a:defRPr kumimoji="0" sz="1800" kern="1200" baseline="0">
                <a:solidFill>
                  <a:schemeClr val="tx1"/>
                </a:solidFill>
                <a:latin typeface="+mn-lt"/>
                <a:ea typeface="+mn-ea"/>
                <a:cs typeface="+mn-cs"/>
              </a:defRPr>
            </a:lvl9pPr>
            <a:extLst/>
          </a:lstStyle>
          <a:p>
            <a:pPr rtl="0">
              <a:defRPr/>
            </a:pPr>
            <a:r>
              <a:rPr lang="fr" sz="2400" dirty="0">
                <a:solidFill>
                  <a:srgbClr val="421C5E"/>
                </a:solidFill>
                <a:latin typeface="Calibri" pitchFamily="34" charset="0"/>
                <a:ea typeface="ＭＳ Ｐゴシック" charset="-128"/>
                <a:cs typeface="Calibri" pitchFamily="34" charset="0"/>
              </a:rPr>
              <a:t>Cepheid HBDC Europe Training and Assistance</a:t>
            </a:r>
          </a:p>
          <a:p>
            <a:pPr lvl="1" rtl="0">
              <a:defRPr/>
            </a:pPr>
            <a:r>
              <a:rPr lang="fr" sz="2400" dirty="0">
                <a:solidFill>
                  <a:srgbClr val="421C5E"/>
                </a:solidFill>
                <a:latin typeface="Calibri" pitchFamily="34" charset="0"/>
                <a:ea typeface="ＭＳ Ｐゴシック" charset="-128"/>
                <a:cs typeface="Tahoma" pitchFamily="34" charset="0"/>
              </a:rPr>
              <a:t>Tél. : +33.5.63.82.53.60</a:t>
            </a:r>
          </a:p>
          <a:p>
            <a:pPr lvl="1" rtl="0">
              <a:defRPr/>
            </a:pPr>
            <a:r>
              <a:rPr lang="fr" sz="2400" dirty="0">
                <a:solidFill>
                  <a:srgbClr val="421C5E"/>
                </a:solidFill>
                <a:latin typeface="Calibri" pitchFamily="34" charset="0"/>
                <a:ea typeface="ＭＳ Ｐゴシック" charset="-128"/>
                <a:cs typeface="Tahoma" pitchFamily="34" charset="0"/>
              </a:rPr>
              <a:t>Du lundi au vendredi : 8h00 – 18h00 GMT+1</a:t>
            </a:r>
          </a:p>
          <a:p>
            <a:pPr rtl="0">
              <a:defRPr/>
            </a:pPr>
            <a:r>
              <a:rPr lang="fr" sz="2400" dirty="0">
                <a:solidFill>
                  <a:srgbClr val="421C5E"/>
                </a:solidFill>
                <a:latin typeface="Calibri" pitchFamily="34" charset="0"/>
                <a:ea typeface="ＭＳ Ｐゴシック" charset="-128"/>
                <a:cs typeface="Calibri" pitchFamily="34" charset="0"/>
              </a:rPr>
              <a:t>Cepheid Technical Support </a:t>
            </a:r>
            <a:r>
              <a:rPr lang="fr" sz="2400" dirty="0">
                <a:solidFill>
                  <a:srgbClr val="421C5E"/>
                </a:solidFill>
                <a:latin typeface="Calibri" pitchFamily="34" charset="0"/>
                <a:ea typeface="ＭＳ Ｐゴシック" charset="-128"/>
                <a:cs typeface="Tahoma" pitchFamily="34" charset="0"/>
              </a:rPr>
              <a:t>(Instrument Issues and Other Error Codes)</a:t>
            </a:r>
          </a:p>
          <a:p>
            <a:pPr lvl="1" rtl="0">
              <a:defRPr/>
            </a:pPr>
            <a:r>
              <a:rPr lang="fr" sz="2400" dirty="0">
                <a:solidFill>
                  <a:srgbClr val="421C5E"/>
                </a:solidFill>
                <a:latin typeface="Calibri" pitchFamily="34" charset="0"/>
                <a:ea typeface="ＭＳ Ｐゴシック" charset="-128"/>
                <a:cs typeface="Tahoma" pitchFamily="34" charset="0"/>
              </a:rPr>
              <a:t>Europe : </a:t>
            </a:r>
          </a:p>
          <a:p>
            <a:pPr lvl="2" rtl="0">
              <a:defRPr/>
            </a:pPr>
            <a:r>
              <a:rPr lang="fr" dirty="0">
                <a:solidFill>
                  <a:srgbClr val="421C5E"/>
                </a:solidFill>
                <a:latin typeface="Calibri" pitchFamily="34" charset="0"/>
                <a:ea typeface="ＭＳ Ｐゴシック" charset="-128"/>
                <a:cs typeface="Tahoma" pitchFamily="34" charset="0"/>
              </a:rPr>
              <a:t>Tél. : +33.5.63.82.53.19</a:t>
            </a:r>
          </a:p>
          <a:p>
            <a:pPr lvl="2" rtl="0">
              <a:defRPr/>
            </a:pPr>
            <a:r>
              <a:rPr lang="fr" dirty="0">
                <a:solidFill>
                  <a:srgbClr val="421C5E"/>
                </a:solidFill>
                <a:latin typeface="Calibri" pitchFamily="34" charset="0"/>
                <a:ea typeface="ＭＳ Ｐゴシック" charset="-128"/>
                <a:cs typeface="Tahoma" pitchFamily="34" charset="0"/>
              </a:rPr>
              <a:t>Courriel : </a:t>
            </a:r>
            <a:r>
              <a:rPr lang="fr" dirty="0">
                <a:solidFill>
                  <a:srgbClr val="FF0000"/>
                </a:solidFill>
                <a:latin typeface="Calibri" pitchFamily="34" charset="0"/>
                <a:ea typeface="ＭＳ Ｐゴシック" charset="-128"/>
                <a:cs typeface="Tahoma" pitchFamily="34" charset="0"/>
                <a:hlinkClick r:id="rId2"/>
              </a:rPr>
              <a:t>support@cepheideurope.com</a:t>
            </a:r>
            <a:endParaRPr lang="fr-FR" dirty="0">
              <a:solidFill>
                <a:srgbClr val="FF0000"/>
              </a:solidFill>
              <a:latin typeface="Calibri" pitchFamily="34" charset="0"/>
              <a:ea typeface="ＭＳ Ｐゴシック" charset="-128"/>
              <a:cs typeface="Tahoma" pitchFamily="34" charset="0"/>
            </a:endParaRPr>
          </a:p>
          <a:p>
            <a:pPr lvl="2" rtl="0">
              <a:defRPr/>
            </a:pPr>
            <a:r>
              <a:rPr lang="fr" dirty="0">
                <a:solidFill>
                  <a:srgbClr val="421C5E"/>
                </a:solidFill>
                <a:latin typeface="Calibri" pitchFamily="34" charset="0"/>
              </a:rPr>
              <a:t>Du lundi au vendredi : 8h00 – 18h00 GMT+1 </a:t>
            </a:r>
            <a:endParaRPr lang="fr-FR" dirty="0">
              <a:solidFill>
                <a:srgbClr val="421C5E"/>
              </a:solidFill>
              <a:latin typeface="Calibri" pitchFamily="34" charset="0"/>
              <a:ea typeface="ＭＳ Ｐゴシック" charset="-128"/>
              <a:cs typeface="Tahoma" pitchFamily="34" charset="0"/>
            </a:endParaRPr>
          </a:p>
          <a:p>
            <a:pPr marL="0" indent="0" rtl="0">
              <a:buNone/>
              <a:defRPr/>
            </a:pPr>
            <a:r>
              <a:rPr lang="fr" sz="2400" u="sng" dirty="0">
                <a:solidFill>
                  <a:srgbClr val="421C5E"/>
                </a:solidFill>
                <a:latin typeface="Calibri" pitchFamily="34" charset="0"/>
                <a:ea typeface="ＭＳ Ｐゴシック" charset="-128"/>
                <a:cs typeface="Tahoma" pitchFamily="34" charset="0"/>
              </a:rPr>
              <a:t>Avant de formuler toute demande d’assistance, ayez les informations suivantes à portée de main :</a:t>
            </a:r>
          </a:p>
          <a:p>
            <a:pPr lvl="1" rtl="0">
              <a:defRPr/>
            </a:pPr>
            <a:r>
              <a:rPr lang="fr" sz="2400" dirty="0">
                <a:solidFill>
                  <a:srgbClr val="421C5E"/>
                </a:solidFill>
                <a:latin typeface="Calibri" pitchFamily="34" charset="0"/>
                <a:ea typeface="ＭＳ Ｐゴシック" charset="-128"/>
                <a:cs typeface="Tahoma" pitchFamily="34" charset="0"/>
              </a:rPr>
              <a:t>Le numéro de série GeneXpert, le(s) code(s) d’erreur, la description de l'incident, et (si possible) le fichier GXX archivé pour les 3 derniers mois, et le fichier des enregistrement du système</a:t>
            </a:r>
            <a:endParaRPr lang="en-US" sz="2400" b="1" dirty="0">
              <a:solidFill>
                <a:srgbClr val="421C5E"/>
              </a:solidFill>
              <a:latin typeface="Calibri" pitchFamily="34" charset="0"/>
              <a:ea typeface="ＭＳ Ｐゴシック" charset="-128"/>
              <a:cs typeface="Calibri" pitchFamily="34" charset="0"/>
            </a:endParaRPr>
          </a:p>
        </p:txBody>
      </p:sp>
    </p:spTree>
    <p:extLst>
      <p:ext uri="{BB962C8B-B14F-4D97-AF65-F5344CB8AC3E}">
        <p14:creationId xmlns:p14="http://schemas.microsoft.com/office/powerpoint/2010/main" val="23110041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7" name="CustomShape 1"/>
          <p:cNvSpPr/>
          <p:nvPr/>
        </p:nvSpPr>
        <p:spPr>
          <a:xfrm>
            <a:off x="0" y="0"/>
            <a:ext cx="10687239" cy="1360531"/>
          </a:xfrm>
          <a:prstGeom prst="rect">
            <a:avLst/>
          </a:prstGeom>
          <a:noFill/>
          <a:ln>
            <a:noFill/>
          </a:ln>
        </p:spPr>
        <p:txBody>
          <a:bodyPr lIns="0" tIns="0" rIns="0" bIns="0" rtlCol="0" anchor="ctr"/>
          <a:lstStyle/>
          <a:p>
            <a:pPr algn="ctr" rtl="0">
              <a:lnSpc>
                <a:spcPct val="100000"/>
              </a:lnSpc>
            </a:pPr>
            <a:r>
              <a:rPr lang="fr" sz="4000" b="1">
                <a:solidFill>
                  <a:srgbClr val="000066"/>
                </a:solidFill>
                <a:latin typeface="Calibri" panose="020F0502020204030204" pitchFamily="34" charset="0"/>
                <a:cs typeface="Calibri" panose="020F0502020204030204" pitchFamily="34" charset="0"/>
              </a:rPr>
              <a:t>Sommaire</a:t>
            </a:r>
            <a:endParaRPr dirty="0">
              <a:latin typeface="Calibri" panose="020F0502020204030204" pitchFamily="34" charset="0"/>
              <a:cs typeface="Calibri" panose="020F0502020204030204" pitchFamily="34" charset="0"/>
            </a:endParaRPr>
          </a:p>
        </p:txBody>
      </p:sp>
      <p:sp>
        <p:nvSpPr>
          <p:cNvPr id="498" name="CustomShape 2"/>
          <p:cNvSpPr/>
          <p:nvPr/>
        </p:nvSpPr>
        <p:spPr>
          <a:xfrm>
            <a:off x="344726" y="1518924"/>
            <a:ext cx="9925818" cy="5071460"/>
          </a:xfrm>
          <a:prstGeom prst="rect">
            <a:avLst/>
          </a:prstGeom>
          <a:noFill/>
          <a:ln>
            <a:noFill/>
          </a:ln>
        </p:spPr>
        <p:txBody>
          <a:bodyPr lIns="0" tIns="0" rIns="0" bIns="0" rtlCol="0" anchor="ctr"/>
          <a:lstStyle/>
          <a:p>
            <a:pPr rtl="0">
              <a:lnSpc>
                <a:spcPct val="100000"/>
              </a:lnSpc>
            </a:pPr>
            <a:endParaRPr dirty="0"/>
          </a:p>
        </p:txBody>
      </p:sp>
      <p:sp>
        <p:nvSpPr>
          <p:cNvPr id="6" name="Content Placeholder 8"/>
          <p:cNvSpPr txBox="1">
            <a:spLocks/>
          </p:cNvSpPr>
          <p:nvPr/>
        </p:nvSpPr>
        <p:spPr>
          <a:xfrm>
            <a:off x="517295" y="1668432"/>
            <a:ext cx="9692132" cy="3356629"/>
          </a:xfrm>
          <a:prstGeom prst="rect">
            <a:avLst/>
          </a:prstGeom>
        </p:spPr>
        <p:txBody>
          <a:bodyPr rtlCol="0"/>
          <a:lstStyle>
            <a:lvl1pPr marL="415987" indent="-291191" algn="l" rtl="0" eaLnBrk="1" fontAlgn="base" hangingPunct="1">
              <a:spcBef>
                <a:spcPts val="456"/>
              </a:spcBef>
              <a:spcAft>
                <a:spcPct val="0"/>
              </a:spcAft>
              <a:buClr>
                <a:schemeClr val="accent1"/>
              </a:buClr>
              <a:buSzPct val="68000"/>
              <a:buFont typeface="Wingdings 3" charset="0"/>
              <a:buChar char=""/>
              <a:defRPr sz="2500" kern="1200">
                <a:solidFill>
                  <a:schemeClr val="bg1">
                    <a:lumMod val="50000"/>
                  </a:schemeClr>
                </a:solidFill>
                <a:latin typeface="+mn-lt"/>
                <a:ea typeface="+mn-ea"/>
                <a:cs typeface="黑体" charset="0"/>
              </a:defRPr>
            </a:lvl1pPr>
            <a:lvl2pPr marL="707178" indent="-260444" algn="l" rtl="0" eaLnBrk="1" fontAlgn="base" hangingPunct="1">
              <a:spcBef>
                <a:spcPts val="370"/>
              </a:spcBef>
              <a:spcAft>
                <a:spcPct val="0"/>
              </a:spcAft>
              <a:buClr>
                <a:schemeClr val="accent1"/>
              </a:buClr>
              <a:buFont typeface="Verdana" charset="0"/>
              <a:buChar char="◦"/>
              <a:defRPr sz="2600" kern="1200">
                <a:solidFill>
                  <a:schemeClr val="accent4">
                    <a:lumMod val="75000"/>
                  </a:schemeClr>
                </a:solidFill>
                <a:latin typeface="+mn-lt"/>
                <a:ea typeface="+mn-ea"/>
                <a:cs typeface="黑体" charset="0"/>
              </a:defRPr>
            </a:lvl2pPr>
            <a:lvl3pPr marL="978474" indent="-260444" algn="l" rtl="0" eaLnBrk="1" fontAlgn="base" hangingPunct="1">
              <a:spcBef>
                <a:spcPts val="399"/>
              </a:spcBef>
              <a:spcAft>
                <a:spcPct val="0"/>
              </a:spcAft>
              <a:buClr>
                <a:schemeClr val="accent2"/>
              </a:buClr>
              <a:buSzPct val="100000"/>
              <a:buFont typeface="Wingdings 2" charset="0"/>
              <a:buChar char=""/>
              <a:defRPr sz="2400" kern="1200">
                <a:solidFill>
                  <a:schemeClr val="tx1"/>
                </a:solidFill>
                <a:latin typeface="+mn-lt"/>
                <a:ea typeface="+mn-ea"/>
                <a:cs typeface="黑体" charset="0"/>
              </a:defRPr>
            </a:lvl3pPr>
            <a:lvl4pPr marL="1302220" indent="-260444" algn="l" rtl="0" eaLnBrk="1" fontAlgn="base" hangingPunct="1">
              <a:spcBef>
                <a:spcPts val="399"/>
              </a:spcBef>
              <a:spcAft>
                <a:spcPct val="0"/>
              </a:spcAft>
              <a:buClr>
                <a:schemeClr val="accent2"/>
              </a:buClr>
              <a:buFont typeface="Wingdings 2" charset="0"/>
              <a:buChar char=""/>
              <a:defRPr sz="2200" kern="1200">
                <a:solidFill>
                  <a:schemeClr val="tx1"/>
                </a:solidFill>
                <a:latin typeface="+mn-lt"/>
                <a:ea typeface="+mn-ea"/>
                <a:cs typeface="黑体" charset="0"/>
              </a:defRPr>
            </a:lvl4pPr>
            <a:lvl5pPr marL="1562664" indent="-260444" algn="l" rtl="0" eaLnBrk="1" fontAlgn="base" hangingPunct="1">
              <a:spcBef>
                <a:spcPts val="399"/>
              </a:spcBef>
              <a:spcAft>
                <a:spcPct val="0"/>
              </a:spcAft>
              <a:buClr>
                <a:schemeClr val="accent2"/>
              </a:buClr>
              <a:buFont typeface="Wingdings 2" charset="0"/>
              <a:buChar char=""/>
              <a:defRPr sz="2300" kern="1200">
                <a:solidFill>
                  <a:schemeClr val="tx1"/>
                </a:solidFill>
                <a:latin typeface="+mn-lt"/>
                <a:ea typeface="+mn-ea"/>
                <a:cs typeface="黑体" charset="0"/>
              </a:defRPr>
            </a:lvl5pPr>
            <a:lvl6pPr marL="1823108" indent="-260444" algn="l" rtl="0" eaLnBrk="1" latinLnBrk="0" hangingPunct="1">
              <a:spcBef>
                <a:spcPts val="399"/>
              </a:spcBef>
              <a:buClr>
                <a:schemeClr val="accent3"/>
              </a:buClr>
              <a:buFont typeface="Wingdings 2"/>
              <a:buChar char=""/>
              <a:defRPr kumimoji="0" sz="2100" kern="1200">
                <a:solidFill>
                  <a:schemeClr val="tx1"/>
                </a:solidFill>
                <a:latin typeface="+mn-lt"/>
                <a:ea typeface="+mn-ea"/>
                <a:cs typeface="+mn-cs"/>
              </a:defRPr>
            </a:lvl6pPr>
            <a:lvl7pPr marL="2083552" indent="-260444"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7pPr>
            <a:lvl8pPr marL="2343996" indent="-260444"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8pPr>
            <a:lvl9pPr marL="2604440" indent="-260444" algn="l" rtl="0" eaLnBrk="1" latinLnBrk="0" hangingPunct="1">
              <a:spcBef>
                <a:spcPts val="399"/>
              </a:spcBef>
              <a:buClr>
                <a:schemeClr val="accent3"/>
              </a:buClr>
              <a:buFont typeface="Wingdings 2"/>
              <a:buChar char=""/>
              <a:defRPr kumimoji="0" sz="1800" kern="1200" baseline="0">
                <a:solidFill>
                  <a:schemeClr val="tx1"/>
                </a:solidFill>
                <a:latin typeface="+mn-lt"/>
                <a:ea typeface="+mn-ea"/>
                <a:cs typeface="+mn-cs"/>
              </a:defRPr>
            </a:lvl9pPr>
            <a:extLst/>
          </a:lstStyle>
          <a:p>
            <a:pPr rtl="0"/>
            <a:r>
              <a:rPr lang="fr">
                <a:solidFill>
                  <a:schemeClr val="tx1"/>
                </a:solidFill>
                <a:latin typeface="Calibri" pitchFamily="34" charset="0"/>
              </a:rPr>
              <a:t>Les problèmes opérationnels rencontrés peuvent être liés à la technique incorrecte de l’utilisateur ou peuvent indiquer un problème technique affectant les modules, le lecteur de code-barres, ou les cartouches </a:t>
            </a:r>
          </a:p>
          <a:p>
            <a:pPr rtl="0"/>
            <a:r>
              <a:rPr lang="fr">
                <a:solidFill>
                  <a:schemeClr val="tx1"/>
                </a:solidFill>
                <a:latin typeface="Calibri" pitchFamily="34" charset="0"/>
              </a:rPr>
              <a:t>Comprendre les codes spécifiques d’erreur et l’explication des messages résultats non valides ou pas de résultat peut faciliter l’identification de la cause du problème et de la solution afférente</a:t>
            </a:r>
          </a:p>
          <a:p>
            <a:pPr rtl="0"/>
            <a:r>
              <a:rPr lang="fr">
                <a:solidFill>
                  <a:schemeClr val="tx1"/>
                </a:solidFill>
                <a:latin typeface="Calibri" pitchFamily="34" charset="0"/>
              </a:rPr>
              <a:t>Les taux d’erreurs et les résultats non valides/negatifs doivent être suivis par module et par utilisateur</a:t>
            </a:r>
          </a:p>
          <a:p>
            <a:pPr rtl="0"/>
            <a:r>
              <a:rPr lang="fr">
                <a:solidFill>
                  <a:schemeClr val="tx1"/>
                </a:solidFill>
                <a:latin typeface="Calibri" pitchFamily="34" charset="0"/>
              </a:rPr>
              <a:t>L’équipe d’assistance technique de Cepheid doit être contactée à temps chaque fois qu’il y des problèmes répétés</a:t>
            </a:r>
          </a:p>
        </p:txBody>
      </p:sp>
      <p:cxnSp>
        <p:nvCxnSpPr>
          <p:cNvPr id="5" name="Connecteur droit 4"/>
          <p:cNvCxnSpPr/>
          <p:nvPr/>
        </p:nvCxnSpPr>
        <p:spPr>
          <a:xfrm>
            <a:off x="546523" y="1316427"/>
            <a:ext cx="959559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374979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0" name="CustomShape 1"/>
          <p:cNvSpPr/>
          <p:nvPr/>
        </p:nvSpPr>
        <p:spPr>
          <a:xfrm>
            <a:off x="0" y="0"/>
            <a:ext cx="10687239" cy="1360531"/>
          </a:xfrm>
          <a:prstGeom prst="rect">
            <a:avLst/>
          </a:prstGeom>
          <a:noFill/>
          <a:ln>
            <a:noFill/>
          </a:ln>
        </p:spPr>
        <p:txBody>
          <a:bodyPr lIns="0" tIns="0" rIns="0" bIns="0" rtlCol="0" anchor="ctr"/>
          <a:lstStyle/>
          <a:p>
            <a:pPr algn="ctr" rtl="0">
              <a:lnSpc>
                <a:spcPct val="100000"/>
              </a:lnSpc>
            </a:pPr>
            <a:r>
              <a:rPr lang="fr" sz="4000" b="1">
                <a:solidFill>
                  <a:srgbClr val="000066"/>
                </a:solidFill>
                <a:latin typeface="Calibri" panose="020F0502020204030204" pitchFamily="34" charset="0"/>
                <a:cs typeface="Calibri" panose="020F0502020204030204" pitchFamily="34" charset="0"/>
              </a:rPr>
              <a:t>Évaluation</a:t>
            </a:r>
            <a:endParaRPr dirty="0">
              <a:latin typeface="Calibri" panose="020F0502020204030204" pitchFamily="34" charset="0"/>
              <a:cs typeface="Calibri" panose="020F0502020204030204" pitchFamily="34" charset="0"/>
            </a:endParaRPr>
          </a:p>
        </p:txBody>
      </p:sp>
      <p:sp>
        <p:nvSpPr>
          <p:cNvPr id="503" name="CustomShape 4"/>
          <p:cNvSpPr/>
          <p:nvPr/>
        </p:nvSpPr>
        <p:spPr>
          <a:xfrm>
            <a:off x="2573574" y="481645"/>
            <a:ext cx="684055" cy="530851"/>
          </a:xfrm>
          <a:prstGeom prst="actionButtonSound">
            <a:avLst/>
          </a:prstGeom>
          <a:solidFill>
            <a:srgbClr val="FBDF53"/>
          </a:solidFill>
          <a:ln w="9360">
            <a:solidFill>
              <a:srgbClr val="000000"/>
            </a:solidFill>
            <a:miter/>
          </a:ln>
        </p:spPr>
      </p:sp>
      <p:sp>
        <p:nvSpPr>
          <p:cNvPr id="8" name="Content Placeholder 8"/>
          <p:cNvSpPr txBox="1">
            <a:spLocks/>
          </p:cNvSpPr>
          <p:nvPr/>
        </p:nvSpPr>
        <p:spPr>
          <a:xfrm>
            <a:off x="517295" y="1668432"/>
            <a:ext cx="9692132" cy="3356629"/>
          </a:xfrm>
          <a:prstGeom prst="rect">
            <a:avLst/>
          </a:prstGeom>
        </p:spPr>
        <p:txBody>
          <a:bodyPr rtlCol="0"/>
          <a:lstStyle>
            <a:lvl1pPr marL="415987" indent="-291191" algn="l" rtl="0" eaLnBrk="1" fontAlgn="base" hangingPunct="1">
              <a:spcBef>
                <a:spcPts val="456"/>
              </a:spcBef>
              <a:spcAft>
                <a:spcPct val="0"/>
              </a:spcAft>
              <a:buClr>
                <a:schemeClr val="accent1"/>
              </a:buClr>
              <a:buSzPct val="68000"/>
              <a:buFont typeface="Wingdings 3" charset="0"/>
              <a:buChar char=""/>
              <a:defRPr sz="2500" kern="1200">
                <a:solidFill>
                  <a:schemeClr val="bg1">
                    <a:lumMod val="50000"/>
                  </a:schemeClr>
                </a:solidFill>
                <a:latin typeface="+mn-lt"/>
                <a:ea typeface="+mn-ea"/>
                <a:cs typeface="黑体" charset="0"/>
              </a:defRPr>
            </a:lvl1pPr>
            <a:lvl2pPr marL="707178" indent="-260444" algn="l" rtl="0" eaLnBrk="1" fontAlgn="base" hangingPunct="1">
              <a:spcBef>
                <a:spcPts val="370"/>
              </a:spcBef>
              <a:spcAft>
                <a:spcPct val="0"/>
              </a:spcAft>
              <a:buClr>
                <a:schemeClr val="accent1"/>
              </a:buClr>
              <a:buFont typeface="Verdana" charset="0"/>
              <a:buChar char="◦"/>
              <a:defRPr sz="2600" kern="1200">
                <a:solidFill>
                  <a:schemeClr val="accent4">
                    <a:lumMod val="75000"/>
                  </a:schemeClr>
                </a:solidFill>
                <a:latin typeface="+mn-lt"/>
                <a:ea typeface="+mn-ea"/>
                <a:cs typeface="黑体" charset="0"/>
              </a:defRPr>
            </a:lvl2pPr>
            <a:lvl3pPr marL="978474" indent="-260444" algn="l" rtl="0" eaLnBrk="1" fontAlgn="base" hangingPunct="1">
              <a:spcBef>
                <a:spcPts val="399"/>
              </a:spcBef>
              <a:spcAft>
                <a:spcPct val="0"/>
              </a:spcAft>
              <a:buClr>
                <a:schemeClr val="accent2"/>
              </a:buClr>
              <a:buSzPct val="100000"/>
              <a:buFont typeface="Wingdings 2" charset="0"/>
              <a:buChar char=""/>
              <a:defRPr sz="2400" kern="1200">
                <a:solidFill>
                  <a:schemeClr val="tx1"/>
                </a:solidFill>
                <a:latin typeface="+mn-lt"/>
                <a:ea typeface="+mn-ea"/>
                <a:cs typeface="黑体" charset="0"/>
              </a:defRPr>
            </a:lvl3pPr>
            <a:lvl4pPr marL="1302220" indent="-260444" algn="l" rtl="0" eaLnBrk="1" fontAlgn="base" hangingPunct="1">
              <a:spcBef>
                <a:spcPts val="399"/>
              </a:spcBef>
              <a:spcAft>
                <a:spcPct val="0"/>
              </a:spcAft>
              <a:buClr>
                <a:schemeClr val="accent2"/>
              </a:buClr>
              <a:buFont typeface="Wingdings 2" charset="0"/>
              <a:buChar char=""/>
              <a:defRPr sz="2200" kern="1200">
                <a:solidFill>
                  <a:schemeClr val="tx1"/>
                </a:solidFill>
                <a:latin typeface="+mn-lt"/>
                <a:ea typeface="+mn-ea"/>
                <a:cs typeface="黑体" charset="0"/>
              </a:defRPr>
            </a:lvl4pPr>
            <a:lvl5pPr marL="1562664" indent="-260444" algn="l" rtl="0" eaLnBrk="1" fontAlgn="base" hangingPunct="1">
              <a:spcBef>
                <a:spcPts val="399"/>
              </a:spcBef>
              <a:spcAft>
                <a:spcPct val="0"/>
              </a:spcAft>
              <a:buClr>
                <a:schemeClr val="accent2"/>
              </a:buClr>
              <a:buFont typeface="Wingdings 2" charset="0"/>
              <a:buChar char=""/>
              <a:defRPr sz="2300" kern="1200">
                <a:solidFill>
                  <a:schemeClr val="tx1"/>
                </a:solidFill>
                <a:latin typeface="+mn-lt"/>
                <a:ea typeface="+mn-ea"/>
                <a:cs typeface="黑体" charset="0"/>
              </a:defRPr>
            </a:lvl5pPr>
            <a:lvl6pPr marL="1823108" indent="-260444" algn="l" rtl="0" eaLnBrk="1" latinLnBrk="0" hangingPunct="1">
              <a:spcBef>
                <a:spcPts val="399"/>
              </a:spcBef>
              <a:buClr>
                <a:schemeClr val="accent3"/>
              </a:buClr>
              <a:buFont typeface="Wingdings 2"/>
              <a:buChar char=""/>
              <a:defRPr kumimoji="0" sz="2100" kern="1200">
                <a:solidFill>
                  <a:schemeClr val="tx1"/>
                </a:solidFill>
                <a:latin typeface="+mn-lt"/>
                <a:ea typeface="+mn-ea"/>
                <a:cs typeface="+mn-cs"/>
              </a:defRPr>
            </a:lvl6pPr>
            <a:lvl7pPr marL="2083552" indent="-260444"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7pPr>
            <a:lvl8pPr marL="2343996" indent="-260444"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8pPr>
            <a:lvl9pPr marL="2604440" indent="-260444" algn="l" rtl="0" eaLnBrk="1" latinLnBrk="0" hangingPunct="1">
              <a:spcBef>
                <a:spcPts val="399"/>
              </a:spcBef>
              <a:buClr>
                <a:schemeClr val="accent3"/>
              </a:buClr>
              <a:buFont typeface="Wingdings 2"/>
              <a:buChar char=""/>
              <a:defRPr kumimoji="0" sz="1800" kern="1200" baseline="0">
                <a:solidFill>
                  <a:schemeClr val="tx1"/>
                </a:solidFill>
                <a:latin typeface="+mn-lt"/>
                <a:ea typeface="+mn-ea"/>
                <a:cs typeface="+mn-cs"/>
              </a:defRPr>
            </a:lvl9pPr>
            <a:extLst/>
          </a:lstStyle>
          <a:p>
            <a:pPr rtl="0"/>
            <a:r>
              <a:rPr lang="fr">
                <a:solidFill>
                  <a:schemeClr val="tx1"/>
                </a:solidFill>
                <a:latin typeface="Calibri" pitchFamily="34" charset="0"/>
              </a:rPr>
              <a:t>Énumérez les problèmes de fonctionnement les plus fréquents qui peuvent apparaître lorsque vous commencez/effectuez un test</a:t>
            </a:r>
          </a:p>
          <a:p>
            <a:pPr rtl="0"/>
            <a:r>
              <a:rPr lang="fr">
                <a:solidFill>
                  <a:schemeClr val="tx1"/>
                </a:solidFill>
                <a:latin typeface="Calibri" pitchFamily="34" charset="0"/>
              </a:rPr>
              <a:t>Décrivez un des codes d’erreurs principaux de votre choix et la manière dont ils peuvent être empêchés</a:t>
            </a:r>
          </a:p>
          <a:p>
            <a:pPr rtl="0"/>
            <a:r>
              <a:rPr lang="fr">
                <a:solidFill>
                  <a:schemeClr val="tx1"/>
                </a:solidFill>
                <a:latin typeface="Calibri" pitchFamily="34" charset="0"/>
              </a:rPr>
              <a:t>Expliquez quand il est possible d’avoir des résultats non valides ou pas de résultat</a:t>
            </a:r>
          </a:p>
          <a:p>
            <a:pPr rtl="0"/>
            <a:r>
              <a:rPr lang="fr">
                <a:solidFill>
                  <a:schemeClr val="tx1"/>
                </a:solidFill>
                <a:latin typeface="Calibri" pitchFamily="34" charset="0"/>
              </a:rPr>
              <a:t>Combien de temps pouvez-vous incuber l’expectoration dans le réactif d’échantillon ?</a:t>
            </a:r>
          </a:p>
          <a:p>
            <a:pPr rtl="0"/>
            <a:r>
              <a:rPr lang="fr">
                <a:solidFill>
                  <a:schemeClr val="tx1"/>
                </a:solidFill>
                <a:latin typeface="Calibri" pitchFamily="34" charset="0"/>
              </a:rPr>
              <a:t>Quelles sont les informations que vous devez savoir avant de contacter Cepheid pour l’assistance technique</a:t>
            </a:r>
            <a:endParaRPr lang="en-US" dirty="0" smtClean="0">
              <a:solidFill>
                <a:schemeClr val="tx1"/>
              </a:solidFill>
              <a:latin typeface="Calibri" pitchFamily="34" charset="0"/>
            </a:endParaRPr>
          </a:p>
        </p:txBody>
      </p:sp>
      <p:cxnSp>
        <p:nvCxnSpPr>
          <p:cNvPr id="5" name="Connecteur droit 4"/>
          <p:cNvCxnSpPr/>
          <p:nvPr/>
        </p:nvCxnSpPr>
        <p:spPr>
          <a:xfrm>
            <a:off x="546523" y="1316427"/>
            <a:ext cx="959559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82263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Box 3"/>
          <p:cNvSpPr txBox="1">
            <a:spLocks noChangeArrowheads="1"/>
          </p:cNvSpPr>
          <p:nvPr/>
        </p:nvSpPr>
        <p:spPr bwMode="auto">
          <a:xfrm>
            <a:off x="196207" y="823154"/>
            <a:ext cx="10044656" cy="336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178" tIns="52089" rIns="104178" bIns="52089">
            <a:spAutoFit/>
          </a:bodyPr>
          <a:lstStyle>
            <a:lvl1pPr eaLnBrk="0" hangingPunct="0">
              <a:defRPr>
                <a:solidFill>
                  <a:schemeClr val="tx1"/>
                </a:solidFill>
                <a:latin typeface="Arial" charset="0"/>
                <a:ea typeface="黑体" charset="0"/>
                <a:cs typeface="黑体" charset="0"/>
              </a:defRPr>
            </a:lvl1pPr>
            <a:lvl2pPr marL="742950" indent="-285750" eaLnBrk="0" hangingPunct="0">
              <a:defRPr>
                <a:solidFill>
                  <a:schemeClr val="tx1"/>
                </a:solidFill>
                <a:latin typeface="Arial" charset="0"/>
                <a:ea typeface="黑体" charset="0"/>
                <a:cs typeface="黑体" charset="0"/>
              </a:defRPr>
            </a:lvl2pPr>
            <a:lvl3pPr marL="1143000" indent="-228600" eaLnBrk="0" hangingPunct="0">
              <a:defRPr>
                <a:solidFill>
                  <a:schemeClr val="tx1"/>
                </a:solidFill>
                <a:latin typeface="Arial" charset="0"/>
                <a:ea typeface="黑体" charset="0"/>
                <a:cs typeface="黑体" charset="0"/>
              </a:defRPr>
            </a:lvl3pPr>
            <a:lvl4pPr marL="1600200" indent="-228600" eaLnBrk="0" hangingPunct="0">
              <a:defRPr>
                <a:solidFill>
                  <a:schemeClr val="tx1"/>
                </a:solidFill>
                <a:latin typeface="Arial" charset="0"/>
                <a:ea typeface="黑体" charset="0"/>
                <a:cs typeface="黑体" charset="0"/>
              </a:defRPr>
            </a:lvl4pPr>
            <a:lvl5pPr marL="2057400" indent="-228600" eaLnBrk="0" hangingPunct="0">
              <a:defRPr>
                <a:solidFill>
                  <a:schemeClr val="tx1"/>
                </a:solidFill>
                <a:latin typeface="Arial" charset="0"/>
                <a:ea typeface="黑体" charset="0"/>
                <a:cs typeface="黑体" charset="0"/>
              </a:defRPr>
            </a:lvl5pPr>
            <a:lvl6pPr marL="2514600" indent="-228600" eaLnBrk="0" fontAlgn="base" hangingPunct="0">
              <a:spcBef>
                <a:spcPct val="0"/>
              </a:spcBef>
              <a:spcAft>
                <a:spcPct val="0"/>
              </a:spcAft>
              <a:defRPr>
                <a:solidFill>
                  <a:schemeClr val="tx1"/>
                </a:solidFill>
                <a:latin typeface="Arial" charset="0"/>
                <a:ea typeface="黑体" charset="0"/>
                <a:cs typeface="黑体" charset="0"/>
              </a:defRPr>
            </a:lvl6pPr>
            <a:lvl7pPr marL="2971800" indent="-228600" eaLnBrk="0" fontAlgn="base" hangingPunct="0">
              <a:spcBef>
                <a:spcPct val="0"/>
              </a:spcBef>
              <a:spcAft>
                <a:spcPct val="0"/>
              </a:spcAft>
              <a:defRPr>
                <a:solidFill>
                  <a:schemeClr val="tx1"/>
                </a:solidFill>
                <a:latin typeface="Arial" charset="0"/>
                <a:ea typeface="黑体" charset="0"/>
                <a:cs typeface="黑体" charset="0"/>
              </a:defRPr>
            </a:lvl7pPr>
            <a:lvl8pPr marL="3429000" indent="-228600" eaLnBrk="0" fontAlgn="base" hangingPunct="0">
              <a:spcBef>
                <a:spcPct val="0"/>
              </a:spcBef>
              <a:spcAft>
                <a:spcPct val="0"/>
              </a:spcAft>
              <a:defRPr>
                <a:solidFill>
                  <a:schemeClr val="tx1"/>
                </a:solidFill>
                <a:latin typeface="Arial" charset="0"/>
                <a:ea typeface="黑体" charset="0"/>
                <a:cs typeface="黑体" charset="0"/>
              </a:defRPr>
            </a:lvl8pPr>
            <a:lvl9pPr marL="3886200" indent="-228600" eaLnBrk="0" fontAlgn="base" hangingPunct="0">
              <a:spcBef>
                <a:spcPct val="0"/>
              </a:spcBef>
              <a:spcAft>
                <a:spcPct val="0"/>
              </a:spcAft>
              <a:defRPr>
                <a:solidFill>
                  <a:schemeClr val="tx1"/>
                </a:solidFill>
                <a:latin typeface="Arial" charset="0"/>
                <a:ea typeface="黑体" charset="0"/>
                <a:cs typeface="黑体" charset="0"/>
              </a:defRPr>
            </a:lvl9pPr>
          </a:lstStyle>
          <a:p>
            <a:r>
              <a:rPr lang="en-US" sz="2000" b="1" dirty="0" err="1" smtClean="0">
                <a:latin typeface="+mn-lt"/>
                <a:ea typeface="+mn-ea"/>
                <a:cs typeface="Calibri" panose="020F0502020204030204" pitchFamily="34" charset="0"/>
              </a:rPr>
              <a:t>Remerciements</a:t>
            </a:r>
            <a:endParaRPr lang="en-US" sz="2000" b="1" dirty="0">
              <a:latin typeface="+mn-lt"/>
              <a:ea typeface="+mn-ea"/>
              <a:cs typeface="Calibri" panose="020F0502020204030204" pitchFamily="34" charset="0"/>
            </a:endParaRPr>
          </a:p>
          <a:p>
            <a:endParaRPr lang="en-US" sz="2000" dirty="0">
              <a:latin typeface="+mn-lt"/>
              <a:ea typeface="+mn-ea"/>
              <a:cs typeface="Calibri" panose="020F0502020204030204" pitchFamily="34" charset="0"/>
            </a:endParaRPr>
          </a:p>
          <a:p>
            <a:pPr>
              <a:spcAft>
                <a:spcPts val="600"/>
              </a:spcAft>
            </a:pPr>
            <a:r>
              <a:rPr lang="en-US" dirty="0" smtClean="0">
                <a:latin typeface="+mn-lt"/>
                <a:ea typeface="+mn-ea"/>
                <a:cs typeface="Calibri" panose="020F0502020204030204" pitchFamily="34" charset="0"/>
              </a:rPr>
              <a:t>Le module de formation </a:t>
            </a:r>
            <a:r>
              <a:rPr lang="en-US" dirty="0" err="1" smtClean="0">
                <a:latin typeface="+mn-lt"/>
                <a:ea typeface="+mn-ea"/>
                <a:cs typeface="Calibri" panose="020F0502020204030204" pitchFamily="34" charset="0"/>
              </a:rPr>
              <a:t>Xpert</a:t>
            </a:r>
            <a:r>
              <a:rPr lang="en-US" dirty="0" smtClean="0">
                <a:latin typeface="+mn-lt"/>
                <a:ea typeface="+mn-ea"/>
                <a:cs typeface="Calibri" panose="020F0502020204030204" pitchFamily="34" charset="0"/>
              </a:rPr>
              <a:t> </a:t>
            </a:r>
            <a:r>
              <a:rPr lang="en-US" dirty="0">
                <a:latin typeface="+mn-lt"/>
                <a:ea typeface="+mn-ea"/>
                <a:cs typeface="Calibri" panose="020F0502020204030204" pitchFamily="34" charset="0"/>
              </a:rPr>
              <a:t>MTB/RIF </a:t>
            </a:r>
            <a:r>
              <a:rPr lang="en-US" dirty="0" smtClean="0">
                <a:latin typeface="+mn-lt"/>
                <a:ea typeface="+mn-ea"/>
                <a:cs typeface="Calibri" panose="020F0502020204030204" pitchFamily="34" charset="0"/>
              </a:rPr>
              <a:t>a </a:t>
            </a:r>
            <a:r>
              <a:rPr lang="en-US" dirty="0" err="1" smtClean="0">
                <a:latin typeface="+mn-lt"/>
                <a:ea typeface="+mn-ea"/>
                <a:cs typeface="Calibri" panose="020F0502020204030204" pitchFamily="34" charset="0"/>
              </a:rPr>
              <a:t>été</a:t>
            </a:r>
            <a:r>
              <a:rPr lang="en-US" dirty="0" smtClean="0">
                <a:latin typeface="+mn-lt"/>
                <a:ea typeface="+mn-ea"/>
                <a:cs typeface="Calibri" panose="020F0502020204030204" pitchFamily="34" charset="0"/>
              </a:rPr>
              <a:t> </a:t>
            </a:r>
            <a:r>
              <a:rPr lang="en-US" dirty="0" err="1" smtClean="0">
                <a:latin typeface="+mn-lt"/>
                <a:ea typeface="+mn-ea"/>
                <a:cs typeface="Calibri" panose="020F0502020204030204" pitchFamily="34" charset="0"/>
              </a:rPr>
              <a:t>développé</a:t>
            </a:r>
            <a:r>
              <a:rPr lang="en-US" dirty="0" smtClean="0">
                <a:latin typeface="+mn-lt"/>
                <a:ea typeface="+mn-ea"/>
                <a:cs typeface="Calibri" panose="020F0502020204030204" pitchFamily="34" charset="0"/>
              </a:rPr>
              <a:t> par un consortium de </a:t>
            </a:r>
            <a:r>
              <a:rPr lang="en-US" dirty="0" err="1" smtClean="0">
                <a:latin typeface="+mn-lt"/>
                <a:ea typeface="+mn-ea"/>
                <a:cs typeface="Calibri" panose="020F0502020204030204" pitchFamily="34" charset="0"/>
              </a:rPr>
              <a:t>partenaires</a:t>
            </a:r>
            <a:r>
              <a:rPr lang="en-US" dirty="0" smtClean="0">
                <a:latin typeface="+mn-lt"/>
                <a:ea typeface="+mn-ea"/>
                <a:cs typeface="Calibri" panose="020F0502020204030204" pitchFamily="34" charset="0"/>
              </a:rPr>
              <a:t> de GLI, y </a:t>
            </a:r>
            <a:r>
              <a:rPr lang="en-US" dirty="0" err="1" smtClean="0">
                <a:latin typeface="+mn-lt"/>
                <a:ea typeface="+mn-ea"/>
                <a:cs typeface="Calibri" panose="020F0502020204030204" pitchFamily="34" charset="0"/>
              </a:rPr>
              <a:t>compris</a:t>
            </a:r>
            <a:r>
              <a:rPr lang="en-US" dirty="0" smtClean="0">
                <a:latin typeface="+mn-lt"/>
                <a:ea typeface="+mn-ea"/>
                <a:cs typeface="Calibri" panose="020F0502020204030204" pitchFamily="34" charset="0"/>
              </a:rPr>
              <a:t> </a:t>
            </a:r>
            <a:r>
              <a:rPr lang="en-US" dirty="0">
                <a:latin typeface="+mn-lt"/>
                <a:ea typeface="+mn-ea"/>
                <a:cs typeface="Calibri" panose="020F0502020204030204" pitchFamily="34" charset="0"/>
              </a:rPr>
              <a:t>FIND, KNCV, US CDC, </a:t>
            </a:r>
            <a:r>
              <a:rPr lang="en-US" dirty="0" smtClean="0">
                <a:latin typeface="+mn-lt"/>
                <a:ea typeface="+mn-ea"/>
                <a:cs typeface="Calibri" panose="020F0502020204030204" pitchFamily="34" charset="0"/>
              </a:rPr>
              <a:t>USAID, TB CARE I et </a:t>
            </a:r>
            <a:r>
              <a:rPr lang="en-US" dirty="0" err="1" smtClean="0">
                <a:latin typeface="+mn-lt"/>
                <a:ea typeface="+mn-ea"/>
                <a:cs typeface="Calibri" panose="020F0502020204030204" pitchFamily="34" charset="0"/>
              </a:rPr>
              <a:t>l’OMS</a:t>
            </a:r>
            <a:r>
              <a:rPr lang="en-US" dirty="0" smtClean="0">
                <a:latin typeface="+mn-lt"/>
                <a:ea typeface="+mn-ea"/>
                <a:cs typeface="Calibri" panose="020F0502020204030204" pitchFamily="34" charset="0"/>
              </a:rPr>
              <a:t>, avec un </a:t>
            </a:r>
            <a:r>
              <a:rPr lang="en-US" dirty="0" err="1" smtClean="0">
                <a:latin typeface="+mn-lt"/>
                <a:ea typeface="+mn-ea"/>
                <a:cs typeface="Calibri" panose="020F0502020204030204" pitchFamily="34" charset="0"/>
              </a:rPr>
              <a:t>financement</a:t>
            </a:r>
            <a:r>
              <a:rPr lang="en-US" dirty="0" smtClean="0">
                <a:latin typeface="+mn-lt"/>
                <a:ea typeface="+mn-ea"/>
                <a:cs typeface="Calibri" panose="020F0502020204030204" pitchFamily="34" charset="0"/>
              </a:rPr>
              <a:t> de </a:t>
            </a:r>
            <a:r>
              <a:rPr lang="en-US" dirty="0" err="1" smtClean="0">
                <a:latin typeface="+mn-lt"/>
                <a:ea typeface="+mn-ea"/>
                <a:cs typeface="Calibri" panose="020F0502020204030204" pitchFamily="34" charset="0"/>
              </a:rPr>
              <a:t>l’USAID</a:t>
            </a:r>
            <a:r>
              <a:rPr lang="en-US" dirty="0" smtClean="0">
                <a:latin typeface="+mn-lt"/>
                <a:ea typeface="+mn-ea"/>
                <a:cs typeface="Calibri" panose="020F0502020204030204" pitchFamily="34" charset="0"/>
              </a:rPr>
              <a:t>.</a:t>
            </a:r>
          </a:p>
          <a:p>
            <a:pPr>
              <a:spcAft>
                <a:spcPts val="600"/>
              </a:spcAft>
            </a:pPr>
            <a:r>
              <a:rPr lang="en-US" dirty="0" smtClean="0">
                <a:latin typeface="+mn-lt"/>
                <a:ea typeface="+mn-ea"/>
                <a:cs typeface="Calibri" panose="020F0502020204030204" pitchFamily="34" charset="0"/>
              </a:rPr>
              <a:t>Les </a:t>
            </a:r>
            <a:r>
              <a:rPr lang="en-US" dirty="0">
                <a:latin typeface="+mn-lt"/>
                <a:ea typeface="+mn-ea"/>
                <a:cs typeface="Calibri" panose="020F0502020204030204" pitchFamily="34" charset="0"/>
              </a:rPr>
              <a:t>modules </a:t>
            </a:r>
            <a:r>
              <a:rPr lang="en-US" dirty="0" err="1" smtClean="0">
                <a:latin typeface="+mn-lt"/>
                <a:ea typeface="+mn-ea"/>
                <a:cs typeface="Calibri" panose="020F0502020204030204" pitchFamily="34" charset="0"/>
              </a:rPr>
              <a:t>sont</a:t>
            </a:r>
            <a:r>
              <a:rPr lang="en-US" dirty="0" smtClean="0">
                <a:latin typeface="+mn-lt"/>
                <a:ea typeface="+mn-ea"/>
                <a:cs typeface="Calibri" panose="020F0502020204030204" pitchFamily="34" charset="0"/>
              </a:rPr>
              <a:t> </a:t>
            </a:r>
            <a:r>
              <a:rPr lang="en-US" dirty="0" err="1" smtClean="0">
                <a:latin typeface="+mn-lt"/>
                <a:ea typeface="+mn-ea"/>
                <a:cs typeface="Calibri" panose="020F0502020204030204" pitchFamily="34" charset="0"/>
              </a:rPr>
              <a:t>basés</a:t>
            </a:r>
            <a:r>
              <a:rPr lang="en-US" dirty="0" smtClean="0">
                <a:latin typeface="+mn-lt"/>
                <a:ea typeface="+mn-ea"/>
                <a:cs typeface="Calibri" panose="020F0502020204030204" pitchFamily="34" charset="0"/>
              </a:rPr>
              <a:t> </a:t>
            </a:r>
            <a:r>
              <a:rPr lang="en-US" dirty="0" err="1" smtClean="0">
                <a:latin typeface="+mn-lt"/>
                <a:ea typeface="+mn-ea"/>
                <a:cs typeface="Calibri" panose="020F0502020204030204" pitchFamily="34" charset="0"/>
              </a:rPr>
              <a:t>sur</a:t>
            </a:r>
            <a:r>
              <a:rPr lang="en-US" dirty="0" smtClean="0">
                <a:latin typeface="+mn-lt"/>
                <a:ea typeface="+mn-ea"/>
                <a:cs typeface="Calibri" panose="020F0502020204030204" pitchFamily="34" charset="0"/>
              </a:rPr>
              <a:t> du </a:t>
            </a:r>
            <a:r>
              <a:rPr lang="en-US" dirty="0" err="1" smtClean="0">
                <a:latin typeface="+mn-lt"/>
                <a:ea typeface="+mn-ea"/>
                <a:cs typeface="Calibri" panose="020F0502020204030204" pitchFamily="34" charset="0"/>
              </a:rPr>
              <a:t>materiels</a:t>
            </a:r>
            <a:r>
              <a:rPr lang="en-US" dirty="0" smtClean="0">
                <a:latin typeface="+mn-lt"/>
                <a:ea typeface="+mn-ea"/>
                <a:cs typeface="Calibri" panose="020F0502020204030204" pitchFamily="34" charset="0"/>
              </a:rPr>
              <a:t> </a:t>
            </a:r>
            <a:r>
              <a:rPr lang="en-US" dirty="0" err="1" smtClean="0">
                <a:latin typeface="+mn-lt"/>
                <a:ea typeface="+mn-ea"/>
                <a:cs typeface="Calibri" panose="020F0502020204030204" pitchFamily="34" charset="0"/>
              </a:rPr>
              <a:t>développés</a:t>
            </a:r>
            <a:r>
              <a:rPr lang="en-US" dirty="0" smtClean="0">
                <a:latin typeface="+mn-lt"/>
                <a:ea typeface="+mn-ea"/>
                <a:cs typeface="Calibri" panose="020F0502020204030204" pitchFamily="34" charset="0"/>
              </a:rPr>
              <a:t> à </a:t>
            </a:r>
            <a:r>
              <a:rPr lang="en-US" dirty="0" err="1" smtClean="0">
                <a:latin typeface="+mn-lt"/>
                <a:ea typeface="+mn-ea"/>
                <a:cs typeface="Calibri" panose="020F0502020204030204" pitchFamily="34" charset="0"/>
              </a:rPr>
              <a:t>l’origine</a:t>
            </a:r>
            <a:r>
              <a:rPr lang="en-US" dirty="0" smtClean="0">
                <a:latin typeface="+mn-lt"/>
                <a:ea typeface="+mn-ea"/>
                <a:cs typeface="Calibri" panose="020F0502020204030204" pitchFamily="34" charset="0"/>
              </a:rPr>
              <a:t> par FIND</a:t>
            </a:r>
            <a:r>
              <a:rPr lang="en-US" dirty="0">
                <a:latin typeface="+mn-lt"/>
                <a:ea typeface="+mn-ea"/>
                <a:cs typeface="Calibri" panose="020F0502020204030204" pitchFamily="34" charset="0"/>
              </a:rPr>
              <a:t>, KNCV </a:t>
            </a:r>
            <a:r>
              <a:rPr lang="en-US" dirty="0" smtClean="0">
                <a:latin typeface="+mn-lt"/>
                <a:ea typeface="+mn-ea"/>
                <a:cs typeface="Calibri" panose="020F0502020204030204" pitchFamily="34" charset="0"/>
              </a:rPr>
              <a:t>et </a:t>
            </a:r>
            <a:r>
              <a:rPr lang="en-US" dirty="0">
                <a:latin typeface="+mn-lt"/>
                <a:ea typeface="+mn-ea"/>
                <a:cs typeface="Calibri" panose="020F0502020204030204" pitchFamily="34" charset="0"/>
              </a:rPr>
              <a:t>Cepheid</a:t>
            </a:r>
            <a:r>
              <a:rPr lang="en-US" dirty="0" smtClean="0">
                <a:latin typeface="+mn-lt"/>
                <a:ea typeface="+mn-ea"/>
                <a:cs typeface="Calibri" panose="020F0502020204030204" pitchFamily="34" charset="0"/>
              </a:rPr>
              <a:t>.</a:t>
            </a:r>
          </a:p>
          <a:p>
            <a:pPr>
              <a:spcAft>
                <a:spcPts val="600"/>
              </a:spcAft>
            </a:pPr>
            <a:r>
              <a:rPr lang="fr-FR" dirty="0">
                <a:latin typeface="+mn-lt"/>
              </a:rPr>
              <a:t>La traduction de ces documents a été rendue possible par la Fondation pour de nouveaux diagnostics </a:t>
            </a:r>
            <a:r>
              <a:rPr lang="fr-FR" dirty="0" smtClean="0">
                <a:latin typeface="+mn-lt"/>
              </a:rPr>
              <a:t>innovants (FIND), </a:t>
            </a:r>
            <a:r>
              <a:rPr lang="fr-FR" dirty="0">
                <a:latin typeface="+mn-lt"/>
              </a:rPr>
              <a:t>avec le soutien financier du Plan d'urgence du Président pour la lutte contre le sida (PEPFAR)</a:t>
            </a:r>
            <a:r>
              <a:rPr lang="en-GB" dirty="0" smtClean="0">
                <a:latin typeface="+mn-lt"/>
              </a:rPr>
              <a:t> à travers CDC </a:t>
            </a:r>
            <a:r>
              <a:rPr lang="fr-FR" dirty="0">
                <a:latin typeface="+mn-lt"/>
              </a:rPr>
              <a:t>aux termes </a:t>
            </a:r>
            <a:r>
              <a:rPr lang="fr-FR" dirty="0" smtClean="0">
                <a:latin typeface="+mn-lt"/>
              </a:rPr>
              <a:t>d’accord </a:t>
            </a:r>
            <a:r>
              <a:rPr lang="fr-FR" dirty="0">
                <a:latin typeface="+mn-lt"/>
              </a:rPr>
              <a:t>de coopération </a:t>
            </a:r>
            <a:r>
              <a:rPr lang="fr-FR" dirty="0" smtClean="0">
                <a:latin typeface="+mn-lt"/>
              </a:rPr>
              <a:t>numéro </a:t>
            </a:r>
            <a:r>
              <a:rPr lang="en-GB" dirty="0" smtClean="0">
                <a:latin typeface="+mn-lt"/>
              </a:rPr>
              <a:t> </a:t>
            </a:r>
            <a:r>
              <a:rPr lang="en-GB" dirty="0">
                <a:latin typeface="+mn-lt"/>
              </a:rPr>
              <a:t>U2GPS002746.</a:t>
            </a:r>
            <a:endParaRPr lang="en-US" dirty="0">
              <a:latin typeface="+mn-lt"/>
              <a:ea typeface="+mn-ea"/>
              <a:cs typeface="Calibri" panose="020F0502020204030204" pitchFamily="34" charset="0"/>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54828" y="30528"/>
            <a:ext cx="1871850" cy="1372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kncv.or.id/images/logo_tb_care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4931" y="4623989"/>
            <a:ext cx="1905000" cy="60007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hQSBRUUEhQWFBUVGSAYGBgYGSAcHxsgGh8cGyIcJCUhIicgHiMlIiMgIi8gJCcpLCwsHSIxNTAqNScrLCkBCQoKDgwOGg8PGjQlHyUpLSw0LSwpNCkqLyouLyoyMjQsLC8sLCw0KzQrMCksNSwsLCk0LSwwLDQsKi0sLCwsKf/AABEIAF0AewMBIgACEQEDEQH/xAAcAAACAwEBAQEAAAAAAAAAAAAGBwMEBQgCAQD/xABIEAACAQEGAwUCCQkGBgMAAAABAgMRAAQFEiExBkFRBxMiMmFxgSMzQmJzgpGhsRQVJDVDUnKywiU2U6LB8Bc3VJKT0RYmJ//EABkBAAIDAQAAAAAAAAAAAAAAAAIEAAEDBf/EAC8RAAEDAgMFBwUBAQAAAAAAAAEAAhEDBBIhMRNBUWHwFCJxgaHR4QUyM7HBkVL/2gAMAwEAAhEDEQA/ANvtF7Qb3c+LDDAyBAitRkBNTWutsSXtWv4wSN88eZ3kB+DGyCOn3sbVu2L/AJgH6JP6rDN+NMAuw69632vT+m3do0KZpsJaM/YrmvqOxOzRfH2rX/8AMbyF48wkRF+DHNXZvwW37Du1a/ssrM8dI4mf4sb1Cr/mI+y3zAuzK9XrhuMGkCmR5CZAcxBVFUhRrsGOtLax7NrnBh7xS4iiNKyqSci07vxFaFupUmp5DrbNxthIgTO4IgKpzlD47XcRLUDxknQDuhubW8X7V79Hirxo8ZCHIT3Y1ZQAx9matLWL52Ym5xfliXhJ4oQZaZaElQStKEqRmpXXaw5wVwS2JTygSiMxhSSyls2ct6jpX320AtiC8AQOSE7Ud2cyty89qt/TCYiXj7yUl/ixpGPCunVmDH2AdbfMK7U7/JfwHkjEagvIwiGiLqfefKPVhbXxjseZ7+XN7ijXREVkOiqAqr5hU0GvrW34djUowVkjvMZaRgWYowBVdVUUJ0zeI9aL0tjjtcO6Ty60R4a0/KHn7YcQMhIaIAk0Hdg0HSvOnW3u7dq2JyXpURo2ZjlUd2Nz/vflbN4g7OL7dIS7xiSMbvEcwHqR5gPWlLZq/o+E1/bTr4eqRHQn0Mmw+ZU/KFmhToOEsAKxxVAe8SinEe12+LfMsUkbKoC5+7HjI3cdFJ2HQDraG7dq+JyXlUQxszGigRjUn32BrGuAcEXqS6lIEpI4yyyvosSn9kDuXYefLXKKLuWtH0qFNuYHmra+o85Eq3iXa3fFmCRSRPkFHk7sUdq6lfmjYHnSvMAVP+L+Ifvxf+MW2JOyKCCEG94gkRPKiqPdmap+y0kHY3FKge731Zo660A1pyDKxAOw1Gla0tgH2gGnnCPDWJ19VRuPajfzdzNNJGsKGmkYzSNv3aV59W2UanWgLouU+e4I5FCyhqe0A25ix6dzf2Rwq91mjVF8qBSRReuupY6sdTbpjCf1NF9Gv8oste0msDSBE8FtbvLiQUke2L/mAfok/qsU9mfBiS4fd73MAwSMiJDsG7xyXPWlQB7z0sK9sh/+/N9En9VnRw3cBDw1BGuyRqPfQVPvNTbSvULbdgG9DTaDVcSgrte4xe73RLtAxSSUFnYHVU2oOhY116A9bKfE/Dhl2j+YZW9srE/yqtt7tUlMnaPKo1ICRqPqjT7TbA4hcHHpAuoQiJfZEBGPtp99m7WmGMbHj1/qwrOLnH/Fo4bjT3bg2SMElL2WTISaKqDVwORLMB65DY17Cru2e9PTwnIoPqMxI9wI+2y6x8Zb8sI17hBFp+95n/zlh7rNTsl8GJXiAfsI41b1kYu0h+2i/UFs7qBRJG/P1Hwio/kHJX+1y5LJg8HefFRymSQ/NVG0Hqxoo9Wsn4eJ7zHizTxStE7GtFJyjouXYqBQAEbCzW7cJSOFoQCQGmFR1orEffrZM3a7NJelRBmZyFUdSf8Ae9pZNBpS7mpcOOPJdDcBcWjEOHs7ACVDklUbVpUEejDX7Rysue2DhEQYkt6j8kxyuP3XA0p0BA25EettXsiv6jiGa7RGsSRBsw/aOGAaT2GtFH7qjqbGHaTBG3A8xlUuseWTKDSpVhQV5A7EjWlaWTadhcd3Q7uRTBG0pZpZdmPB4nxdZZRoozovpWgkPvBC9SGOy6tLi/HFw7hF5EUVHgiXlmbb3DVj1obY3ZApfhuSd6F5pjWgoAqAIqgclXUAchar2yxq2H3fvXyRK7M9KZmIFFRQd2NTqdFFSehlQ7W4wv0lRgwUpalSiNeJ3vN6kYpXxufM7b92lef3INTyB9XfiieLGEmhbuu70RFrkVa1yEfKB5k6k672pYhiBllGgREGWONfKi9B1J3LHVjqbVbdkMBHeHkkC6NFLiN672+ySEU7xmenTMSaW6gwn9TRfRr/ACi3MVzw5pc1KKqiryNoqDqT+CipJ0ANunsMA/NMVDUZFodq6DW3M+oxDQOtE3aTmUj+2T+/rfQp/VZ24HPnwGFts0SN9qg2SXbL/f1voU/qsZ8BcZgcQTXGU0yse5Y7UVQGQ9KUJHtI6WGuwuoMI3D2V03BtVwO8oZ46uWTtfMjDwhFvHuiQn+ZKWDMBUHGA76rEDM/r3YzU+s1B77O/tG4Wa84M0kC5rwsZjArTMjMrMvt009p62ShhMGASZwUeVxFRhQhY6O+h18xjH22ZtaofTjfkFlWZhf6r5gzE4g14k8QhBmavynJ8A98hB9gNmB2FuTiF7JNSRGSTzJLkmwjd+G7w/DAEUTMCDeZWpQBVBEa1O5pnfKNfELHnYzd1iMyU+FKRySH90PmyJ7l8R9X9LVdPaaTo5D1V0WkPCm7cv7tQfTf0NZWp+j4Tm/bTrReqRHQt6GTYfMqflCzh7Wrmr4FC0gLRxy52Ubv4WAQU18RoCeQqbKq58LX6/YmWWB6udXZSiL6VOwA0AFdALDZubsoccldcHHkivsMuhON3iSnhWNU97NX8FsZ9rV9EfZ7MDvIVjHvYH8AbaHCXDceG8N5Cwrq8sh0BNNTrsoGgryFljx5xKuI4lUMUuN2NM4GsrnkgO7EaCugFWOmllgdvcYxoD+vda/jpYTqi/sUvYbgxk5xzMP+4Kw/G1Ht0uhOD3aTkkjKfrrp/LYR4M4/N14kBcZLqw7sxrUiMVqGHNmBqWbdqn0FnFxBhEeI8KtGGBWVQUcagEaqw6iv3VtKoNG4FRwyJlRhFSlhGq5ptfueGD8mEszGOHlTzyEckB39XPhX1OltC/4AbhL+mJmk1yRa5DQ0zuw3Xoimp+VlG9CC73i+4pRFeaQ0FFGgA2GnhRR00At18eISDlxSOGDB14KHEsTMkIRVEcSVKRrsD+8Tu7Hm516UGlum8J/U0X0a/wAotzBilweC+yRSjK8ZKsPUfiPW3T+FfqeL6Nf5Rbm/UAMLI5/xN2sy6Uk+1xM3aPTrHGPtJFsWd/7YxCToJAPryhPwJsSdpMebteiHXuB/nsJSS/2LeX/xJ1X7DLKfwWzVL8bfAftYv+8+JRJhXaTe7ngENWE+cuaS1JCKVRQCDXcPvWxNJ2oZ8dSCS5xswALszVEfhDvup0QV94sv2uwPEkMT+S7xIZPYi98495JX32qi8EYTNO/xl5Yxg+lRJK33qnvNgdb03GYz99PREKjhlKM37VrxeHbKiQXeJc75dXYVosdTopckLoKgE66WH+EONbzdsZkMSJNLemUENXepOlCKDX2AD0tk4j8DhyQfKNJZv4iPAn1VNf4nPS32P9HwnN+2nUhfmRHQt6GTVR83MflC2go0w0gDXr5QGo4mSdEdYh21zrfisUUDqtFzePxHYldfKTtzIp1t6xbtgvUSiPu4O+HxmjEITsnm1YfK5AmnI2BboPya6LMfjnFYV/cG3fH15IPa3Ja1sPw/OrSSMUhQ+N9ySdQi18zt05ak6Cwi2o6xkPUotrU4ravvEN6v6M98nZbuhGYKAoJ3CKo0ZzyrWg1Om+HiOImWQAAJGgpHGNkH+rHdmOpPuA/YhiBldQFCRoKRxjUKDvr8pjuzHUn0AA/XDDWlqahI088jeVa/eWPJRUn77MNaGCSI6/fXjkXF2Shut1eS8hI1LM2wH3noAOZOg52JcK4vlw6Du7tL3pJq9atCPmoNK15yaV5DmcW9Ykoupiu4KRnzsfPL/FTZekY065jragiFpAFBJJoABUk9AOdrczaDvjLgqBw/bqmUnba7QUmucUnsc0+xgfxtJH2rXmW7st1usF3VfPIx8CV5k0Va9BqTyBsCfkEcBreDnk/wEbUfSONE/gWrdctqt+xJ5QA1FRfJGgyovsHX5xqTzJsv2akftb7LXbPGpWjiePfpryqxnvDateJF2NKfBpstNgzajkFt0XhbE4TESakopJ+qLcrv5D7LdT4T+povo1/lFlPqDA0Njn/FvauJJSj4+X/9mi9BGf8AtzN/pYRuF17zDrpGdpp3Zv4R3aV9wD2dOOw3I8SjvLq094yAkxxlyiGqAsQQAD4h10NvEeC4YMaW7rCnfRggKEfwhwSddgCCefOwsusLQIOQ9/dW6jJJnekwZy9zvMwBL3mXukHOjN3jAe7u1+tad4lGLUYBoLigB6O4O315Sfqg9LNvD7jhLuBDHGxgzuAqOShVgrEDetctOZoKVtD+QYP+ZA/coIXkABMcgDOAaaUqaDNrtvbTtY/5PXwh2PMJN3GLvb3JPeKsiHPKdi7MTSMermvsUMeVpYj3kr3u8jMuaipsJHAFIx0RBTNTZaLuRZyXrCMJjSOKSGNRJSRVKOPORGGPQk0XXatpoeHsLmxAwCCN3gGUrlaia1Ir5dzXfnazejXCfhULc8R8pIQwNeL0807lUBrJJTmdkQbFiBRVGgAqaAWgxHEDKygLkjTSOMGoUHck/KY7s3M9AAB0Bf8Ag7Do8KrLd4xFCGbY0UbsaA+mvPS2S+C4MLkshu8eVyQvwUhLZRUkKBmIA1JpS1tvmnPCVDbnSUm7rhqi6iW8EpGfIo88tP3a7L1kOnTMdLQ3/EWloKBI08ka+Va7nqWPNzUn7rPG/YVhLYmgliiaSYIVOVjUOcqajQAkUAto/wDDrD/+ki+w/wDu07c3VzSp2Y6ApAXPCWa7947CKHbvGHm9EUayH2aDmRaV8VEcZS6qYwRRpD8a46VGiL81PeTZyJcsMvONZHuhzEvGjuhCsYahlU5iNKHSg2NLfGwTBssJ7iL4cVjojnMKgV9NSN6b2nbAT3mnwVdn4EJEgWnudxklmyxozkb0Gw6k7AepIs9IOGcJfF2gW7RmVDRlCP4dAdT5diOfO0v5twpsGlHdxdzdmIkADBVI3JHyvRta8jYjfjc0qha8Ski9zgiQ96/fN/hwnw+xpCKe5A3tt0rhZ/smKgp4F06eEWDZsEwZbhHI13jCSkqnwb1YitRSleRsbwAC7qFFFAFBtQU0HpZG6rbWMj5pmjTwShziEXN8bRZopJZgoPwSyEqhbTOUI8OYGgauxNLSG83EcRSSZwJ0BLkM4+LXUaHIxVdwKkWv4hw3BNfRI6tnAC5ld0JANQrZSMwB1obeH4Vu5vTuUNXD18TUHeDK5ArRWYaFgAbLhzYiStIPJZtzxLDYYzeYmQAKEMih28LkyAHfmSddq002t6lbD2SK6sQKFXjQ94pBcMV10IJ8WhPW2ivC13F1lQR0WYqZACRmKgAHfQ6CtN+dpJuHoHxcTslZQQQ1TXwhlA9lGNRz9wteJvE9dFSDyWT+UYdK6vmVzD3aqxL1FXAQgnUgvpnFQdiTbV/NV3hvz3oqFfK2ZyWNF3bckAachytXXg27C6sgRgGyj4x6qI2zqqnNVFVtQq0FbXZcGjfB+4fM8ZFCGdiWFa0LE5j9u2lhJG4n4VgHeFTxDHbm+Dp3sq91egVWtQHFDUdRpXoeW9ql6mw+Z4oGK1orRgZ00lU0oy0pnWvhJ110tcfg+6m592YgUq5ykkgd6KNpXnv6HUW9LwrdxfkkynMgQL42p8ECEJWtCVBNCRztYLBoSpDuSy8fvdwuuJxGeOjqgMbKp8CRGgpQ6AF9huDsRbWbie7C+vGZQHjDFhQ6ZAGblQ0BBoOVrM+ERPiSzMgZ0UqpOtASCdNq1A13tVbhW7m+ySZPHKHV2qasJAoYb9AKdOW5tJYRnKkOGiyrjNhscv5ShCly9JGz0qVMjlc2gqoJJUCtKelvZgw97zHdqZjCAVj+EoooJBXkeR8Vr54RuxwsQshaNXVwrOxoU2proPTY613tP/8AH4vzu04DCR9GIcgN4cuorTa14m6yVWE8Ase7Yph3eSXuOQagPI6GQijVSrKNB5SNtMtdLerumHR3N8uWNXhDP50rGGIBOxrmJAPmNbaMHCV2S7yKkeUTRiKShPiVQVFdd6EjNubTXvh6CViXTNWMRHU+VWzDY6ENqGGtbTE2dSpB5LBlOFjDIVZlWPPIY/FIpDgEya1DBqE1Da62K7sym6qVNVIBB11FNN9dutsmTg66tc8jx5lIeuZmYsZaZmJJqWNB4jqKClLbEMIWAKNlAA9g0sLiDoT5omgh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8" descr="data:image/jpeg;base64,/9j/4AAQSkZJRgABAQAAAQABAAD/2wCEAAkGBxITERUUEhQUFRUWGCAXGBgWGRsgIBwcHRohHBsdIRonHygmHRoxJxwhITElJSksLi8uHB8zODMsOigtLiwBCgoKDg0OGxAQGjUkICYsLDgsLCwsNS8yNSw2Ly8tNDQsNTQ0LC8tLCwwNC0wOCwsNzA0MC8sLDQsOCwsLC80L//AABEIADwAuAMBIgACEQEDEQH/xAAaAAADAAMBAAAAAAAAAAAAAAAABAUCAwYB/8QAOBAAAgECBAQEBAQFBAMAAAAAAQIDABEEBRIhEzFBUSJhcaEGMoGRFCNC4VJisdHwQ3OiwRU0Y//EABkBAAMBAQEAAAAAAAAAAAAAAAABAgMEBf/EACcRAAICAQIFBAMBAAAAAAAAAAABAhEhAzESIkFR8BNhweGBobEy/9oADAMBAAIRAxEAPwCpRRV3KcoXUrS3bw6xGvNrk6R6bXJ5AEb7160pKKtnkRi5OkQqyjjZjZQSewBNVmhMhaVlDE/JEnVb2BsN9Hpuee3On8LlzNGXnlKR3sEht4rdBbmenXkal6iRa02yfnWTCERlCz6k1Nty5dhsN+vapFdjieEWiD8VbxIFkTbRdiNz06fY0pjsocX4lnAYqZALMm1wzHkVsbm/3qIauKZc9LNxOZorocHhA8bxS28O8co6A8r/APzPc8t72qNj8IY2APJlDA+R/cEfStFNN0ZSg0rF6Kcy3LzNr0kAopex626Ct2GyZ3w7TgjSt9t7m1rn/O1NyS3EoN7E2im58AVhjlJFpCQB12Nr+1KU07E01uFFO5NghNMsZJUNfceSk/8AVKSpZiOxI96LV0FOrMaKoZ5lwgkCBi11DXI73/tWAy5vw5nuLBtNutJSTSY3F20JUU7i8uaOKKQkESXsB0t3pKmmnsJprcKKKo4jLQuHilBJMjFdP360NpAk3sTqKr4DI2bEcGQ6Dp1G1j0vUehST2G4tbntFFFMkfyGBXxEatyJ/oLiruKkBjjBOgOqq1vmZUXxknouxAHUm9SfhoAykE6brs38LXBU/fb61VzEm4LqdRRzJY8iV8KA+SqT9fOufU/2dOniBKhlckMtlklPhPRI12PoNiPRT3qhDA2JAETmKJQbk7bD9Q8j25CssuwQlZQqOPySN2AtclSPl586oYfMUsq6SPAyEH5bA+JSwHhK9yOR871M5dkVCPdnkccQdLCWV1QBdiqaQTYnuL3539K1T4+3F1rcf6qEHxKbAMt+wA9bg8zs9gMVpuRuBGrMDz0gtc35XF+XWlfiPGxlnW5bTGQ6jaxJW2+nc8uvSs1mVUaPEbsjYWThuQGYCNgysOfDe1/Ubhrevenc8gDRMSoBjRbaeR1OSCv8pFzbpy6Ui5TcKrauAvNgeemwtbnuKsYkflMf0aSY168RgylPRTqbyv5VpJ00zOKtNEL4Ul04pAeTgofqNvcCruHj4fCwx/XFLcebG49ga5DCTFHR13KsCB5g1Vx2aTfiExDx6CosAQQCN/7mr1INyx2/ZnpzSj+f0XEhVdIZQxw+G1hTy1Ne9x38PvSmFInihmdV1rOEuABqBPUfX2qT/wCfk47TAL4hpZTuCLWt7Xr2bPWPDCIiJG2sIvIm99zU+nIv1IluHFA5isSoiqjPaw3JKG5JpSSYQYZHVFLSyvqLKDsGIt7VKizdlxJxGkaiSdO9txatmGztlQo0aONRddQ+Vj1FP03jHb5F6iznv8DPxp/7C/7a/wBTTGXGIZeeMGKcX9J3vtapGY458TKp0jUQFAXr/l69mxbpC2GZLWfUb8we1VwPhUSeNcTkdKcNFL+CUA8PxkBudgL2NJZkySQyKzwNJrHCEdgRvbTy3qSc5k0whQFMN9J737issXnAceGGJHJDF1G9wb7dt6lack151KepFp+dDocNGSXhmMBIjJ4aJutgLHVbn9etICcphcIy2vxCNxfnccq1YbPJZJCY4IzIykOVBuwt7D9qlzZkxijisBw21A9b0lpu8+bjlqKsebHXCctmOg2sqG1hvuBe561GxU4mwLOyIpSQKugWsNtvetJ+JG4qy8KMOAQSL+K9ufpb3qemYEQNDYWZg1+u1v7UR0mqx2+xS1U7z3+hOiiiuk5ihkU+mYDTrDjQy/xA9B59vOugxURKAxtxLSNLvzIWMAo3ZrXFceD2rsslzAygSGISOuzGMgNyt4lNgw8wftWGsq5kdGi0+VjOUZ4TIY5PECNSSADdel+n77VIxs0bSMsJVo2fVKjAqzG9za9uXIAW8wa9x2G4eHF1cJfRIvykEfK46b7XHK9vWkN3H+nOOhY6XA7HcE/8h51EYRviRcpyrhZ1WXlGbTbSpAKqoAA52uBuTt12qf8AEGDQvJYkAFXlsCSwC8ge+3LzudhshxHRo3SMBkQKC72C2vta41c+daRiWeZC0nFmLAIFvoUnqTtf0G3maUYNO0xymmqaMsLGza35MbSkdo1PhH1PLyW/UVSzqQRpNpOpiWUW5Rq53A/nNzfqB7sR4bS0o4UkgKhS2yhiDqYliRYb226LXOZ7mBkbQNAjTksfy36m+1z50488hS5I+4z8JxrqllIuYoyy+vf2pnI8W+JWeKZi4KFhf9J7jtUzIMxWGQ6wSjrpa3Y9adjxWHw0cnBkMkkg0jwkaR5+dVOLt47URCSpZ72a58qhSCNy7a5UBRf5iBzP8O9NjIcOJkgaSTiEajYCx2JsOx2v6CkMzxyNHhQhu0SAMLHYi23tVzBYiCbGRyqz8TSdSaflspBJP1tt1tSk5pXnr9FRUG6x0+yFl2DgYkOJmbWV/LW4A6Emmovh9ONPGzkCNQwa3Qi+4rOHMIuCE4rxFJGZgoP5gLEjcEem9bZM3h4+IfX4ZIgq7Hc2tblQ3O3XmRJQpX5gVfLIrQSwvIFeTQb2DA35j7VjPhIvxUkcrTO2oBStiTcDmSa9w2YRjD4dC3iSbWwsdhvvTeFzDDjEzzF7E7RsVJtdbE2tz6U7kr/P9Coutun8EMZl+HjxJjLSMoXfQAW1fw/amHyqFHgf83hyNbSwGoMDtfyoy/EwRPKBMSZE2m0m6tc3899jfyrHH5lFw4AsjSGKTUxYG5F73F+nbejmtLPiDlpvHjHcRh42zDRG0iMb6ythbwAjT5d6mQZZEsTTTs+nWUUJa5tfff0P2p44/DjGrOJbqwOrwnw+Gw9aVixcMsBhkcx6ZC6tpJBBvtbvufakuJJb9Pkb4W3t1+DZH8PL+JEeslHTWjDnbpelsZlsP4fjQu50tobULX8x25iqMOdw/ika5EUcfDDEHfztzqVDjEGCkiJ8ZkDAWPLbr9Ka47V+xL4Kde5KoooroOcKzhlZWDKSCOoJHuKwooA6CPPoytpUmfuplJU/Q/vWQziEgkYeBFX9JUMzHte1gO5N652is/Sia+rIt4LNYyxDQwJc3DFLgeR5kL5jl2rcmeYe9zhgjjk0TaftYCueooelFiWrJFLM82Mg0qZQvUNIzX+mwqbRRVqKSpEOTbthRRRTEANV5fiTEFSt1FxYkKAbetSKKlxT3RSk1swoooqiQooooAKKKKACiiigAooooAKKKKA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6" descr="data:image/jpeg;base64,/9j/4AAQSkZJRgABAQAAAQABAAD/2wCEAAkGBxQSEhUTEhQVFhMUGR8YFxYUFRwgIRsfHB4dGCAbHh4aHyksGxolHxgXIT0hJSw3LjAvGCIzOTMsNygtLiwBCgoKDg0OGxAQGi0kICYsMTQsLCwvLS0tLCwsLC8sLCwsLDQsLCwsLCwsNCwsLCwsLCwsLCwsLCwsLCwsLDQsLP/AABEIAFMApgMBEQACEQEDEQH/xAAcAAABBQEBAQAAAAAAAAAAAAAAAwQFBgcCCAH/xABFEAACAQIDBAQHDQcEAwAAAAABAgMAEQQSIQUGMUEHE1FxIjJhgZGhsRQVF1JTVGJzkpOy0dIjMzQ1QnLBFnSCoiSU4f/EABoBAAIDAQEAAAAAAAAAAAAAAAABAgMFBAb/xAAyEQACAQIDBAgFBQEAAAAAAAAAAQIDEQQSMRMhUYEUIjJBUmFxkQUjM7HwFTRCocHR/9oADAMBAAIRAxEAPwDcaACgAoAKACgAoAh978dJBg55YvHRCQez6Xm41XVk4wbR2/D6MK2JhCejf4jJNxd48V7uiXrZJBK4V1diwIN7mx4W1OnZXHSqSzrfc9h8VwGGWElLKouK3Nbvy+hudaB4IKACgAoAKACgAoAKACgAoAKACgAoAKACgAoAa47aUMIvLKkY+mwHtqUYSloiLklqyMO+OB+dQ/bFWdHq+FkdtDiH+scD86h+2KOj1fCw20OJJ4DHxYhM8LrIhJF1NxpxFVyg4u0kTjJPfFjHYuCwiySnDxRq8b9XIVUAg2V7d1mFR2ShZ21L6mMrVllnNtLiyYoKRhtXbMGGXNPKkY5Zm1PcOdThTlPsq5GU4x1ZXJek7Z6m3WsfKsbflV6wdV9xS8VTXePtnb94CYhVxCBjwD3X8VQlhqsdUSjXpy0ZY1YEXGoPMVQXAzAAkmwGpJ5UANffOH5aL7xfzqWSXAjnjxD3zh+Wi+8X86MkuAZ48Q984flovvF/OjJLgGePEcRTKwurBh2qQfZSaa1Gmnod0hhQAUAFABQBm/Sdv62FPuXDEdcReST4gPAAfGPHyadunfhMKp9eWhx4nEZOrHUpu73R7i9oDr5X6tX1Dy3Zm8oF+HeRXVUxdOl1Yq/oc9PDzqb2yyr0MpzxbX8kQ/VVH6i/CXdCXE+/Aynzt/uh+ql+ovwh0JcS8bo7AGz8N1AkMgDM2YgDjr21yVqu1nmsdVKns42KT0SbaM2LxwJ/et1o+0R7CPRXXjaeWEfLccuFqZpSLT0hb1e9+HzLYzSXWMHl2sRzAuPORXNhqG1lZ6F9ets4+Zku7u6uL2vI07vZb2aaS5ueNlHO1+AsBetOrXp0FlS5HBTpTrO7Zd4uhzDgeFiJieZAUD0WPtrkfxCfckdPQo8SP2v0OkKThsRmIHiTKNf+S8POKnD4h4l7EZ4Lwsgt0N7MRsvEe5sSG6kNleNjrH9JfJztwIq6vQhWjnjr9yqlWlSlllobJvG4bA4kggqYJCD2goayqW6pH1X3NCrvpv0Z5/3M3XO0JmhV1jKpnuVvzAtYEdtbdevso3tcy6NN1Ha5c/gXk+dR/cn9Vcn6ivD/AGdPQn4j43QvJyxUd/LEf1UfqK8IuhvxEJtXc/aGy/28bHIupkgY6eVl7PVV0MRSrdVr3K50alLrJmg9G2/fu0dRPYYhRcEaCQDnbkw5jz1xYrC7PrR0OrD4jabnqX2uI6goAKACgDzfsYDHbTQzEZZpi75jpluWy37LC1b0/lUer3IxofMq7+9noZcdCBYSR2H01/OsPLLga+aPE+++EXysf2x+dGWXAeZcT6uOjJAEiEnQAOPzoyvgGZcRHb0pTDTsOKxOR5lJp01eaXmKbtF+hi3QxJbaFvjRMPYa1sevlczNwb+ZyFumzEE45FPBIRbzsxP+PRSwC+XfzDGPr28jWdz8GsOCw6LwEanvJFye8kmsytJyqNs0KUcsEiYqosCgDGunPCKJ8PKB4Toyt5chBH4z6q1fh8nlaM7GpZky3bBxBk2DmbU+5ZB9lXUeoCuWorYndxR0Rd6HJlG6Ef42T6k/iWuz4h9Nepy4Lts3Csg0woA5kQMCCLgixB5g0AeecXF737XtHoIZ1y/2tY27srEVuRe1ob+9GQ/l1rLieiAawzXCgAoAKAPL272yTi8RHh1YKZCQGI0FgTy7q9FVqbODkzDpwzyUS+fA1N85i+w1cX6hHwnX0KXEPgam+cxfYaj9Qj4Q6FLiPdi9E8sGIhmM8ZEUiOQFbXKwa3qqFTHRlFxtqiUMHKMk7mkbwoWwuIUcTDIB50NcFPtr1Oyp2X6GLdDUd9og/FiY+wf5rWxz+VzM3B/U5HXTR/MB9SvtajAfS5jxn1ORs+7/APCwfVJ+EVk1O2zSh2USFQJBQBkXTv42E7pPalafw7+XIz8drHn/AIWHdj+QH/bTex6oq/ueaLoft+TKX0I/xsn1J/EtdfxD6a9TmwXbZuFZBphQAUAee94pPde2W6vwg86Itvo5VPsNbdJZMPv4GTPrV93E9BgViGsfaACgAoA859Gn8zw39zfgat3F/RkY+G+qj0ZWEbAUAFAHMiAgg8CLHz0IDJehzZJjxeLLD9z+yv5cx/wtaeOqXhHzM/CQtKXkQnTR/MB9SvtarsB9LmV4z6nI2fd/+Fg+qT8IrJqdtmlDsokKgSCgDIunfxsJ3Se1K0/h38uRn47WPP8AwsO7H8gP+2m9j1RV/c80XQ/b8mZx0ZbfhwWJeXEEhDGVGVSdbg8u6u/F0pVIJROPDVIwleRp3wpbP+Uk+6as/oVXgdvS6XE5bpT2fbR5D5OrNHQqvAOl0uJVd7OlYyxtFg0ZMwsZX42PxQOB8p9FdNHA2eabKKuLurQHXRNuW6OMbiFKmx6lGGuuhcg8NCQO+9RxmITWzjzJYWg115Gr1mncFABQAUAVLY/R3g8LMk8Qkzxm65nuNQRwt5a6Z4upOOVlEMNCLui21zF4UAFACM2LjTx3Rf7mA9tNRb0Qm0tSu4Laez8K87DFQZp5OsYdYuhyqthY8PBJ/wCRq+UKs0uq9xSp04t71vIfeDDbJxsvWytJI+XLeIS2sLn+keWracq9NWW72ITVGbuyw4Tb0KIiRxYoqoCj/wAaY8NOa1Q6Um7tr3RaqkUrJP2Yv/qBPkcV/wCtL+mlsnxXuh7VcH7M4beeIeMmJXvwsv6aNjLivdC2q8/ZkDvJJsvHFDinYdVcLm6xONr8QOwVdS21PsLUrqbKfaJHZeJ2cMN7kixERiyMmXrxezXvqTe+pqE1Wz52nf0JRdLLkT/sjYujTZjeKGb+2cn2GrHjKy1+xDotJinwWbO+Tk+9b86XTa3EfRKfAPgs2d8nJ961HTa3EOiU+BLbH3KwWGIaKBcw4M92I7ixNqrniKk9zZZCjCOiLBVBaFABQAnPOqDM7KqjiWIA9JppN6CbS1K9j9/dnxXviUYjlGc/4bj11fHC1ZfxKniKa7yAn6V4WOXDYaeduVltf0XPqq5YGX8mkVPFrSKbFItv7ZxH7nAxwKeBxDG48xsf+tJ0sPDWV/QFUrS0jb1HKbD2rLrNj0iHMQRD2mo7ShHSF/Vk8lV6ysOE3CRv3+Lxk3kabKPQgFR6S12Ypch7BPVtj2PczAR+GcPGbalpPC892JqLxFV7rjVGmt9hfZk+D6tHRYY1k8S+Rc3dr6uNRkql2ndkouFrkx1igHUALx1Gnf2VXZk9wmuMjLZBIhfjlDC/ovRldr2DMr2uJe+cWYKHVjcg5WBy2FzmsdNBzp5JWvYWdaHMm2IAobrYypYJcOCMx5XBp7OWlhZ463O3x0QAzuihiQA7KLkG2lzrSyy7h5l3jbG4XCMQkqwFmNgrhLk9gB4nWpRdRb1cTUNHYYYjcbAtciAITziJQ/8AUiprE1F3kHQp8Bo+5BX+Hx2MitwBkzr6HF/XUuk37UU/6FsLaSY3fZm2IR+yxcE47JospPnFSz4eWsWvQWWstHcay717Uw/8Rs7rFH9WHYnz2GY+m1SVCjPszt6kXVqx1jf0O8J0rYQm0yTQt2Ol/ZQ8DU7rMFi4d+4sez97MFPYR4mIk8FLhT6Gsa55UKkdYsujWhLRkyDeqiwpW+G5Mm0p1aWcRwRCyIi3Nz4zG+gJsB5q66GJVGO5b2c1Wg6kt73C2yujXAQamMyt2zNf1Cw9VKeMqy77eg44WnHuv6lpwuEjiFo0VB2KoHsrmcm9S9JLQXpDCgAoA5kW4I7e2gCv4fZUkSgLFFJeFIyGNspQEEeKboSb+ntq9zUtXbeU5GtF3Ca7InSGTDqEcSD94zWtdVUjLb6Pbzp7SLkpPuFkkk4jmXYhMKxrlVs5YsvEZi1yDbxrNUVU61yTp7rDXFbKmdUURQIY0ZAb3zXXLYDLop8t+WhqSnFPVicJNaI4Oxpi/WMqm3VkBnBJ6tmJuQgAuG5DlRtI2t6/2LJK9/Qcw7MljLERxydYpWzNbL4bt8U3Uhxcdo50nOL77DUWu4+4fYJSCePwS8i2Vj29WFF+yxHmpOreSf5qNU7JosFUloUAFABQAzx+y4ZxaaJHB+OoNSjOUdGRlGMtUVHa3RVgZrmMPCx+I1x9lr+q1dUMdVjrvOeWEg9NxJ7j7uy4BHgaUSw3zRmxBW/FSOznp2mq8RVjVea1mWUabpq19wrvDNJHPG4YFI4ZZMhB1KmIXJDcBn7NBft0VNJxa81/oVG07+T/AMPmL2pNE6xiSKUyWswQgJdlXUBzdTmNtf6TqeRGEWr2aBzknbUV3jxsmHiVwVZ1zasCASFJ1Cnh5KVKKlKw6knGNwxONnjlWLNGxkykMYyMtyQRYNrpa2v/AMFGLVwbknY5baEwl9zmRAb/AL0pyyhsuXNbPcnXsHCjLG2a3IWaV8tzn39dAS+Vx4UaFB48inwQNT49wLdqHtp7JPT8QbRrX8YnNtmVWF3SwkWJvAAW5IVtS9yQSToLW9NNU4vu7ric2hLD7QmjVGZlkyiRnspByLIqsAMx8IAk+a1DjF7tNPsGaS8xV9uSuy9WPAkzNG6qpuilVFs7qDmJLXHIjtvRs4rUedvQdnacpgicBA8kiob+ELFipIyt2C9s1QyLM15EszypjXEbWnRzBcMwa3WKg4ZFe1mcDNcnnwHCpKEWsxHPJPKcHb04UDLH1kt44eFjIGt4WVzYZfCy3v4DU9lH219BbSX/AD1JLZO1GmDuAMiKFIHEyAXde5bqvffsqucMu78sTjPNv/LkNtLaUvVRSGWM9YHbq1BFrRSNa4a5AIF78xyq6MI3at+XRXKTsnf8sLybdkVlYFWRnKBcoF7BvFJfMWuoGq2189R2ae4e0epzittzRoriWCQujtlCnwSELC1n1W+hvrQqcW7WYObS1Q7xu0JopBGzxnrMtnKECO5INxm1GgA1Gp41GMYyVxylJOwniNpTBuqV0cgi7qFvYgnKFZwCwsCdfFYac6ahG12DlLQZDakrMzmRWTJD4AVl1M5jJHh+Q+ThxHGeSKVrcfsRzvW/D7j07Vl6sS9bBdw1onFspANhmzcRbwr25+LUMivazJZ3a90PdiY53LpIbsoDWygGxv8AFZgRcdt/JzqFSKW9EoSb3MlSovewvw9PEeoeiqywQgwUaXyRotzc2UDUVJyb1YlFLQWkjDeMAe8VG4wMYJuQLjnai4Cc+FRwQ6KwPEEA3tTTa0E0nqdLCoAAUWXgLCwt2dlF2FhNsDGWLGNCx4kqL08zta4ZVqdx4ZFvZVGYkmwGt7Xv32HopXbCyOZsJG6hWRSo4AqLDu7KFJrQGk9RXqxYCwsOAtwt2UrjE5sKjghkVgdTcA3tTTa0E0nqdLCoAAUAL4ug07uyi7CyOkQDgAOenl1pDEVwMYJIjS7cTlGtSzPiLKuB8bAx3LdWmY6k5RfTnftozPS4ZVrYqW6T9ZiJA9mCA2uBzOU3+MbaXNdNZWirHPSd5O5c5IVa+ZQbixuL3HZ3VyptHRYR974smTq0yXvlyi1+3vp5pXvcWVWtY6GDjuDkW6iw8EaDjYeS4BpZmPKgGDjDFgi5m0Y5Rc99GZ6XDKtT7h8KkYIRFUHU5QB7KG29QSS0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8" descr="data:image/jpeg;base64,/9j/4AAQSkZJRgABAQAAAQABAAD/2wCEAAkGBxQSEhUTEhQVFhMUGR8YFxYUFRwgIRsfHB4dGCAbHh4aHyksGxolHxgXIT0hJSw3LjAvGCIzOTMsNygtLiwBCgoKDg0OGxAQGi0kICYsMTQsLCwvLS0tLCwsLC8sLCwsLDQsLCwsLCwsNCwsLCwsLCwsLCwsLCwsLCwsLDQsLP/AABEIAFMApgMBEQACEQEDEQH/xAAcAAABBQEBAQAAAAAAAAAAAAAAAwQFBgcCCAH/xABFEAACAQIDBAQHDQcEAwAAAAABAgMAEQQSIQUGMUEHE1FxIjJhgZGhsRQVF1JTVGJzkpOy0dIjMzQ1QnLBFnSCoiSU4f/EABoBAAIDAQEAAAAAAAAAAAAAAAABAgMFBAb/xAAyEQACAQIDBAgFBQEAAAAAAAAAAQIDEQQSMRMhUYEUIjJBUmFxkQUjM7HwFTRCocHR/9oADAMBAAIRAxEAPwDcaACgAoAKACgAoAh978dJBg55YvHRCQez6Xm41XVk4wbR2/D6MK2JhCejf4jJNxd48V7uiXrZJBK4V1diwIN7mx4W1OnZXHSqSzrfc9h8VwGGWElLKouK3Nbvy+hudaB4IKACgAoAKACgAoAKACgAoAKACgAoAKACgAoAa47aUMIvLKkY+mwHtqUYSloiLklqyMO+OB+dQ/bFWdHq+FkdtDiH+scD86h+2KOj1fCw20OJJ4DHxYhM8LrIhJF1NxpxFVyg4u0kTjJPfFjHYuCwiySnDxRq8b9XIVUAg2V7d1mFR2ShZ21L6mMrVllnNtLiyYoKRhtXbMGGXNPKkY5Zm1PcOdThTlPsq5GU4x1ZXJek7Z6m3WsfKsbflV6wdV9xS8VTXePtnb94CYhVxCBjwD3X8VQlhqsdUSjXpy0ZY1YEXGoPMVQXAzAAkmwGpJ5UANffOH5aL7xfzqWSXAjnjxD3zh+Wi+8X86MkuAZ48Q984flovvF/OjJLgGePEcRTKwurBh2qQfZSaa1Gmnod0hhQAUAFABQBm/Sdv62FPuXDEdcReST4gPAAfGPHyadunfhMKp9eWhx4nEZOrHUpu73R7i9oDr5X6tX1Dy3Zm8oF+HeRXVUxdOl1Yq/oc9PDzqb2yyr0MpzxbX8kQ/VVH6i/CXdCXE+/Aynzt/uh+ql+ovwh0JcS8bo7AGz8N1AkMgDM2YgDjr21yVqu1nmsdVKns42KT0SbaM2LxwJ/et1o+0R7CPRXXjaeWEfLccuFqZpSLT0hb1e9+HzLYzSXWMHl2sRzAuPORXNhqG1lZ6F9ets4+Zku7u6uL2vI07vZb2aaS5ueNlHO1+AsBetOrXp0FlS5HBTpTrO7Zd4uhzDgeFiJieZAUD0WPtrkfxCfckdPQo8SP2v0OkKThsRmIHiTKNf+S8POKnD4h4l7EZ4Lwsgt0N7MRsvEe5sSG6kNleNjrH9JfJztwIq6vQhWjnjr9yqlWlSlllobJvG4bA4kggqYJCD2goayqW6pH1X3NCrvpv0Z5/3M3XO0JmhV1jKpnuVvzAtYEdtbdevso3tcy6NN1Ha5c/gXk+dR/cn9Vcn6ivD/AGdPQn4j43QvJyxUd/LEf1UfqK8IuhvxEJtXc/aGy/28bHIupkgY6eVl7PVV0MRSrdVr3K50alLrJmg9G2/fu0dRPYYhRcEaCQDnbkw5jz1xYrC7PrR0OrD4jabnqX2uI6goAKACgDzfsYDHbTQzEZZpi75jpluWy37LC1b0/lUer3IxofMq7+9noZcdCBYSR2H01/OsPLLga+aPE+++EXysf2x+dGWXAeZcT6uOjJAEiEnQAOPzoyvgGZcRHb0pTDTsOKxOR5lJp01eaXmKbtF+hi3QxJbaFvjRMPYa1sevlczNwb+ZyFumzEE45FPBIRbzsxP+PRSwC+XfzDGPr28jWdz8GsOCw6LwEanvJFye8kmsytJyqNs0KUcsEiYqosCgDGunPCKJ8PKB4Toyt5chBH4z6q1fh8nlaM7GpZky3bBxBk2DmbU+5ZB9lXUeoCuWorYndxR0Rd6HJlG6Ef42T6k/iWuz4h9Nepy4Lts3Csg0woA5kQMCCLgixB5g0AeecXF737XtHoIZ1y/2tY27srEVuRe1ob+9GQ/l1rLieiAawzXCgAoAKAPL272yTi8RHh1YKZCQGI0FgTy7q9FVqbODkzDpwzyUS+fA1N85i+w1cX6hHwnX0KXEPgam+cxfYaj9Qj4Q6FLiPdi9E8sGIhmM8ZEUiOQFbXKwa3qqFTHRlFxtqiUMHKMk7mkbwoWwuIUcTDIB50NcFPtr1Oyp2X6GLdDUd9og/FiY+wf5rWxz+VzM3B/U5HXTR/MB9SvtajAfS5jxn1ORs+7/APCwfVJ+EVk1O2zSh2USFQJBQBkXTv42E7pPalafw7+XIz8drHn/AIWHdj+QH/bTex6oq/ueaLoft+TKX0I/xsn1J/EtdfxD6a9TmwXbZuFZBphQAUAee94pPde2W6vwg86Itvo5VPsNbdJZMPv4GTPrV93E9BgViGsfaACgAoA859Gn8zw39zfgat3F/RkY+G+qj0ZWEbAUAFAHMiAgg8CLHz0IDJehzZJjxeLLD9z+yv5cx/wtaeOqXhHzM/CQtKXkQnTR/MB9SvtarsB9LmV4z6nI2fd/+Fg+qT8IrJqdtmlDsokKgSCgDIunfxsJ3Se1K0/h38uRn47WPP8AwsO7H8gP+2m9j1RV/c80XQ/b8mZx0ZbfhwWJeXEEhDGVGVSdbg8u6u/F0pVIJROPDVIwleRp3wpbP+Uk+6as/oVXgdvS6XE5bpT2fbR5D5OrNHQqvAOl0uJVd7OlYyxtFg0ZMwsZX42PxQOB8p9FdNHA2eabKKuLurQHXRNuW6OMbiFKmx6lGGuuhcg8NCQO+9RxmITWzjzJYWg115Gr1mncFABQAUAVLY/R3g8LMk8Qkzxm65nuNQRwt5a6Z4upOOVlEMNCLui21zF4UAFACM2LjTx3Rf7mA9tNRb0Qm0tSu4Laez8K87DFQZp5OsYdYuhyqthY8PBJ/wCRq+UKs0uq9xSp04t71vIfeDDbJxsvWytJI+XLeIS2sLn+keWracq9NWW72ITVGbuyw4Tb0KIiRxYoqoCj/wAaY8NOa1Q6Um7tr3RaqkUrJP2Yv/qBPkcV/wCtL+mlsnxXuh7VcH7M4beeIeMmJXvwsv6aNjLivdC2q8/ZkDvJJsvHFDinYdVcLm6xONr8QOwVdS21PsLUrqbKfaJHZeJ2cMN7kixERiyMmXrxezXvqTe+pqE1Wz52nf0JRdLLkT/sjYujTZjeKGb+2cn2GrHjKy1+xDotJinwWbO+Tk+9b86XTa3EfRKfAPgs2d8nJ961HTa3EOiU+BLbH3KwWGIaKBcw4M92I7ixNqrniKk9zZZCjCOiLBVBaFABQAnPOqDM7KqjiWIA9JppN6CbS1K9j9/dnxXviUYjlGc/4bj11fHC1ZfxKniKa7yAn6V4WOXDYaeduVltf0XPqq5YGX8mkVPFrSKbFItv7ZxH7nAxwKeBxDG48xsf+tJ0sPDWV/QFUrS0jb1HKbD2rLrNj0iHMQRD2mo7ShHSF/Vk8lV6ysOE3CRv3+Lxk3kabKPQgFR6S12Ypch7BPVtj2PczAR+GcPGbalpPC892JqLxFV7rjVGmt9hfZk+D6tHRYY1k8S+Rc3dr6uNRkql2ndkouFrkx1igHUALx1Gnf2VXZk9wmuMjLZBIhfjlDC/ovRldr2DMr2uJe+cWYKHVjcg5WBy2FzmsdNBzp5JWvYWdaHMm2IAobrYypYJcOCMx5XBp7OWlhZ463O3x0QAzuihiQA7KLkG2lzrSyy7h5l3jbG4XCMQkqwFmNgrhLk9gB4nWpRdRb1cTUNHYYYjcbAtciAITziJQ/8AUiprE1F3kHQp8Bo+5BX+Hx2MitwBkzr6HF/XUuk37UU/6FsLaSY3fZm2IR+yxcE47JospPnFSz4eWsWvQWWstHcay717Uw/8Rs7rFH9WHYnz2GY+m1SVCjPszt6kXVqx1jf0O8J0rYQm0yTQt2Ol/ZQ8DU7rMFi4d+4sez97MFPYR4mIk8FLhT6Gsa55UKkdYsujWhLRkyDeqiwpW+G5Mm0p1aWcRwRCyIi3Nz4zG+gJsB5q66GJVGO5b2c1Wg6kt73C2yujXAQamMyt2zNf1Cw9VKeMqy77eg44WnHuv6lpwuEjiFo0VB2KoHsrmcm9S9JLQXpDCgAoA5kW4I7e2gCv4fZUkSgLFFJeFIyGNspQEEeKboSb+ntq9zUtXbeU5GtF3Ca7InSGTDqEcSD94zWtdVUjLb6Pbzp7SLkpPuFkkk4jmXYhMKxrlVs5YsvEZi1yDbxrNUVU61yTp7rDXFbKmdUURQIY0ZAb3zXXLYDLop8t+WhqSnFPVicJNaI4Oxpi/WMqm3VkBnBJ6tmJuQgAuG5DlRtI2t6/2LJK9/Qcw7MljLERxydYpWzNbL4bt8U3Uhxcdo50nOL77DUWu4+4fYJSCePwS8i2Vj29WFF+yxHmpOreSf5qNU7JosFUloUAFABQAzx+y4ZxaaJHB+OoNSjOUdGRlGMtUVHa3RVgZrmMPCx+I1x9lr+q1dUMdVjrvOeWEg9NxJ7j7uy4BHgaUSw3zRmxBW/FSOznp2mq8RVjVea1mWUabpq19wrvDNJHPG4YFI4ZZMhB1KmIXJDcBn7NBft0VNJxa81/oVG07+T/AMPmL2pNE6xiSKUyWswQgJdlXUBzdTmNtf6TqeRGEWr2aBzknbUV3jxsmHiVwVZ1zasCASFJ1Cnh5KVKKlKw6knGNwxONnjlWLNGxkykMYyMtyQRYNrpa2v/AMFGLVwbknY5baEwl9zmRAb/AL0pyyhsuXNbPcnXsHCjLG2a3IWaV8tzn39dAS+Vx4UaFB48inwQNT49wLdqHtp7JPT8QbRrX8YnNtmVWF3SwkWJvAAW5IVtS9yQSToLW9NNU4vu7ric2hLD7QmjVGZlkyiRnspByLIqsAMx8IAk+a1DjF7tNPsGaS8xV9uSuy9WPAkzNG6qpuilVFs7qDmJLXHIjtvRs4rUedvQdnacpgicBA8kiob+ELFipIyt2C9s1QyLM15EszypjXEbWnRzBcMwa3WKg4ZFe1mcDNcnnwHCpKEWsxHPJPKcHb04UDLH1kt44eFjIGt4WVzYZfCy3v4DU9lH219BbSX/AD1JLZO1GmDuAMiKFIHEyAXde5bqvffsqucMu78sTjPNv/LkNtLaUvVRSGWM9YHbq1BFrRSNa4a5AIF78xyq6MI3at+XRXKTsnf8sLybdkVlYFWRnKBcoF7BvFJfMWuoGq2189R2ae4e0epzittzRoriWCQujtlCnwSELC1n1W+hvrQqcW7WYObS1Q7xu0JopBGzxnrMtnKECO5INxm1GgA1Gp41GMYyVxylJOwniNpTBuqV0cgi7qFvYgnKFZwCwsCdfFYac6ahG12DlLQZDakrMzmRWTJD4AVl1M5jJHh+Q+ThxHGeSKVrcfsRzvW/D7j07Vl6sS9bBdw1onFspANhmzcRbwr25+LUMivazJZ3a90PdiY53LpIbsoDWygGxv8AFZgRcdt/JzqFSKW9EoSb3MlSovewvw9PEeoeiqywQgwUaXyRotzc2UDUVJyb1YlFLQWkjDeMAe8VG4wMYJuQLjnai4Cc+FRwQ6KwPEEA3tTTa0E0nqdLCoAAUWXgLCwt2dlF2FhNsDGWLGNCx4kqL08zta4ZVqdx4ZFvZVGYkmwGt7Xv32HopXbCyOZsJG6hWRSo4AqLDu7KFJrQGk9RXqxYCwsOAtwt2UrjE5sKjghkVgdTcA3tTTa0E0nqdLCoAAUAL4ug07uyi7CyOkQDgAOenl1pDEVwMYJIjS7cTlGtSzPiLKuB8bAx3LdWmY6k5RfTnftozPS4ZVrYqW6T9ZiJA9mCA2uBzOU3+MbaXNdNZWirHPSd5O5c5IVa+ZQbixuL3HZ3VyptHRYR974smTq0yXvlyi1+3vp5pXvcWVWtY6GDjuDkW6iw8EaDjYeS4BpZmPKgGDjDFgi5m0Y5Rc99GZ6XDKtT7h8KkYIRFUHU5QB7KG29QSS0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0" descr="data:image/jpeg;base64,/9j/4AAQSkZJRgABAQAAAQABAAD/2wCEAAkGBxQSEhUTEhQVFhMUGR8YFxYUFRwgIRsfHB4dGCAbHh4aHyksGxolHxgXIT0hJSw3LjAvGCIzOTMsNygtLiwBCgoKDg0OGxAQGi0kICYsMTQsLCwvLS0tLCwsLC8sLCwsLDQsLCwsLCwsNCwsLCwsLCwsLCwsLCwsLCwsLDQsLP/AABEIAFMApgMBEQACEQEDEQH/xAAcAAABBQEBAQAAAAAAAAAAAAAAAwQFBgcCCAH/xABFEAACAQIDBAQHDQcEAwAAAAABAgMAEQQSIQUGMUEHE1FxIjJhgZGhsRQVF1JTVGJzkpOy0dIjMzQ1QnLBFnSCoiSU4f/EABoBAAIDAQEAAAAAAAAAAAAAAAABAgMFBAb/xAAyEQACAQIDBAgFBQEAAAAAAAAAAQIDEQQSMRMhUYEUIjJBUmFxkQUjM7HwFTRCocHR/9oADAMBAAIRAxEAPwDcaACgAoAKACgAoAh978dJBg55YvHRCQez6Xm41XVk4wbR2/D6MK2JhCejf4jJNxd48V7uiXrZJBK4V1diwIN7mx4W1OnZXHSqSzrfc9h8VwGGWElLKouK3Nbvy+hudaB4IKACgAoAKACgAoAKACgAoAKACgAoAKACgAoAa47aUMIvLKkY+mwHtqUYSloiLklqyMO+OB+dQ/bFWdHq+FkdtDiH+scD86h+2KOj1fCw20OJJ4DHxYhM8LrIhJF1NxpxFVyg4u0kTjJPfFjHYuCwiySnDxRq8b9XIVUAg2V7d1mFR2ShZ21L6mMrVllnNtLiyYoKRhtXbMGGXNPKkY5Zm1PcOdThTlPsq5GU4x1ZXJek7Z6m3WsfKsbflV6wdV9xS8VTXePtnb94CYhVxCBjwD3X8VQlhqsdUSjXpy0ZY1YEXGoPMVQXAzAAkmwGpJ5UANffOH5aL7xfzqWSXAjnjxD3zh+Wi+8X86MkuAZ48Q984flovvF/OjJLgGePEcRTKwurBh2qQfZSaa1Gmnod0hhQAUAFABQBm/Sdv62FPuXDEdcReST4gPAAfGPHyadunfhMKp9eWhx4nEZOrHUpu73R7i9oDr5X6tX1Dy3Zm8oF+HeRXVUxdOl1Yq/oc9PDzqb2yyr0MpzxbX8kQ/VVH6i/CXdCXE+/Aynzt/uh+ql+ovwh0JcS8bo7AGz8N1AkMgDM2YgDjr21yVqu1nmsdVKns42KT0SbaM2LxwJ/et1o+0R7CPRXXjaeWEfLccuFqZpSLT0hb1e9+HzLYzSXWMHl2sRzAuPORXNhqG1lZ6F9ets4+Zku7u6uL2vI07vZb2aaS5ueNlHO1+AsBetOrXp0FlS5HBTpTrO7Zd4uhzDgeFiJieZAUD0WPtrkfxCfckdPQo8SP2v0OkKThsRmIHiTKNf+S8POKnD4h4l7EZ4Lwsgt0N7MRsvEe5sSG6kNleNjrH9JfJztwIq6vQhWjnjr9yqlWlSlllobJvG4bA4kggqYJCD2goayqW6pH1X3NCrvpv0Z5/3M3XO0JmhV1jKpnuVvzAtYEdtbdevso3tcy6NN1Ha5c/gXk+dR/cn9Vcn6ivD/AGdPQn4j43QvJyxUd/LEf1UfqK8IuhvxEJtXc/aGy/28bHIupkgY6eVl7PVV0MRSrdVr3K50alLrJmg9G2/fu0dRPYYhRcEaCQDnbkw5jz1xYrC7PrR0OrD4jabnqX2uI6goAKACgDzfsYDHbTQzEZZpi75jpluWy37LC1b0/lUer3IxofMq7+9noZcdCBYSR2H01/OsPLLga+aPE+++EXysf2x+dGWXAeZcT6uOjJAEiEnQAOPzoyvgGZcRHb0pTDTsOKxOR5lJp01eaXmKbtF+hi3QxJbaFvjRMPYa1sevlczNwb+ZyFumzEE45FPBIRbzsxP+PRSwC+XfzDGPr28jWdz8GsOCw6LwEanvJFye8kmsytJyqNs0KUcsEiYqosCgDGunPCKJ8PKB4Toyt5chBH4z6q1fh8nlaM7GpZky3bBxBk2DmbU+5ZB9lXUeoCuWorYndxR0Rd6HJlG6Ef42T6k/iWuz4h9Nepy4Lts3Csg0woA5kQMCCLgixB5g0AeecXF737XtHoIZ1y/2tY27srEVuRe1ob+9GQ/l1rLieiAawzXCgAoAKAPL272yTi8RHh1YKZCQGI0FgTy7q9FVqbODkzDpwzyUS+fA1N85i+w1cX6hHwnX0KXEPgam+cxfYaj9Qj4Q6FLiPdi9E8sGIhmM8ZEUiOQFbXKwa3qqFTHRlFxtqiUMHKMk7mkbwoWwuIUcTDIB50NcFPtr1Oyp2X6GLdDUd9og/FiY+wf5rWxz+VzM3B/U5HXTR/MB9SvtajAfS5jxn1ORs+7/APCwfVJ+EVk1O2zSh2USFQJBQBkXTv42E7pPalafw7+XIz8drHn/AIWHdj+QH/bTex6oq/ueaLoft+TKX0I/xsn1J/EtdfxD6a9TmwXbZuFZBphQAUAee94pPde2W6vwg86Itvo5VPsNbdJZMPv4GTPrV93E9BgViGsfaACgAoA859Gn8zw39zfgat3F/RkY+G+qj0ZWEbAUAFAHMiAgg8CLHz0IDJehzZJjxeLLD9z+yv5cx/wtaeOqXhHzM/CQtKXkQnTR/MB9SvtarsB9LmV4z6nI2fd/+Fg+qT8IrJqdtmlDsokKgSCgDIunfxsJ3Se1K0/h38uRn47WPP8AwsO7H8gP+2m9j1RV/c80XQ/b8mZx0ZbfhwWJeXEEhDGVGVSdbg8u6u/F0pVIJROPDVIwleRp3wpbP+Uk+6as/oVXgdvS6XE5bpT2fbR5D5OrNHQqvAOl0uJVd7OlYyxtFg0ZMwsZX42PxQOB8p9FdNHA2eabKKuLurQHXRNuW6OMbiFKmx6lGGuuhcg8NCQO+9RxmITWzjzJYWg115Gr1mncFABQAUAVLY/R3g8LMk8Qkzxm65nuNQRwt5a6Z4upOOVlEMNCLui21zF4UAFACM2LjTx3Rf7mA9tNRb0Qm0tSu4Laez8K87DFQZp5OsYdYuhyqthY8PBJ/wCRq+UKs0uq9xSp04t71vIfeDDbJxsvWytJI+XLeIS2sLn+keWracq9NWW72ITVGbuyw4Tb0KIiRxYoqoCj/wAaY8NOa1Q6Um7tr3RaqkUrJP2Yv/qBPkcV/wCtL+mlsnxXuh7VcH7M4beeIeMmJXvwsv6aNjLivdC2q8/ZkDvJJsvHFDinYdVcLm6xONr8QOwVdS21PsLUrqbKfaJHZeJ2cMN7kixERiyMmXrxezXvqTe+pqE1Wz52nf0JRdLLkT/sjYujTZjeKGb+2cn2GrHjKy1+xDotJinwWbO+Tk+9b86XTa3EfRKfAPgs2d8nJ961HTa3EOiU+BLbH3KwWGIaKBcw4M92I7ixNqrniKk9zZZCjCOiLBVBaFABQAnPOqDM7KqjiWIA9JppN6CbS1K9j9/dnxXviUYjlGc/4bj11fHC1ZfxKniKa7yAn6V4WOXDYaeduVltf0XPqq5YGX8mkVPFrSKbFItv7ZxH7nAxwKeBxDG48xsf+tJ0sPDWV/QFUrS0jb1HKbD2rLrNj0iHMQRD2mo7ShHSF/Vk8lV6ysOE3CRv3+Lxk3kabKPQgFR6S12Ypch7BPVtj2PczAR+GcPGbalpPC892JqLxFV7rjVGmt9hfZk+D6tHRYY1k8S+Rc3dr6uNRkql2ndkouFrkx1igHUALx1Gnf2VXZk9wmuMjLZBIhfjlDC/ovRldr2DMr2uJe+cWYKHVjcg5WBy2FzmsdNBzp5JWvYWdaHMm2IAobrYypYJcOCMx5XBp7OWlhZ463O3x0QAzuihiQA7KLkG2lzrSyy7h5l3jbG4XCMQkqwFmNgrhLk9gB4nWpRdRb1cTUNHYYYjcbAtciAITziJQ/8AUiprE1F3kHQp8Bo+5BX+Hx2MitwBkzr6HF/XUuk37UU/6FsLaSY3fZm2IR+yxcE47JospPnFSz4eWsWvQWWstHcay717Uw/8Rs7rFH9WHYnz2GY+m1SVCjPszt6kXVqx1jf0O8J0rYQm0yTQt2Ol/ZQ8DU7rMFi4d+4sez97MFPYR4mIk8FLhT6Gsa55UKkdYsujWhLRkyDeqiwpW+G5Mm0p1aWcRwRCyIi3Nz4zG+gJsB5q66GJVGO5b2c1Wg6kt73C2yujXAQamMyt2zNf1Cw9VKeMqy77eg44WnHuv6lpwuEjiFo0VB2KoHsrmcm9S9JLQXpDCgAoA5kW4I7e2gCv4fZUkSgLFFJeFIyGNspQEEeKboSb+ntq9zUtXbeU5GtF3Ca7InSGTDqEcSD94zWtdVUjLb6Pbzp7SLkpPuFkkk4jmXYhMKxrlVs5YsvEZi1yDbxrNUVU61yTp7rDXFbKmdUURQIY0ZAb3zXXLYDLop8t+WhqSnFPVicJNaI4Oxpi/WMqm3VkBnBJ6tmJuQgAuG5DlRtI2t6/2LJK9/Qcw7MljLERxydYpWzNbL4bt8U3Uhxcdo50nOL77DUWu4+4fYJSCePwS8i2Vj29WFF+yxHmpOreSf5qNU7JosFUloUAFABQAzx+y4ZxaaJHB+OoNSjOUdGRlGMtUVHa3RVgZrmMPCx+I1x9lr+q1dUMdVjrvOeWEg9NxJ7j7uy4BHgaUSw3zRmxBW/FSOznp2mq8RVjVea1mWUabpq19wrvDNJHPG4YFI4ZZMhB1KmIXJDcBn7NBft0VNJxa81/oVG07+T/AMPmL2pNE6xiSKUyWswQgJdlXUBzdTmNtf6TqeRGEWr2aBzknbUV3jxsmHiVwVZ1zasCASFJ1Cnh5KVKKlKw6knGNwxONnjlWLNGxkykMYyMtyQRYNrpa2v/AMFGLVwbknY5baEwl9zmRAb/AL0pyyhsuXNbPcnXsHCjLG2a3IWaV8tzn39dAS+Vx4UaFB48inwQNT49wLdqHtp7JPT8QbRrX8YnNtmVWF3SwkWJvAAW5IVtS9yQSToLW9NNU4vu7ric2hLD7QmjVGZlkyiRnspByLIqsAMx8IAk+a1DjF7tNPsGaS8xV9uSuy9WPAkzNG6qpuilVFs7qDmJLXHIjtvRs4rUedvQdnacpgicBA8kiob+ELFipIyt2C9s1QyLM15EszypjXEbWnRzBcMwa3WKg4ZFe1mcDNcnnwHCpKEWsxHPJPKcHb04UDLH1kt44eFjIGt4WVzYZfCy3v4DU9lH219BbSX/AD1JLZO1GmDuAMiKFIHEyAXde5bqvffsqucMu78sTjPNv/LkNtLaUvVRSGWM9YHbq1BFrRSNa4a5AIF78xyq6MI3at+XRXKTsnf8sLybdkVlYFWRnKBcoF7BvFJfMWuoGq2189R2ae4e0epzittzRoriWCQujtlCnwSELC1n1W+hvrQqcW7WYObS1Q7xu0JopBGzxnrMtnKECO5INxm1GgA1Gp41GMYyVxylJOwniNpTBuqV0cgi7qFvYgnKFZwCwsCdfFYac6ahG12DlLQZDakrMzmRWTJD4AVl1M5jJHh+Q+ThxHGeSKVrcfsRzvW/D7j07Vl6sS9bBdw1onFspANhmzcRbwr25+LUMivazJZ3a90PdiY53LpIbsoDWygGxv8AFZgRcdt/JzqFSKW9EoSb3MlSovewvw9PEeoeiqywQgwUaXyRotzc2UDUVJyb1YlFLQWkjDeMAe8VG4wMYJuQLjnai4Cc+FRwQ6KwPEEA3tTTa0E0nqdLCoAAUWXgLCwt2dlF2FhNsDGWLGNCx4kqL08zta4ZVqdx4ZFvZVGYkmwGt7Xv32HopXbCyOZsJG6hWRSo4AqLDu7KFJrQGk9RXqxYCwsOAtwt2UrjE5sKjghkVgdTcA3tTTa0E0nqdLCoAAUAL4ug07uyi7CyOkQDgAOenl1pDEVwMYJIjS7cTlGtSzPiLKuB8bAx3LdWmY6k5RfTnftozPS4ZVrYqW6T9ZiJA9mCA2uBzOU3+MbaXNdNZWirHPSd5O5c5IVa+ZQbixuL3HZ3VyptHRYR974smTq0yXvlyi1+3vp5pXvcWVWtY6GDjuDkW6iw8EaDjYeS4BpZmPKgGDjDFgi5m0Y5Rc99GZ6XDKtT7h8KkYIRFUHU5QB7KG29QSS0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22" descr="data:image/jpeg;base64,/9j/4AAQSkZJRgABAQAAAQABAAD/2wCEAAkGBxQSEhUTEhQVFhMUGR8YFxYUFRwgIRsfHB4dGCAbHh4aHyksGxolHxgXIT0hJSw3LjAvGCIzOTMsNygtLiwBCgoKDg0OGxAQGi0kICYsMTQsLCwvLS0tLCwsLC8sLCwsLDQsLCwsLCwsNCwsLCwsLCwsLCwsLCwsLCwsLDQsLP/AABEIAFMApgMBEQACEQEDEQH/xAAcAAABBQEBAQAAAAAAAAAAAAAAAwQFBgcCCAH/xABFEAACAQIDBAQHDQcEAwAAAAABAgMAEQQSIQUGMUEHE1FxIjJhgZGhsRQVF1JTVGJzkpOy0dIjMzQ1QnLBFnSCoiSU4f/EABoBAAIDAQEAAAAAAAAAAAAAAAABAgMFBAb/xAAyEQACAQIDBAgFBQEAAAAAAAAAAQIDEQQSMRMhUYEUIjJBUmFxkQUjM7HwFTRCocHR/9oADAMBAAIRAxEAPwDcaACgAoAKACgAoAh978dJBg55YvHRCQez6Xm41XVk4wbR2/D6MK2JhCejf4jJNxd48V7uiXrZJBK4V1diwIN7mx4W1OnZXHSqSzrfc9h8VwGGWElLKouK3Nbvy+hudaB4IKACgAoAKACgAoAKACgAoAKACgAoAKACgAoAa47aUMIvLKkY+mwHtqUYSloiLklqyMO+OB+dQ/bFWdHq+FkdtDiH+scD86h+2KOj1fCw20OJJ4DHxYhM8LrIhJF1NxpxFVyg4u0kTjJPfFjHYuCwiySnDxRq8b9XIVUAg2V7d1mFR2ShZ21L6mMrVllnNtLiyYoKRhtXbMGGXNPKkY5Zm1PcOdThTlPsq5GU4x1ZXJek7Z6m3WsfKsbflV6wdV9xS8VTXePtnb94CYhVxCBjwD3X8VQlhqsdUSjXpy0ZY1YEXGoPMVQXAzAAkmwGpJ5UANffOH5aL7xfzqWSXAjnjxD3zh+Wi+8X86MkuAZ48Q984flovvF/OjJLgGePEcRTKwurBh2qQfZSaa1Gmnod0hhQAUAFABQBm/Sdv62FPuXDEdcReST4gPAAfGPHyadunfhMKp9eWhx4nEZOrHUpu73R7i9oDr5X6tX1Dy3Zm8oF+HeRXVUxdOl1Yq/oc9PDzqb2yyr0MpzxbX8kQ/VVH6i/CXdCXE+/Aynzt/uh+ql+ovwh0JcS8bo7AGz8N1AkMgDM2YgDjr21yVqu1nmsdVKns42KT0SbaM2LxwJ/et1o+0R7CPRXXjaeWEfLccuFqZpSLT0hb1e9+HzLYzSXWMHl2sRzAuPORXNhqG1lZ6F9ets4+Zku7u6uL2vI07vZb2aaS5ueNlHO1+AsBetOrXp0FlS5HBTpTrO7Zd4uhzDgeFiJieZAUD0WPtrkfxCfckdPQo8SP2v0OkKThsRmIHiTKNf+S8POKnD4h4l7EZ4Lwsgt0N7MRsvEe5sSG6kNleNjrH9JfJztwIq6vQhWjnjr9yqlWlSlllobJvG4bA4kggqYJCD2goayqW6pH1X3NCrvpv0Z5/3M3XO0JmhV1jKpnuVvzAtYEdtbdevso3tcy6NN1Ha5c/gXk+dR/cn9Vcn6ivD/AGdPQn4j43QvJyxUd/LEf1UfqK8IuhvxEJtXc/aGy/28bHIupkgY6eVl7PVV0MRSrdVr3K50alLrJmg9G2/fu0dRPYYhRcEaCQDnbkw5jz1xYrC7PrR0OrD4jabnqX2uI6goAKACgDzfsYDHbTQzEZZpi75jpluWy37LC1b0/lUer3IxofMq7+9noZcdCBYSR2H01/OsPLLga+aPE+++EXysf2x+dGWXAeZcT6uOjJAEiEnQAOPzoyvgGZcRHb0pTDTsOKxOR5lJp01eaXmKbtF+hi3QxJbaFvjRMPYa1sevlczNwb+ZyFumzEE45FPBIRbzsxP+PRSwC+XfzDGPr28jWdz8GsOCw6LwEanvJFye8kmsytJyqNs0KUcsEiYqosCgDGunPCKJ8PKB4Toyt5chBH4z6q1fh8nlaM7GpZky3bBxBk2DmbU+5ZB9lXUeoCuWorYndxR0Rd6HJlG6Ef42T6k/iWuz4h9Nepy4Lts3Csg0woA5kQMCCLgixB5g0AeecXF737XtHoIZ1y/2tY27srEVuRe1ob+9GQ/l1rLieiAawzXCgAoAKAPL272yTi8RHh1YKZCQGI0FgTy7q9FVqbODkzDpwzyUS+fA1N85i+w1cX6hHwnX0KXEPgam+cxfYaj9Qj4Q6FLiPdi9E8sGIhmM8ZEUiOQFbXKwa3qqFTHRlFxtqiUMHKMk7mkbwoWwuIUcTDIB50NcFPtr1Oyp2X6GLdDUd9og/FiY+wf5rWxz+VzM3B/U5HXTR/MB9SvtajAfS5jxn1ORs+7/APCwfVJ+EVk1O2zSh2USFQJBQBkXTv42E7pPalafw7+XIz8drHn/AIWHdj+QH/bTex6oq/ueaLoft+TKX0I/xsn1J/EtdfxD6a9TmwXbZuFZBphQAUAee94pPde2W6vwg86Itvo5VPsNbdJZMPv4GTPrV93E9BgViGsfaACgAoA859Gn8zw39zfgat3F/RkY+G+qj0ZWEbAUAFAHMiAgg8CLHz0IDJehzZJjxeLLD9z+yv5cx/wtaeOqXhHzM/CQtKXkQnTR/MB9SvtarsB9LmV4z6nI2fd/+Fg+qT8IrJqdtmlDsokKgSCgDIunfxsJ3Se1K0/h38uRn47WPP8AwsO7H8gP+2m9j1RV/c80XQ/b8mZx0ZbfhwWJeXEEhDGVGVSdbg8u6u/F0pVIJROPDVIwleRp3wpbP+Uk+6as/oVXgdvS6XE5bpT2fbR5D5OrNHQqvAOl0uJVd7OlYyxtFg0ZMwsZX42PxQOB8p9FdNHA2eabKKuLurQHXRNuW6OMbiFKmx6lGGuuhcg8NCQO+9RxmITWzjzJYWg115Gr1mncFABQAUAVLY/R3g8LMk8Qkzxm65nuNQRwt5a6Z4upOOVlEMNCLui21zF4UAFACM2LjTx3Rf7mA9tNRb0Qm0tSu4Laez8K87DFQZp5OsYdYuhyqthY8PBJ/wCRq+UKs0uq9xSp04t71vIfeDDbJxsvWytJI+XLeIS2sLn+keWracq9NWW72ITVGbuyw4Tb0KIiRxYoqoCj/wAaY8NOa1Q6Um7tr3RaqkUrJP2Yv/qBPkcV/wCtL+mlsnxXuh7VcH7M4beeIeMmJXvwsv6aNjLivdC2q8/ZkDvJJsvHFDinYdVcLm6xONr8QOwVdS21PsLUrqbKfaJHZeJ2cMN7kixERiyMmXrxezXvqTe+pqE1Wz52nf0JRdLLkT/sjYujTZjeKGb+2cn2GrHjKy1+xDotJinwWbO+Tk+9b86XTa3EfRKfAPgs2d8nJ961HTa3EOiU+BLbH3KwWGIaKBcw4M92I7ixNqrniKk9zZZCjCOiLBVBaFABQAnPOqDM7KqjiWIA9JppN6CbS1K9j9/dnxXviUYjlGc/4bj11fHC1ZfxKniKa7yAn6V4WOXDYaeduVltf0XPqq5YGX8mkVPFrSKbFItv7ZxH7nAxwKeBxDG48xsf+tJ0sPDWV/QFUrS0jb1HKbD2rLrNj0iHMQRD2mo7ShHSF/Vk8lV6ysOE3CRv3+Lxk3kabKPQgFR6S12Ypch7BPVtj2PczAR+GcPGbalpPC892JqLxFV7rjVGmt9hfZk+D6tHRYY1k8S+Rc3dr6uNRkql2ndkouFrkx1igHUALx1Gnf2VXZk9wmuMjLZBIhfjlDC/ovRldr2DMr2uJe+cWYKHVjcg5WBy2FzmsdNBzp5JWvYWdaHMm2IAobrYypYJcOCMx5XBp7OWlhZ463O3x0QAzuihiQA7KLkG2lzrSyy7h5l3jbG4XCMQkqwFmNgrhLk9gB4nWpRdRb1cTUNHYYYjcbAtciAITziJQ/8AUiprE1F3kHQp8Bo+5BX+Hx2MitwBkzr6HF/XUuk37UU/6FsLaSY3fZm2IR+yxcE47JospPnFSz4eWsWvQWWstHcay717Uw/8Rs7rFH9WHYnz2GY+m1SVCjPszt6kXVqx1jf0O8J0rYQm0yTQt2Ol/ZQ8DU7rMFi4d+4sez97MFPYR4mIk8FLhT6Gsa55UKkdYsujWhLRkyDeqiwpW+G5Mm0p1aWcRwRCyIi3Nz4zG+gJsB5q66GJVGO5b2c1Wg6kt73C2yujXAQamMyt2zNf1Cw9VKeMqy77eg44WnHuv6lpwuEjiFo0VB2KoHsrmcm9S9JLQXpDCgAoA5kW4I7e2gCv4fZUkSgLFFJeFIyGNspQEEeKboSb+ntq9zUtXbeU5GtF3Ca7InSGTDqEcSD94zWtdVUjLb6Pbzp7SLkpPuFkkk4jmXYhMKxrlVs5YsvEZi1yDbxrNUVU61yTp7rDXFbKmdUURQIY0ZAb3zXXLYDLop8t+WhqSnFPVicJNaI4Oxpi/WMqm3VkBnBJ6tmJuQgAuG5DlRtI2t6/2LJK9/Qcw7MljLERxydYpWzNbL4bt8U3Uhxcdo50nOL77DUWu4+4fYJSCePwS8i2Vj29WFF+yxHmpOreSf5qNU7JosFUloUAFABQAzx+y4ZxaaJHB+OoNSjOUdGRlGMtUVHa3RVgZrmMPCx+I1x9lr+q1dUMdVjrvOeWEg9NxJ7j7uy4BHgaUSw3zRmxBW/FSOznp2mq8RVjVea1mWUabpq19wrvDNJHPG4YFI4ZZMhB1KmIXJDcBn7NBft0VNJxa81/oVG07+T/AMPmL2pNE6xiSKUyWswQgJdlXUBzdTmNtf6TqeRGEWr2aBzknbUV3jxsmHiVwVZ1zasCASFJ1Cnh5KVKKlKw6knGNwxONnjlWLNGxkykMYyMtyQRYNrpa2v/AMFGLVwbknY5baEwl9zmRAb/AL0pyyhsuXNbPcnXsHCjLG2a3IWaV8tzn39dAS+Vx4UaFB48inwQNT49wLdqHtp7JPT8QbRrX8YnNtmVWF3SwkWJvAAW5IVtS9yQSToLW9NNU4vu7ric2hLD7QmjVGZlkyiRnspByLIqsAMx8IAk+a1DjF7tNPsGaS8xV9uSuy9WPAkzNG6qpuilVFs7qDmJLXHIjtvRs4rUedvQdnacpgicBA8kiob+ELFipIyt2C9s1QyLM15EszypjXEbWnRzBcMwa3WKg4ZFe1mcDNcnnwHCpKEWsxHPJPKcHb04UDLH1kt44eFjIGt4WVzYZfCy3v4DU9lH219BbSX/AD1JLZO1GmDuAMiKFIHEyAXde5bqvffsqucMu78sTjPNv/LkNtLaUvVRSGWM9YHbq1BFrRSNa4a5AIF78xyq6MI3at+XRXKTsnf8sLybdkVlYFWRnKBcoF7BvFJfMWuoGq2189R2ae4e0epzittzRoriWCQujtlCnwSELC1n1W+hvrQqcW7WYObS1Q7xu0JopBGzxnrMtnKECO5INxm1GgA1Gp41GMYyVxylJOwniNpTBuqV0cgi7qFvYgnKFZwCwsCdfFYac6ahG12DlLQZDakrMzmRWTJD4AVl1M5jJHh+Q+ThxHGeSKVrcfsRzvW/D7j07Vl6sS9bBdw1onFspANhmzcRbwr25+LUMivazJZ3a90PdiY53LpIbsoDWygGxv8AFZgRcdt/JzqFSKW9EoSb3MlSovewvw9PEeoeiqywQgwUaXyRotzc2UDUVJyb1YlFLQWkjDeMAe8VG4wMYJuQLjnai4Cc+FRwQ6KwPEEA3tTTa0E0nqdLCoAAUWXgLCwt2dlF2FhNsDGWLGNCx4kqL08zta4ZVqdx4ZFvZVGYkmwGt7Xv32HopXbCyOZsJG6hWRSo4AqLDu7KFJrQGk9RXqxYCwsOAtwt2UrjE5sKjghkVgdTcA3tTTa0E0nqdLCoAAUAL4ug07uyi7CyOkQDgAOenl1pDEVwMYJIjS7cTlGtSzPiLKuB8bAx3LdWmY6k5RfTnftozPS4ZVrYqW6T9ZiJA9mCA2uBzOU3+MbaXNdNZWirHPSd5O5c5IVa+ZQbixuL3HZ3VyptHRYR974smTq0yXvlyi1+3vp5pXvcWVWtY6GDjuDkW6iw8EaDjYeS4BpZmPKgGDjDFgi5m0Y5Rc99GZ6XDKtT7h8KkYIRFUHU5QB7KG29QSS0P//Z"/>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24" descr="data:image/jpeg;base64,/9j/4AAQSkZJRgABAQAAAQABAAD/2wCEAAkGBxQSEhUTEhQVFhMUGR8YFxYUFRwgIRsfHB4dGCAbHh4aHyksGxolHxgXIT0hJSw3LjAvGCIzOTMsNygtLiwBCgoKDg0OGxAQGi0kICYsMTQsLCwvLS0tLCwsLC8sLCwsLDQsLCwsLCwsNCwsLCwsLCwsLCwsLCwsLCwsLDQsLP/AABEIAFMApgMBEQACEQEDEQH/xAAcAAABBQEBAQAAAAAAAAAAAAAAAwQFBgcCCAH/xABFEAACAQIDBAQHDQcEAwAAAAABAgMAEQQSIQUGMUEHE1FxIjJhgZGhsRQVF1JTVGJzkpOy0dIjMzQ1QnLBFnSCoiSU4f/EABoBAAIDAQEAAAAAAAAAAAAAAAABAgMFBAb/xAAyEQACAQIDBAgFBQEAAAAAAAAAAQIDEQQSMRMhUYEUIjJBUmFxkQUjM7HwFTRCocHR/9oADAMBAAIRAxEAPwDcaACgAoAKACgAoAh978dJBg55YvHRCQez6Xm41XVk4wbR2/D6MK2JhCejf4jJNxd48V7uiXrZJBK4V1diwIN7mx4W1OnZXHSqSzrfc9h8VwGGWElLKouK3Nbvy+hudaB4IKACgAoAKACgAoAKACgAoAKACgAoAKACgAoAa47aUMIvLKkY+mwHtqUYSloiLklqyMO+OB+dQ/bFWdHq+FkdtDiH+scD86h+2KOj1fCw20OJJ4DHxYhM8LrIhJF1NxpxFVyg4u0kTjJPfFjHYuCwiySnDxRq8b9XIVUAg2V7d1mFR2ShZ21L6mMrVllnNtLiyYoKRhtXbMGGXNPKkY5Zm1PcOdThTlPsq5GU4x1ZXJek7Z6m3WsfKsbflV6wdV9xS8VTXePtnb94CYhVxCBjwD3X8VQlhqsdUSjXpy0ZY1YEXGoPMVQXAzAAkmwGpJ5UANffOH5aL7xfzqWSXAjnjxD3zh+Wi+8X86MkuAZ48Q984flovvF/OjJLgGePEcRTKwurBh2qQfZSaa1Gmnod0hhQAUAFABQBm/Sdv62FPuXDEdcReST4gPAAfGPHyadunfhMKp9eWhx4nEZOrHUpu73R7i9oDr5X6tX1Dy3Zm8oF+HeRXVUxdOl1Yq/oc9PDzqb2yyr0MpzxbX8kQ/VVH6i/CXdCXE+/Aynzt/uh+ql+ovwh0JcS8bo7AGz8N1AkMgDM2YgDjr21yVqu1nmsdVKns42KT0SbaM2LxwJ/et1o+0R7CPRXXjaeWEfLccuFqZpSLT0hb1e9+HzLYzSXWMHl2sRzAuPORXNhqG1lZ6F9ets4+Zku7u6uL2vI07vZb2aaS5ueNlHO1+AsBetOrXp0FlS5HBTpTrO7Zd4uhzDgeFiJieZAUD0WPtrkfxCfckdPQo8SP2v0OkKThsRmIHiTKNf+S8POKnD4h4l7EZ4Lwsgt0N7MRsvEe5sSG6kNleNjrH9JfJztwIq6vQhWjnjr9yqlWlSlllobJvG4bA4kggqYJCD2goayqW6pH1X3NCrvpv0Z5/3M3XO0JmhV1jKpnuVvzAtYEdtbdevso3tcy6NN1Ha5c/gXk+dR/cn9Vcn6ivD/AGdPQn4j43QvJyxUd/LEf1UfqK8IuhvxEJtXc/aGy/28bHIupkgY6eVl7PVV0MRSrdVr3K50alLrJmg9G2/fu0dRPYYhRcEaCQDnbkw5jz1xYrC7PrR0OrD4jabnqX2uI6goAKACgDzfsYDHbTQzEZZpi75jpluWy37LC1b0/lUer3IxofMq7+9noZcdCBYSR2H01/OsPLLga+aPE+++EXysf2x+dGWXAeZcT6uOjJAEiEnQAOPzoyvgGZcRHb0pTDTsOKxOR5lJp01eaXmKbtF+hi3QxJbaFvjRMPYa1sevlczNwb+ZyFumzEE45FPBIRbzsxP+PRSwC+XfzDGPr28jWdz8GsOCw6LwEanvJFye8kmsytJyqNs0KUcsEiYqosCgDGunPCKJ8PKB4Toyt5chBH4z6q1fh8nlaM7GpZky3bBxBk2DmbU+5ZB9lXUeoCuWorYndxR0Rd6HJlG6Ef42T6k/iWuz4h9Nepy4Lts3Csg0woA5kQMCCLgixB5g0AeecXF737XtHoIZ1y/2tY27srEVuRe1ob+9GQ/l1rLieiAawzXCgAoAKAPL272yTi8RHh1YKZCQGI0FgTy7q9FVqbODkzDpwzyUS+fA1N85i+w1cX6hHwnX0KXEPgam+cxfYaj9Qj4Q6FLiPdi9E8sGIhmM8ZEUiOQFbXKwa3qqFTHRlFxtqiUMHKMk7mkbwoWwuIUcTDIB50NcFPtr1Oyp2X6GLdDUd9og/FiY+wf5rWxz+VzM3B/U5HXTR/MB9SvtajAfS5jxn1ORs+7/APCwfVJ+EVk1O2zSh2USFQJBQBkXTv42E7pPalafw7+XIz8drHn/AIWHdj+QH/bTex6oq/ueaLoft+TKX0I/xsn1J/EtdfxD6a9TmwXbZuFZBphQAUAee94pPde2W6vwg86Itvo5VPsNbdJZMPv4GTPrV93E9BgViGsfaACgAoA859Gn8zw39zfgat3F/RkY+G+qj0ZWEbAUAFAHMiAgg8CLHz0IDJehzZJjxeLLD9z+yv5cx/wtaeOqXhHzM/CQtKXkQnTR/MB9SvtarsB9LmV4z6nI2fd/+Fg+qT8IrJqdtmlDsokKgSCgDIunfxsJ3Se1K0/h38uRn47WPP8AwsO7H8gP+2m9j1RV/c80XQ/b8mZx0ZbfhwWJeXEEhDGVGVSdbg8u6u/F0pVIJROPDVIwleRp3wpbP+Uk+6as/oVXgdvS6XE5bpT2fbR5D5OrNHQqvAOl0uJVd7OlYyxtFg0ZMwsZX42PxQOB8p9FdNHA2eabKKuLurQHXRNuW6OMbiFKmx6lGGuuhcg8NCQO+9RxmITWzjzJYWg115Gr1mncFABQAUAVLY/R3g8LMk8Qkzxm65nuNQRwt5a6Z4upOOVlEMNCLui21zF4UAFACM2LjTx3Rf7mA9tNRb0Qm0tSu4Laez8K87DFQZp5OsYdYuhyqthY8PBJ/wCRq+UKs0uq9xSp04t71vIfeDDbJxsvWytJI+XLeIS2sLn+keWracq9NWW72ITVGbuyw4Tb0KIiRxYoqoCj/wAaY8NOa1Q6Um7tr3RaqkUrJP2Yv/qBPkcV/wCtL+mlsnxXuh7VcH7M4beeIeMmJXvwsv6aNjLivdC2q8/ZkDvJJsvHFDinYdVcLm6xONr8QOwVdS21PsLUrqbKfaJHZeJ2cMN7kixERiyMmXrxezXvqTe+pqE1Wz52nf0JRdLLkT/sjYujTZjeKGb+2cn2GrHjKy1+xDotJinwWbO+Tk+9b86XTa3EfRKfAPgs2d8nJ961HTa3EOiU+BLbH3KwWGIaKBcw4M92I7ixNqrniKk9zZZCjCOiLBVBaFABQAnPOqDM7KqjiWIA9JppN6CbS1K9j9/dnxXviUYjlGc/4bj11fHC1ZfxKniKa7yAn6V4WOXDYaeduVltf0XPqq5YGX8mkVPFrSKbFItv7ZxH7nAxwKeBxDG48xsf+tJ0sPDWV/QFUrS0jb1HKbD2rLrNj0iHMQRD2mo7ShHSF/Vk8lV6ysOE3CRv3+Lxk3kabKPQgFR6S12Ypch7BPVtj2PczAR+GcPGbalpPC892JqLxFV7rjVGmt9hfZk+D6tHRYY1k8S+Rc3dr6uNRkql2ndkouFrkx1igHUALx1Gnf2VXZk9wmuMjLZBIhfjlDC/ovRldr2DMr2uJe+cWYKHVjcg5WBy2FzmsdNBzp5JWvYWdaHMm2IAobrYypYJcOCMx5XBp7OWlhZ463O3x0QAzuihiQA7KLkG2lzrSyy7h5l3jbG4XCMQkqwFmNgrhLk9gB4nWpRdRb1cTUNHYYYjcbAtciAITziJQ/8AUiprE1F3kHQp8Bo+5BX+Hx2MitwBkzr6HF/XUuk37UU/6FsLaSY3fZm2IR+yxcE47JospPnFSz4eWsWvQWWstHcay717Uw/8Rs7rFH9WHYnz2GY+m1SVCjPszt6kXVqx1jf0O8J0rYQm0yTQt2Ol/ZQ8DU7rMFi4d+4sez97MFPYR4mIk8FLhT6Gsa55UKkdYsujWhLRkyDeqiwpW+G5Mm0p1aWcRwRCyIi3Nz4zG+gJsB5q66GJVGO5b2c1Wg6kt73C2yujXAQamMyt2zNf1Cw9VKeMqy77eg44WnHuv6lpwuEjiFo0VB2KoHsrmcm9S9JLQXpDCgAoA5kW4I7e2gCv4fZUkSgLFFJeFIyGNspQEEeKboSb+ntq9zUtXbeU5GtF3Ca7InSGTDqEcSD94zWtdVUjLb6Pbzp7SLkpPuFkkk4jmXYhMKxrlVs5YsvEZi1yDbxrNUVU61yTp7rDXFbKmdUURQIY0ZAb3zXXLYDLop8t+WhqSnFPVicJNaI4Oxpi/WMqm3VkBnBJ6tmJuQgAuG5DlRtI2t6/2LJK9/Qcw7MljLERxydYpWzNbL4bt8U3Uhxcdo50nOL77DUWu4+4fYJSCePwS8i2Vj29WFF+yxHmpOreSf5qNU7JosFUloUAFABQAzx+y4ZxaaJHB+OoNSjOUdGRlGMtUVHa3RVgZrmMPCx+I1x9lr+q1dUMdVjrvOeWEg9NxJ7j7uy4BHgaUSw3zRmxBW/FSOznp2mq8RVjVea1mWUabpq19wrvDNJHPG4YFI4ZZMhB1KmIXJDcBn7NBft0VNJxa81/oVG07+T/AMPmL2pNE6xiSKUyWswQgJdlXUBzdTmNtf6TqeRGEWr2aBzknbUV3jxsmHiVwVZ1zasCASFJ1Cnh5KVKKlKw6knGNwxONnjlWLNGxkykMYyMtyQRYNrpa2v/AMFGLVwbknY5baEwl9zmRAb/AL0pyyhsuXNbPcnXsHCjLG2a3IWaV8tzn39dAS+Vx4UaFB48inwQNT49wLdqHtp7JPT8QbRrX8YnNtmVWF3SwkWJvAAW5IVtS9yQSToLW9NNU4vu7ric2hLD7QmjVGZlkyiRnspByLIqsAMx8IAk+a1DjF7tNPsGaS8xV9uSuy9WPAkzNG6qpuilVFs7qDmJLXHIjtvRs4rUedvQdnacpgicBA8kiob+ELFipIyt2C9s1QyLM15EszypjXEbWnRzBcMwa3WKg4ZFe1mcDNcnnwHCpKEWsxHPJPKcHb04UDLH1kt44eFjIGt4WVzYZfCy3v4DU9lH219BbSX/AD1JLZO1GmDuAMiKFIHEyAXde5bqvffsqucMu78sTjPNv/LkNtLaUvVRSGWM9YHbq1BFrRSNa4a5AIF78xyq6MI3at+XRXKTsnf8sLybdkVlYFWRnKBcoF7BvFJfMWuoGq2189R2ae4e0epzittzRoriWCQujtlCnwSELC1n1W+hvrQqcW7WYObS1Q7xu0JopBGzxnrMtnKECO5INxm1GgA1Gp41GMYyVxylJOwniNpTBuqV0cgi7qFvYgnKFZwCwsCdfFYac6ahG12DlLQZDakrMzmRWTJD4AVl1M5jJHh+Q+ThxHGeSKVrcfsRzvW/D7j07Vl6sS9bBdw1onFspANhmzcRbwr25+LUMivazJZ3a90PdiY53LpIbsoDWygGxv8AFZgRcdt/JzqFSKW9EoSb3MlSovewvw9PEeoeiqywQgwUaXyRotzc2UDUVJyb1YlFLQWkjDeMAe8VG4wMYJuQLjnai4Cc+FRwQ6KwPEEA3tTTa0E0nqdLCoAAUWXgLCwt2dlF2FhNsDGWLGNCx4kqL08zta4ZVqdx4ZFvZVGYkmwGt7Xv32HopXbCyOZsJG6hWRSo4AqLDu7KFJrQGk9RXqxYCwsOAtwt2UrjE5sKjghkVgdTcA3tTTa0E0nqdLCoAAUAL4ug07uyi7CyOkQDgAOenl1pDEVwMYJIjS7cTlGtSzPiLKuB8bAx3LdWmY6k5RfTnftozPS4ZVrYqW6T9ZiJA9mCA2uBzOU3+MbaXNdNZWirHPSd5O5c5IVa+ZQbixuL3HZ3VyptHRYR974smTq0yXvlyi1+3vp5pXvcWVWtY6GDjuDkW6iw8EaDjYeS4BpZmPKgGDjDFgi5m0Y5Rc99GZ6XDKtT7h8KkYIRFUHU5QB7KG29QSS0P//Z"/>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26" descr="data:image/jpeg;base64,/9j/4AAQSkZJRgABAQAAAQABAAD/2wCEAAkGBxQSEhUTEhQVFhMUGR8YFxYUFRwgIRsfHB4dGCAbHh4aHyksGxolHxgXIT0hJSw3LjAvGCIzOTMsNygtLiwBCgoKDg0OGxAQGi0kICYsMTQsLCwvLS0tLCwsLC8sLCwsLDQsLCwsLCwsNCwsLCwsLCwsLCwsLCwsLCwsLDQsLP/AABEIAFMApgMBEQACEQEDEQH/xAAcAAABBQEBAQAAAAAAAAAAAAAAAwQFBgcCCAH/xABFEAACAQIDBAQHDQcEAwAAAAABAgMAEQQSIQUGMUEHE1FxIjJhgZGhsRQVF1JTVGJzkpOy0dIjMzQ1QnLBFnSCoiSU4f/EABoBAAIDAQEAAAAAAAAAAAAAAAABAgMFBAb/xAAyEQACAQIDBAgFBQEAAAAAAAAAAQIDEQQSMRMhUYEUIjJBUmFxkQUjM7HwFTRCocHR/9oADAMBAAIRAxEAPwDcaACgAoAKACgAoAh978dJBg55YvHRCQez6Xm41XVk4wbR2/D6MK2JhCejf4jJNxd48V7uiXrZJBK4V1diwIN7mx4W1OnZXHSqSzrfc9h8VwGGWElLKouK3Nbvy+hudaB4IKACgAoAKACgAoAKACgAoAKACgAoAKACgAoAa47aUMIvLKkY+mwHtqUYSloiLklqyMO+OB+dQ/bFWdHq+FkdtDiH+scD86h+2KOj1fCw20OJJ4DHxYhM8LrIhJF1NxpxFVyg4u0kTjJPfFjHYuCwiySnDxRq8b9XIVUAg2V7d1mFR2ShZ21L6mMrVllnNtLiyYoKRhtXbMGGXNPKkY5Zm1PcOdThTlPsq5GU4x1ZXJek7Z6m3WsfKsbflV6wdV9xS8VTXePtnb94CYhVxCBjwD3X8VQlhqsdUSjXpy0ZY1YEXGoPMVQXAzAAkmwGpJ5UANffOH5aL7xfzqWSXAjnjxD3zh+Wi+8X86MkuAZ48Q984flovvF/OjJLgGePEcRTKwurBh2qQfZSaa1Gmnod0hhQAUAFABQBm/Sdv62FPuXDEdcReST4gPAAfGPHyadunfhMKp9eWhx4nEZOrHUpu73R7i9oDr5X6tX1Dy3Zm8oF+HeRXVUxdOl1Yq/oc9PDzqb2yyr0MpzxbX8kQ/VVH6i/CXdCXE+/Aynzt/uh+ql+ovwh0JcS8bo7AGz8N1AkMgDM2YgDjr21yVqu1nmsdVKns42KT0SbaM2LxwJ/et1o+0R7CPRXXjaeWEfLccuFqZpSLT0hb1e9+HzLYzSXWMHl2sRzAuPORXNhqG1lZ6F9ets4+Zku7u6uL2vI07vZb2aaS5ueNlHO1+AsBetOrXp0FlS5HBTpTrO7Zd4uhzDgeFiJieZAUD0WPtrkfxCfckdPQo8SP2v0OkKThsRmIHiTKNf+S8POKnD4h4l7EZ4Lwsgt0N7MRsvEe5sSG6kNleNjrH9JfJztwIq6vQhWjnjr9yqlWlSlllobJvG4bA4kggqYJCD2goayqW6pH1X3NCrvpv0Z5/3M3XO0JmhV1jKpnuVvzAtYEdtbdevso3tcy6NN1Ha5c/gXk+dR/cn9Vcn6ivD/AGdPQn4j43QvJyxUd/LEf1UfqK8IuhvxEJtXc/aGy/28bHIupkgY6eVl7PVV0MRSrdVr3K50alLrJmg9G2/fu0dRPYYhRcEaCQDnbkw5jz1xYrC7PrR0OrD4jabnqX2uI6goAKACgDzfsYDHbTQzEZZpi75jpluWy37LC1b0/lUer3IxofMq7+9noZcdCBYSR2H01/OsPLLga+aPE+++EXysf2x+dGWXAeZcT6uOjJAEiEnQAOPzoyvgGZcRHb0pTDTsOKxOR5lJp01eaXmKbtF+hi3QxJbaFvjRMPYa1sevlczNwb+ZyFumzEE45FPBIRbzsxP+PRSwC+XfzDGPr28jWdz8GsOCw6LwEanvJFye8kmsytJyqNs0KUcsEiYqosCgDGunPCKJ8PKB4Toyt5chBH4z6q1fh8nlaM7GpZky3bBxBk2DmbU+5ZB9lXUeoCuWorYndxR0Rd6HJlG6Ef42T6k/iWuz4h9Nepy4Lts3Csg0woA5kQMCCLgixB5g0AeecXF737XtHoIZ1y/2tY27srEVuRe1ob+9GQ/l1rLieiAawzXCgAoAKAPL272yTi8RHh1YKZCQGI0FgTy7q9FVqbODkzDpwzyUS+fA1N85i+w1cX6hHwnX0KXEPgam+cxfYaj9Qj4Q6FLiPdi9E8sGIhmM8ZEUiOQFbXKwa3qqFTHRlFxtqiUMHKMk7mkbwoWwuIUcTDIB50NcFPtr1Oyp2X6GLdDUd9og/FiY+wf5rWxz+VzM3B/U5HXTR/MB9SvtajAfS5jxn1ORs+7/APCwfVJ+EVk1O2zSh2USFQJBQBkXTv42E7pPalafw7+XIz8drHn/AIWHdj+QH/bTex6oq/ueaLoft+TKX0I/xsn1J/EtdfxD6a9TmwXbZuFZBphQAUAee94pPde2W6vwg86Itvo5VPsNbdJZMPv4GTPrV93E9BgViGsfaACgAoA859Gn8zw39zfgat3F/RkY+G+qj0ZWEbAUAFAHMiAgg8CLHz0IDJehzZJjxeLLD9z+yv5cx/wtaeOqXhHzM/CQtKXkQnTR/MB9SvtarsB9LmV4z6nI2fd/+Fg+qT8IrJqdtmlDsokKgSCgDIunfxsJ3Se1K0/h38uRn47WPP8AwsO7H8gP+2m9j1RV/c80XQ/b8mZx0ZbfhwWJeXEEhDGVGVSdbg8u6u/F0pVIJROPDVIwleRp3wpbP+Uk+6as/oVXgdvS6XE5bpT2fbR5D5OrNHQqvAOl0uJVd7OlYyxtFg0ZMwsZX42PxQOB8p9FdNHA2eabKKuLurQHXRNuW6OMbiFKmx6lGGuuhcg8NCQO+9RxmITWzjzJYWg115Gr1mncFABQAUAVLY/R3g8LMk8Qkzxm65nuNQRwt5a6Z4upOOVlEMNCLui21zF4UAFACM2LjTx3Rf7mA9tNRb0Qm0tSu4Laez8K87DFQZp5OsYdYuhyqthY8PBJ/wCRq+UKs0uq9xSp04t71vIfeDDbJxsvWytJI+XLeIS2sLn+keWracq9NWW72ITVGbuyw4Tb0KIiRxYoqoCj/wAaY8NOa1Q6Um7tr3RaqkUrJP2Yv/qBPkcV/wCtL+mlsnxXuh7VcH7M4beeIeMmJXvwsv6aNjLivdC2q8/ZkDvJJsvHFDinYdVcLm6xONr8QOwVdS21PsLUrqbKfaJHZeJ2cMN7kixERiyMmXrxezXvqTe+pqE1Wz52nf0JRdLLkT/sjYujTZjeKGb+2cn2GrHjKy1+xDotJinwWbO+Tk+9b86XTa3EfRKfAPgs2d8nJ961HTa3EOiU+BLbH3KwWGIaKBcw4M92I7ixNqrniKk9zZZCjCOiLBVBaFABQAnPOqDM7KqjiWIA9JppN6CbS1K9j9/dnxXviUYjlGc/4bj11fHC1ZfxKniKa7yAn6V4WOXDYaeduVltf0XPqq5YGX8mkVPFrSKbFItv7ZxH7nAxwKeBxDG48xsf+tJ0sPDWV/QFUrS0jb1HKbD2rLrNj0iHMQRD2mo7ShHSF/Vk8lV6ysOE3CRv3+Lxk3kabKPQgFR6S12Ypch7BPVtj2PczAR+GcPGbalpPC892JqLxFV7rjVGmt9hfZk+D6tHRYY1k8S+Rc3dr6uNRkql2ndkouFrkx1igHUALx1Gnf2VXZk9wmuMjLZBIhfjlDC/ovRldr2DMr2uJe+cWYKHVjcg5WBy2FzmsdNBzp5JWvYWdaHMm2IAobrYypYJcOCMx5XBp7OWlhZ463O3x0QAzuihiQA7KLkG2lzrSyy7h5l3jbG4XCMQkqwFmNgrhLk9gB4nWpRdRb1cTUNHYYYjcbAtciAITziJQ/8AUiprE1F3kHQp8Bo+5BX+Hx2MitwBkzr6HF/XUuk37UU/6FsLaSY3fZm2IR+yxcE47JospPnFSz4eWsWvQWWstHcay717Uw/8Rs7rFH9WHYnz2GY+m1SVCjPszt6kXVqx1jf0O8J0rYQm0yTQt2Ol/ZQ8DU7rMFi4d+4sez97MFPYR4mIk8FLhT6Gsa55UKkdYsujWhLRkyDeqiwpW+G5Mm0p1aWcRwRCyIi3Nz4zG+gJsB5q66GJVGO5b2c1Wg6kt73C2yujXAQamMyt2zNf1Cw9VKeMqy77eg44WnHuv6lpwuEjiFo0VB2KoHsrmcm9S9JLQXpDCgAoA5kW4I7e2gCv4fZUkSgLFFJeFIyGNspQEEeKboSb+ntq9zUtXbeU5GtF3Ca7InSGTDqEcSD94zWtdVUjLb6Pbzp7SLkpPuFkkk4jmXYhMKxrlVs5YsvEZi1yDbxrNUVU61yTp7rDXFbKmdUURQIY0ZAb3zXXLYDLop8t+WhqSnFPVicJNaI4Oxpi/WMqm3VkBnBJ6tmJuQgAuG5DlRtI2t6/2LJK9/Qcw7MljLERxydYpWzNbL4bt8U3Uhxcdo50nOL77DUWu4+4fYJSCePwS8i2Vj29WFF+yxHmpOreSf5qNU7JosFUloUAFABQAzx+y4ZxaaJHB+OoNSjOUdGRlGMtUVHa3RVgZrmMPCx+I1x9lr+q1dUMdVjrvOeWEg9NxJ7j7uy4BHgaUSw3zRmxBW/FSOznp2mq8RVjVea1mWUabpq19wrvDNJHPG4YFI4ZZMhB1KmIXJDcBn7NBft0VNJxa81/oVG07+T/AMPmL2pNE6xiSKUyWswQgJdlXUBzdTmNtf6TqeRGEWr2aBzknbUV3jxsmHiVwVZ1zasCASFJ1Cnh5KVKKlKw6knGNwxONnjlWLNGxkykMYyMtyQRYNrpa2v/AMFGLVwbknY5baEwl9zmRAb/AL0pyyhsuXNbPcnXsHCjLG2a3IWaV8tzn39dAS+Vx4UaFB48inwQNT49wLdqHtp7JPT8QbRrX8YnNtmVWF3SwkWJvAAW5IVtS9yQSToLW9NNU4vu7ric2hLD7QmjVGZlkyiRnspByLIqsAMx8IAk+a1DjF7tNPsGaS8xV9uSuy9WPAkzNG6qpuilVFs7qDmJLXHIjtvRs4rUedvQdnacpgicBA8kiob+ELFipIyt2C9s1QyLM15EszypjXEbWnRzBcMwa3WKg4ZFe1mcDNcnnwHCpKEWsxHPJPKcHb04UDLH1kt44eFjIGt4WVzYZfCy3v4DU9lH219BbSX/AD1JLZO1GmDuAMiKFIHEyAXde5bqvffsqucMu78sTjPNv/LkNtLaUvVRSGWM9YHbq1BFrRSNa4a5AIF78xyq6MI3at+XRXKTsnf8sLybdkVlYFWRnKBcoF7BvFJfMWuoGq2189R2ae4e0epzittzRoriWCQujtlCnwSELC1n1W+hvrQqcW7WYObS1Q7xu0JopBGzxnrMtnKECO5INxm1GgA1Gp41GMYyVxylJOwniNpTBuqV0cgi7qFvYgnKFZwCwsCdfFYac6ahG12DlLQZDakrMzmRWTJD4AVl1M5jJHh+Q+ThxHGeSKVrcfsRzvW/D7j07Vl6sS9bBdw1onFspANhmzcRbwr25+LUMivazJZ3a90PdiY53LpIbsoDWygGxv8AFZgRcdt/JzqFSKW9EoSb3MlSovewvw9PEeoeiqywQgwUaXyRotzc2UDUVJyb1YlFLQWkjDeMAe8VG4wMYJuQLjnai4Cc+FRwQ6KwPEEA3tTTa0E0nqdLCoAAUWXgLCwt2dlF2FhNsDGWLGNCx4kqL08zta4ZVqdx4ZFvZVGYkmwGt7Xv32HopXbCyOZsJG6hWRSo4AqLDu7KFJrQGk9RXqxYCwsOAtwt2UrjE5sKjghkVgdTcA3tTTa0E0nqdLCoAAUAL4ug07uyi7CyOkQDgAOenl1pDEVwMYJIjS7cTlGtSzPiLKuB8bAx3LdWmY6k5RfTnftozPS4ZVrYqW6T9ZiJA9mCA2uBzOU3+MbaXNdNZWirHPSd5O5c5IVa+ZQbixuL3HZ3VyptHRYR974smTq0yXvlyi1+3vp5pXvcWVWtY6GDjuDkW6iw8EaDjYeS4BpZmPKgGDjDFgi5m0Y5Rc99GZ6XDKtT7h8KkYIRFUHU5QB7KG29QSS0P//Z"/>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51" name="Picture 2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150568" y="4496879"/>
            <a:ext cx="1536957" cy="768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2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428563" y="4302465"/>
            <a:ext cx="1243125" cy="12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 name="Picture 30" descr="http://wid.org/images/other-logos/Horizontal_RGB_600.jpg/image"/>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8969" t="12071" r="6892" b="14480"/>
          <a:stretch/>
        </p:blipFill>
        <p:spPr bwMode="auto">
          <a:xfrm>
            <a:off x="24934" y="4530583"/>
            <a:ext cx="2090081" cy="704342"/>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s://eportal.kncvtbc.nl/sites/eportal.kncvtbc.nl/files/kncv_origins_logo.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554723" y="4466446"/>
            <a:ext cx="1820587" cy="858278"/>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34" descr="data:image/jpeg;base64,/9j/4AAQSkZJRgABAQAAAQABAAD/2wCEAAkGBxQTEhUUExQUFhUWGB0bFxgXGBcdHxwcHBocHB4gGhwfHCggHxolHBoYIjEhJSksLi4uGyA2ODMsNywtLisBCgoKDg0OGxAQGzQkICY0LywvNDQsLCw0LDQ0LCwsNDQsLCwsLCwsLCwsLCwsLCwsLCwsLCwsLCwsLCwsLCwsLP/AABEIAMABBgMBEQACEQEDEQH/xAAcAAABBAMBAAAAAAAAAAAAAAAGAAQFBwECAwj/xABMEAACAQMABQcFDQYEBgIDAAABAgMABBEFBhIhMQcTIkFRYXEyUoGRkhQVIzVCU3OhsbLB0dIXM2JygqIkNENjFiVEVJPC4fCDs/H/xAAaAQACAwEBAAAAAAAAAAAAAAADBAACBQEG/8QANREAAgECBAIIBQQDAQEBAAAAAAECAxEEEiExQVETIjIzYXGBoRSxwdHhBRUjkUJi8FKy8f/aAAwDAQACEQMRAD8At3WTTsdlCZpQ5QMF6ABOW4biRRKVJ1ZZYlJzUFdgn+1yx8y49hf101+31fAD8VA72XKnZyyJGqXG1IyouUXGWIAz0+GTXJYCpFNu2h1YmDdjF7yp2cUjxss+1G7I2EXGVYqcdPhkVI4CrJJq2pJYmCdmcf2uWPmXHsL+uu/t9XwOfFQHt3ylWkcUMzJPszhyg2VzhG2SSNrdk8KrHBVJScVbQs8RFJPmMv2uWPmXHsL+urft9XwK/FQH2huUi1uZlhjSfabJyyqAAqliSdrcMCqVMFUhHM7FoYiMnZDEcrtj5lx7C/ron7fV8CvxUBftcsfMuPYX9dc/b6vgT4qA+0Zyk2k/O7CzgRRNK5ZVACrj+LiSQAKpPBVIWvbV2LRxEZXtwGP7XLHzLj2F/XV/2+r4FfioC/a5Y+Zcewv66n7fV8CfFQHz8pFqLZbkrMI3kMajZXaYqMkgbXkjhntqnwVTPk0vuW+IjlzDH9rlj5lx7C/rq/7fV8CvxUBftcsfMuPYX9dT9vq+BPioD+DlHtWt5LnZmEUbqmSq5Z237KDa3kDeewGqPBVFNQ0uyyxEcubgMP2uWPmXHsL+ur/t9XwK/FQF+1yx8y49hf11P2+r4E+KgL9rlj5lx7C/rqft9XwJ8VAX7XbHzLj2F/XXf2+r4E+KgSGl+Ua1tjGsqzB3QPsBVLKG4bY2uixG/HHtxQ4YOpO+W3ItLERjuR/7XLHzLj2F/XV/2+r4FfioC/a5Y+Zcewv66n7fV8CfFQF+1yx8y49hf11P2+r4E+KgSEPKJam3e5KzLErBAWVQXc/JjG10iBvPUPXVHg6mfJpf/ty/Txy5uBH/ALXLHzLj2F/XV/2+r4FPioC/a5Y+Zcewv66n7fV8CfFQF+1yx8y49hf11P2+r4E+KgL9rlj5lx7C/rqft9XwJ8VA72XKlaSyLHHFdO7nCqI1yT7f19VclgakVdtWOrEwbsrhtDKGAIxjuIPDcd43caTasMG9cIA/LJ8Wt9JH96nMB3y9QGJ7tlDVumYTepEe1pC0H+8p9Rz+FAxLtSl5BaKvURHaWk2p5m7ZXPrcmiU1aC8kUn2mNauVCbXTorYw/N2cbHuaQs5H2Uth9XOXNv2D1v8AFeAM0yACbU083FfXPXFbFFPY87bCnxwGpXEdZwhzfyD0tFKXgDIpoAKoQJofgNFO3y72YIPooekxHjIQDSz69dL/AMr3f4DLq0vP6AzTIE3hhZ2VEGWYhVHaScAeuuNpK7OpX0QQ68zKssdpGQY7NOayODScZW8S+7+ml8Mm4uo95a+nALWavlXAG6ZAm8ELOyogLMxCqB1knAHrrjaSuzqV9EEeukyxc1YxEFLUfCEfLnbfI3gPJHZg0vh05Xqvd/LgFqu1oLh8wZpkCKoQVQgS6o2SIHvrhcwW5Gwp/wBWc70Qdw8puwY76WrybtTju/ZBqSS68tl8yC0jfPPK80p2nkYsx7z2dwGAB1ACjwgoRUVsgcpOTuxvVioqhCX1a0J7pkbabm4Ihtzyngid3a7cAPyoNar0a01b2QSnDM/Dibazab90uqxrzdvCNiCLzV7T/G3En7cVKNLItdW92SpPM9NlsQ1GBiqEFUIdbS1eV1jjUu7nCqOJNVlJRV3sdSbdkFN5dLo1Gt4GDXbjZuJ14RDrihPnec3o4+StGLrPPLs8Fz8X9AzaprLHfi/oi4eT34ttPohWRiu+l5j9LsIIqAEAflk+LW+kj+9TmA75eoDE92yhq3TMCTk4XOkrbuZ29mJz+FLYvuZf9xDUO8QN7ed569/r30zsCMhC3RG8ncPE7hUvbUiCPlFkB0hMo4R7EY/ojUfbmlsIv4l46ha/bYNE0yBCcgxaIG7fdXRPjHCgH/7GpbtYjyXz/Afal5sGAwpkAZAJ3AZJ3ADrNcOhPr6wSWG0U5W0hWM98jDbkPpJHqpbC6xdR/5O/wBg1bRqPIGKaABPqNGI2mvXAKWke0oPBpn6MS+vJ9ApXEvMlTX+Xy4h6Kteb4A07liWYksSSSesneSfE0yrLRAW7mtdOBRqiot45tIOB8F8Hbg/Kncce8ImWPiOyla/XapLjq/L8h6XVTm+G3mDDMSSSSSTkk8STxJ76ZQExXTgqhB9oXRb3U6Qx+U54ngoG9mbuAyaHUqKnFyZeEHJ2RI626UR2S3t/wDK2wKx/wAbfLlbtLHh3eJodCm0nOfaft4F6sk+rHZEBTAEVQg80ToyS5mSGIZdzu7AOssepQN5NUnOMIuUi0YuTsiY1m0lGiLZWpzBGcySdc8vW5/gHBR6d+6g0YSb6Se728EEqSSWSO3zBommQJkb+FQhgmoQ7Wts8jrHGpd3OFVd5JPZVZSUVdnUm3ZBVd3K6NRoIGDXjjFxOvCIHjFCfO85/wAfJWjF13ml2eC5+L+iDtqmssd+L+wIU2LnpDk9+LbT6IV53Fd9LzNal2EENACAPyyfFrfSR/epzAd8vUBie7ZQ1bpmBPyd7rtm8y3nb1RkfjSuL7u3ivmHodv0YLrwFNAAo1D1ZnuriJ0jPMxyo0jncuFYEgHrbA4D04pXE14U4NN6tB6NOUpJ8C1I+TO0aeWe4LzPJIzlSSqDaJOAF3nGes9XCsz42ooqMdLDnw8W25ahJaaFtYBmOCCMDiQiD1nFLyqTnu2wqhGOyNbrTVpG2xJPbo2B0WdAcHeNxPXUjSqSV0mcc4J2bN5NH2twuTHBMvbsow9eDUU5we7R1xjIgpeTqw56OZIjG0bq+EY7LFTkAqcjGQNwxRljKuVxbvfQH0EL3SKD0hdNLLJI+9pHZj4sSa3YRUYpIzZO7bLM5H9A21xBO08EcpWUAF1BwNgHA9NZuPqzhNKLtoOYaEXF3RYy6rWYjMQtoRGzBimyMFgMAkduKz+nqXzZncZyRtaxw/4K0f8A9nB7Aq3xNb/0/wCznRQ5C/4K0f8A9nB7AqfE1v8A0/7J0UOR1uNU7N41ia3j5tCSqgYALcSMY3ntrixFRPMpanXTi1Zogr7kr0e46CSRHtSRj9T7Qo8cfWW7v6fYE8NTYG6e5I54wWtpFmHmMNh/Qc7JPs03T/UYvSasAnhWuyV5d2zxMUkVkdfKVgQR4g0/GSkroVaadmFFyPe+05sbru7TMnbFbngnc8nE9wx2Gll/NUv/AIx93+A7/jjbi/kCVNi4qhDZELEKoJJIAAGSSdwAHWSa43Y6HcOiZoUNhZqZL2ZR7rkU7oUPCIPwX+I538N+7CLqRm+lqaRW3j4/YZyOPUju9/AJNX+SGJQGu5Wkb5uPoqO4t5R8Rs0vV/UZPSCsFhhV/kHGjtVrOADmraFcdZUM3tNlvrpKdepPeTGI04R2Rvcaas4zsvPbIexpIx9WakaVSWqTI5wW7R0j9y3K7uYmXrxsOPxrjzwfFHerIZf8I2q7bQxiCR0Kc5CArKDx2Mgqp7wM1f4io7KTuuTK9FFbKx5/1m0YLa6mgDFxG2Ax4nIB39++t2jPpIKXMzakcsmiMooM9IcnvxbafRCvO4rvpeZrUuwghoAQB+WT4tb6SP71OYDvl6gMT3bKGrdMwJdRzg3reZYTn0nYX8aWxP8Aiv8AZB6P+XkyU5N9RDennp8i2U4AGQZCOIB6lHAkde4deBYvF9F1Y7/ItQoZ9XsXna2yRoqRqqIowqqAAB2ACsVycndmglbYg9dNa49Hw7bdKRsiKPO9j1k9ijdk+HWRRsPh5VpWW3EpVqqCuykJtLXOk7qKOeRmEkqqEGQigsAcJw3DO/ju41tKnChBuK2Rn55VJJNnDXS8E1/cuOHOFV/lTEY9GFFdw8ctKK8PycrO82yO0bpCW3fbgkeNu1CRnxHAjuORRJwjNWkrlIycdmXtqFrY13bK1zsJKztGmDjnSihiVXqIGcjuNYmJw6pztDbfyNGjUc43ZQLcT41umaXJyF/5a4+mH3BWR+pduPl9R/CdllmVnDQE8r8zJo8lGZTzqb1JB4nrFOYFJ1dfEBiG1DQrjVjSc9vbT3rzTHHwNurSOQ0rje2yTgiNMnfuz3itCtCM5qmkub04fkVpykoubfkcNFco+kISMzc6o+TKoP8AcMN9dWngqMuFvIrHEVFxuWnqZygQXxEbDmZ/MY5Dduw3X4bj9tZmIwk6Wu6HKVeM9OIY0oHIrTOr1vcmNpold4mDIx4gg5wccUzxU7jRadadO6i9ykoRluefdcbW4jvJhdb5WbaLDgwPklf4cDAHVjHVW9h5QlTWTYzKqkpvMQtGBiqELP5OdUXAEzDZnkXMRIB5iNt3OkHdzjbwinvPDOMzF4hPqrZb+L5eXMdoUmtXv8i1ND6Jito+biXAzliTlnY8WdjvZj1k1mVKkpu8huMVHYWmtLRWsLzTNsog9JPUAOsk7qlOnKpJRiSUlFXZQmtuvFzeswLNHB8mJTgY/jI8o+O7sFblDCwpLm+ZnVa0p+QNW1szsqRqWdjhVUZJJ6gKZlJJXYFJt2QXXMqaLRooSrX7jZmmXhADxjiPznaw4Uok67zS7PBc/F+Aw2qSyrf5BJqBymNtLb3zZDbknO4g9Qk6sfxevtC+KwStmp/19glHEf4zA3lF+M7r6QfcWnMJ3MQFfvGDlMAT0hye/Ftp9EK87iu+l5mtS7CCGgBAH5ZPi1vpI/vU5gO+XqAxPdsoat0zA55LNE+6TeRZ2Q8KoT2K0gLY79lTSONqZMr8foM4eGa5eVnapEixxqFRAFUDqA3CsWUnJ3ZoJJKyOpOK4dPNmuunze3ckuTsA7MQ7EB3evex8a9Fh6PRU1HjxMqrUzyuOeT0BbppzwtoJZvSqbI/uceqq4rWGXm0jtDtX5agzkned5PHxpkEYJqHAs1xla3a0tUJVrSJWYjqnkIkcjvB2aVw6U803/k/ZaB6ry2iuHzBQ00BLt5EbNks5JGGFllJTvCqFJ8NoEeisX9RknUS5I0MKupcsSkBkDOVi0eWyWKMZd54lUd5JA9HfTeCko1LvkwNeLlCyKl11u0Dx2kJzDaKYwfPkzmV/S270Vq4eLs6kt5a+nARrNXyrZA3TIE2jkKkMpIZSCCNxBG8EHtBrjVzp6I5PdZPd1ortjnUOxLjzgNzeDDB8cjqrAxVHoqlltwNSjUzxuE9LBQI5V9XRc2hlUfC24Lr2lPlr6htDvXvpzBVslTK9mL4inmjfiiha3TNCrVDQqkC6nTbjDhLeHruJicKo/2wfKPDdjqIpWvVfYi9eL5L78g9Kn/k/TxL60TZmJOm21I3SlfGNpyN+B1KMAAdQAFYc5ZnptwNGKsh7VCxR/LJp8zXQtlPwcHlDtkYb/ZUgelq2cBSywzvd/Iz8VO8svIAreBnZURSzMcKqjJJPUBT7aSuxZJt2QXTzLotDFEwa/cYlkXeLdTxSM/O9rDhSiTxDu+xw8fPwGG1SVl2vkBtOCwqhDeaZnO07FmOMknJ3AAfUAK4kkrI63fc0rpw9IcnvxbafRCvO4rvpeZrUuwghoAQB+WT4tb6SP71OYDvl6gMT3bKGrdMwuXkO0XswTXB4yuEX+WMHePFmYf01j/qNS8lDkP4SNotlmVnDYPcoF/zGjrlwcHm9gEdRkIQEd+Wo+FhmrRX/cwdaVoNnm+vRGSEuiDzWjLyXrmeK3T0Zlf0bIWlqnWrQXK7+gaOlOT56A1TIEnNSrATXsKv+7Q85ITwCRjbOe44A9NAxE8tN232/sLRjmmiN0rfm4nlmbjK7PjsycgegYHookIKEVFcCkpZpNmljaNNIkSDLyMFXxY49VdlJRTb4Eim3ZHoDUW7Q8/DF+6tWWBO/YQbbeJctv7hWDiYtWk93qadJrVLhoFVLBQZ5RNLe5bJ5VGZAQsR812yu14gFjTGFp9JUUXtxBVpZYNnnSvQmUKoQVQhcHJZGlm6QSZ903ac6V+bRB0Aw89gXbuAANZGNbqrMto6eY/h0oaPd6lo1mjZhlyMHgahDzxDqpm8uUkbm7a1djNJ2Jk7Kr2uwwAP/p33iP44tayexmdF13fZBZyey+79ImbYCW9nHs28Q4JtZVf6iA5J7cdgpXFLoqWW93Ld8w9F5534LYtysocNJpAqljwUEn0b66lch5buJXuJ2YAtJNISABkku2cAemvSpKEbcEY7vKXmFEsy6KQxxlW0g64kkBBFup+Qh65SOLdVLJPEO77HDx/Ae/RKy7XyA4nO87yeJNOC5iocFUIKoQVQh6Q5Pfi20+iFedxXfS8zWpdhBDQAgD8snxa30kf3qcwHfL1AYnu2UNW6Zh6N5OLbm9G2o7Y9s/1kt+Neexcr1pGrRVqaCSlwoCcs0mNHEedKg+0/hTv6ev5vRi+Jf8ZRNbhmhNp4c1o+wh65OcuHH87BIz7KmlqXWqzlysvuHnpTivUGaZABPoT4DR15cfKmK2sfg3Tl/swKVqdatGPLrfYPDq03LnoDFNAAn1MHMLcXzf8ATpsw988vRXHbsqWJ9FK4jrONLnv5IPS6qc+Qfchh/wAPcZ3nnhv/AKBSP6l24+QzhOyyzKzhoBeWb4uP0qfaadwHfejF8T3ZRFbhmiqECPVGwjAe9uBm3tsYX52Y70jHdwJ7sdRpavN6U4bv2XMNSiu3LZDrUzSskumIJ5Wy8sp2j/MjKAO4bgB2AVXEU1HDuK2SLUpN1U2ehKwTSFUIUfywaTb3U1soCRjZkfZ/1JGUDaftwoAA7vDGzgILJne+3kZ+Jl1soTchlvi1nfrafZ9Coh+1zS/6k+ul4fUNhF1Wyyqzhoi9aNr3Hc7AJYwyBQoySxQgADtyRRKNukjfmilTsuxScjropCiFX0g64dxgrbKR5KdRmI4t1fbspPEO77Hz/AhpSX+3yA9mJJJJJO8k9Z7++mwBiunBVCCqEFUIS+gNX5LoswKxwx75ZpNyIPxbsUfVQataNPTdvZBIU3LyPQOpyxCytxCzNEIwEZxgkdpHVnjisGvm6SWbc06dsqsTNCLgPyyfFrfSR/epzAd8vUBie7ZQ1bpmHpbUg/8AL7T6CP7orzmI72XmzWpdheRN0EIAXLTHnR4PmzIfqYfjT36e/wCX0F8Uv4yjEjLEKu8scAd53D662m7aszrXCTlDce7TEvk28ccC+CIM/wBzNS+EX8eZ8bsLXfXty0BommQIT63fAw2dn1xRc7KOvnZ+mQe9V2R6aWodaUqnN2Xkg1XRRgDBNMggo1rHue3tbEbmVefuB/uyDog96R7v6qVodecqnovJfdhqnVioerD3kL/y1x9MPuCkf1Ltx8vqM4Tsssys4aAXlm+Lj9Kn2mncB33oxfE92URW4Zo80PoyS5mSGIZdzjuA4lj3AZJ8KpUqKEXJloRcnZEprbpKNilrbn/DW2VQ/OP8uVu0scgd3DjQqEGrzn2n7eBepJdmOyMagrnSNpj50fUCamK7mXkSj3iPSVeeNUVQhQHK64Ok5O5IwfZz+NbuAX8K9TNxL/kD/kSYGwcdk7g+wh+wikf1HvV5fcZwnY9SwKQGSM1nmdLO5eNirrDIysOohCQR6qJRSdSKfNFKjai7HmIsTvJJJ3kniSe3vr0hk3MV04KoQVQgqhAj0Rq8giF1esYrY+Qo/eTnsjHUva53faFqlZuWSnq/Zef2DRpq2ae3zGun9YHuAsaqIbaP91Ankr3t57nrY9/aavSoqGr1b3ZWdTNotEXvye/Ftp9EKw8V30vM0qXYQQ0AIA/LJ8Wt9JH96nMB3y9QGJ7tlDVumYeheSy529GW+fk7Sey7AfVisDGxtWkamHd6aCylQwKcqVpzmjLjHFAr+w6sf7QaawcstaP9Aa6vTZS2otoJL+2DeSr843hGDJv7ujj01sYmWWlJry/vQQoq80RWkbszTSSnjI7P7TE/jRYRyxUeRSTu2x/qloz3ReQRHyS+X/kXpNn0Aj00OvPJTci1KOaaRw1g0kbm5mn6pHJX+XOEHoUKPRVqUMkFHkcqSzSbHupej1lulMn7mAGaY/wR9LB8Tsr6apiJuMNN3ovUtSjeWuy1I3S+kGuJ5Jn8qRyx7s8B4AYHoolOChFRXApKTk22W1yF/wCWuPph9wVlfqXbj5fUewnZZZlZw0AvLN8XH6VPtNO4DvvRi+J7soitwzQtf/l9ps8Lu8TpdsNuertDyHj3DqIpRfzVL/4x93+Bju4eL9kCVNi4Yck1pzmk4j1Rq7n2dkfWwpPHStRfiMYZXqHoGsI0hVCHmrXm9E2kLqQHI5wqD3IAn/rXosNHLSiv+5mVWd5tlhchV4ObuYesOsg/qXZP3B6xSH6lHWMvQawj0aLTrMGzhf24kieM8HRlP9QI/GuxdmmcaurHlZkKkqeIOD4jdXp076mPsYrpwVQhlEJIABJJAAAySTuAA6yT1Vy9jqVwtj0bDo8CS8VZrojMdrnKpneGuCPqj9fcq5yraU9I8+fl9w+VU9Zavl9wd0tpSW5lMszl3O7uA6lUcFUdgpinTjCOWIGUnJ3Yzq5U9IcnvxbafRCvO4rvpeZrUuwghoAQB+WT4tb6SP71OYDvl6gMT3bKGrdMwvDkx0osVvZ2zbjNFLIneVmOR4lTn+k1i4yDlOU+TS9jRw8rRiuZYNIDJwvbVZY3jcZWRWVh3MCD9RrsZOLTRxq6sUHoSxe0Gk3kGGghMH9czhAR/SCfA1u1JKp0aXF3/ozoRcM1+GgI02LhPqz8DZ3t1wYoLaI/xS73x3hAD6aVrdapCHq/QPT6sJS9AYpoAFH+W0X2S3z+kQRH/wBpPWKV7yv4R+b/AAH7NPxfyBemgBdfIhbMtpK5GFkl6B7QqgE+Gcj0Gsb9RknUS8DQwq6hY1Z40AvLN8XH6VPtNO4DvvRi+J7sqrVLR8Y27y4Gbe2wdn52U+RGO3fgt2Ab9xrTrzelOG79lzE6UV25bIh9KaQe4meaU5eRsn8AO4DAHcKNCChFRWyByk5O7GtXKly8iegzHDJdOMGY7MefMU7z6W+6Kx/1CreSguBoYWFlmfEsys4aITXPTgs7SWYnpY2Yx2u25fVxPcDRsPS6Woog6s8kWzzWiliAAWZjgAZJJPYOsk16LRGUWTqbPDoq4jjnObm4IWUBujbo29Q+NxkLbJPmj+7OxCliItx7K28fwN0rUmk937FzVkDwqhDztylaINtpCYYwkp51PB/K9T7X1Vv4OpnpLw0MyvDLNgvTQAeaJ0XLcyCKFC7nqHADrLHgFHaapOpGCzSZaMXJ2QRPpGHRwKWjLNdkYe6xlY+orbg8T1c56u5fJKtrPSPLn5/YNmVPSOr5/YE5HLEsxJJOSSckk8ST1mmkrADWunBVCHpDk9+LbT6IV53Fd9LzNal2EENACAPyyfFrfSR/epzAd8vUBie7ZQ1bpmBXrDdvANGNGdl47RJVPYXkc/hSlKKn0l+LaD1G45bci6dTtZo7+3EqYDjdKnWjfpPEHrHfkVkV6DpTs/QfpVFONydoAQAuVbQTyWkj20eWaRHn2fKZI1YDA6yCQe3Ap7BVVGolN+QviINxdii81tmaE2sw5i0srXgxQ3Mve0pwgPesagemlqPXqTn6L0/Iap1Yxj6kHorR7XE0cKeVIwUd2eJPcBk+ijTmoRcnwBxjmaRN6ys15fczaozpEBBAi7+hHuz2YJy2T1HfQaNqdPNN76v1CVLznaPkQ+iNFvcTx26DDu2zv+Tjyie5QCT4UWdRQi5MHGLlLKXrye6SSUXCQ/uLd1hh71RBlu8sxY57CKxMVBxact3qzSoyTTtstAvpUMCPKfo2S5tFhiGXeaMDsHEknuAyT3CmsHNQqZpcmBrxco2RTutukozsWtuc21tkKfnZD5cp8TnHd41r0IPWc+0/bwEakl2Y7IHiaYAhzqPydzXTLJcK0VuN+/c0nco4hf4j6M8QjicZGmrR1fyGaWHctZbF6QQqiqiAKqgBQOAAGAB3YrFbbd2aKVhTzKilnYKqgliTgADiSeyok27IjdiguUTWw6QnVItrmIziIAHLsd21jjk8AOOPEitzC4foY3lu9/Aza1XpHZbCGzopfkvpF17itqrD1Gcg+j701xD/ANP/AK/H/eU7pf7fL8ghI5YksSSxJJJySTxJPWTTaVtgBevJdrgLqEQSt/iIlxv/ANRBuDDtYbg3r692JjMN0cs0dn7Gjh6udWe4d0kMAlyjap+77cbGBPFloyevPFCew4HpA76awmI6Keuz3A1qWePiUvofVeWVpDL/AIeKE4mllBAQ+aBxZ+xR3cMitipXjFK2reyQhGk3e+ljvpbWFFiNrZK0VufLc/vZz2yEcF7EHV6qrCi3LPU1fsvL7nZ1FbLHb5g5TIEyqkkAAkk4AAyST1AdZrh0739jJDIY5UKOuMq3EZAI+oiuRmpK8djsouLsxvVip6Q5Pfi20+iFedxXfS8zWpdhBDQAgD8snxa30kf3qcwHfL1AYnu2UKa3TMCbXwYltl8yygH9pP8A7UthXeMn4sPX0aXgh1yf37WyX10mNqKFAu1kqWeQAbQyM+SfrqmKgpuEHxf0O0JZVKRaOqXKHbXgCuRDP8253E/wNwPhuPdWbXwc6eq1Q3Trxn4MMaUDgdrFycWd0/OYaJycsY8AP27SkY39owabpYypTVt0Anh4Sdwf1o5MJ7q6knFxEA5GypRuioAVRuPUAKPRx0acFHKDqYZyle4+1Q5MvckjSyXG25jZE2E2dgsMFgSTlsZA3dfXVK+O6RZUi1PD5He4XaD1ftrJCsEaxjHSbiTjzmO8+vFK1Ks6rvJ3DRhGGxWGtnue0N1d2zhnvSYodngg/wCodT1gkBQw4Fj1VpUM9TLTmtI6v6ClTLC8o8f+ZMchX+WuPph9wUH9S7cfL6hMJ2WWZWcNDPS9hz8Lwl3jDjZLRlQwB44JBAyMjOOur055JKVrnJK6sBttySWC+U1w/c0ij7qLTb/UKr5IXWFggh0RqdZWxBit4ww4M2Wb0FiSPRS88RVn2pBY0oR2RO0EIQOsOt9pZg89KNvqjTpOf6Rw8TgUelh6lTsoHOrGG7Ka1x15uNIHm1Bjhz0YlyS5zu2yPKOeCjd4nfWvh8LCjq9XzEKtaVTTgbBV0UoJ2X0g46IOCtqpHE9RnI4DgPvc1xD/ANP/AK/B3ul/t8vyCMshZizEszEkknJJO8kntptK2iAGtdOHW0uXidZI2KOpyrKcEGqyipKz2OptO6Lk1O5UopQI7wiKThznCNvHzD47u8cKyK+AlHWnqvf8j9LEp6S0LHRgQCCCDvBHXWeNEJrVqtBfxhJtsbJyrI2ME9eN6n0g92KNRryou8QdSlGasyvbvkafJ5q6Ur1bcZBHiQxB8cCn4/qS4x9xZ4Tkzay5Gmz8NdDZ6xHHvP8AUzYHqNSX6krdWPuRYTmw61b1LtLLpRR5k+ckO0/oOML/AEgUjVxNSr2npyGIUYw2K25amt2uI2jkVpwpSZV34A3qWI3Bt7DHHGOytH9PzqDTWnAVxWW6tuCWg9W5rkGToxQL5c8p2UXwPym7h9VN1K8YabvkgEKblrwL/wBTY41sbdYnMkYjAVyuztDt2erPZWFXbdSTaszTp2yKxM0EuA/LJ8Wt9JH96nMB3y9QGJ7tlCvwNbpmhPyj7r90+bjhT1QofxpXCd0nzv8AMLX7dvIVl0NEXLdc11FH4iNDJ+IrstcRFck3/eh1aUm+bIXQtjz9xDDjIkkRD4FgD9WTRqk8kHLkgcFeSQUaW18vI724aCdhHzrBUIDJsqdkYDA4BC56OONKwwlOVOKktbBp15qbswo0Dyl3DW1zPPHCRAEVNkMu3I7YAySRuUEnA7KWqYKCnGMXuFhiJOLlLgNv2yv/ANmv/lP6Kv8Atq/9e35K/FvkOtceUu4t5RBFHCJBGhm2tptiRhtFVwRnAI3mqYfBQnHM27cC1XESi7JAUNL32lJ47eSdyJGwVGFRV4sSq4BCqCelnhTnR0sPFzS2AZ51ZKLYy1v0os9xiLdbwqIoB1bCbs+LHLZ7xV8PTcIdbd6srVnmlpstjOr+tt1ZKyW7qqu202UVt+MdY7BUq4enVd5IkKsoKyDXVfXm9dZbm5lX3NAOkBGgMkh8iNTjieJPUMdtJ1sLSTUILrP2XMYp1ptOUnoiBblQ0iSTzsYyeAjTA7hkZx40f4Gjy9wXxNTmb23KPpSR1RJFZ3IVVESZJPADdXHgqCV2vcixFVuyJjWnlAurcJbRzq1wm+4lCIQH+bjGzjC9bEZz2bxQaGEpz67WnBfVhKleUeqnrxA3SGuF9MMSXUxHWFIQHxCBQacjhqUdor5/MBKtN7shACTuBJJ6t5JP2kmjA9wwWJdFoGbDaQdcou4i2UjymHAzEHcOr7VLvEOy7H/1+A+lJf7fIEJJCxLMSzMckkkkk8SSeJptK2iAGtdOCqENoo2ZgqgszHCqoJJJ4AAbya42lqzoWrYw6NAe4Cz3vFLfOY4expyPKbrCD8iFc0q+kdI8+L8vuHsqer1fLl5kbHrjfLK0y3Uodjk7wV/8ZBQAeFEeGpOOXL/3nuU6ad73COx5XL1MCRIJO/ZZSfSGx9VLy/TqT2bQVYqa3JIcs0n/AGif+U/oof7av/Xt+S3xb5HG55Y5yPg7aFT2szt9Q2a6v02HGRHi3wQP3muWkr5hCsj9PcIoF2c+kdLHblsUeOGoUlma9WCdapPRewveu1sd92Rc3A4W0bdBD/vyDif4F9OQanSVKvY0XP7ImWNPtavl9yG05p6a6I51gEXyIkGzGg7EQbh47z30anRjT2/viwc6kpbl+8nvxbafRCsLFd9LzNOl2EENACAPyyfFrfSR/epzAd8vUBie7ZRVvHtOq9rAesgVuN2VzNSu7E9yhvnSV13OB7KKv4UDC9zELX7xm+lTsaLslH+rLPKf6SIgfUDXIa15vkkvqSWlOK8zPJ/0LiS4PC1t5ZvSEKqPHLVMVrBQ5tIlDtZuSBgUyBCjTo5iws7f5Uu1dSD+boRf2BqWpderKfLqr6h59WEY+py1GtFa556UfA2qGeTv2PIXxL43deDXcTJqGVbvQ5RXWu9lqQl9dtNI8rnLyMXbxY5Po30aMVFJLgDk3J3YR2A9yaPec7p73MUPasIPwr/1HCj10vL+Sqo8I6vz4BY9SnfiwVpoAO9E6OkuJkhiGXkOB3dpPcBknwqk5qEXJloxcnZEtrbpCPoWluc21tkBvnZD5ch7cnIHdw3GhUIPWpLd+y5BKsl2Y7IHiaYBBhEvvZAHP+fnToA8beJvlHslcbh1gZ7wU3/PK3+C939kH7pX/wAn7AfTgAyBncN5PACuEDCKNdFIHcK2kHGUQ4ItlI3M44c8RwU8PtUbeIdl2Pn+BjSkr/5fIEJZGZizEszElmYkkk8SSeJptKyshc1rpwVQg+0PoiW6kEcKbTcSeCqOtnbgqjtodSpGmryLxg5OyJ+bSsNgpjsWEtwRiW7xuXtW3HUP4+vq6sAVOVZ3qaLgvv8AYK5qnpDfn9gTYkkkkkk5JPEk9ZPbTYAxUOCqEFUIEOjNVyYxcXcgtbY8GcdOTuij4se/h176XnX1ywV38vNho0tM0tEdL7WgIhhsIzbRHc75zNL/ADyDgP4V3fZXI0LvNVd37L0I6tlaCt8waFMgRVCHpDk9+LbT6IV53Fd9LzNal2EENACAPyyfFrfSR/epzAd8vUBie7ZSmgo9q6t186aMeuRRWzVdoSfg/kZ9NXkhzrhLtX123+/IPUxH4VWgrUorwR2q+ux9rn0VsYvMs42I/ikLOftFUw+rnLxfsWq6ZV4GdFfBaLvJOBnligU9y/CvjxGBUn1q8VyTf0Ox0pyfPQhdD6PNxPFAvGV1XwBO8+gZPoo1SeSLlyBQjmkkP9ddICe9mZP3anm4wOASMbAx3HBPpoeGhlppPff+y9aWabHl3/htGRx8Jb1+dftEMZxGD3M+0wqkevWb4R09eJ19Wnbnr6ERq/olrq4jgXdtnpN5qDezHwXP1UarUVODkykIZpJDnWzS63NwTGMQRqIoF7I03Lu7Tvb01WhTcI67vV+Z2rPNLTbgQ1GBhap977PsvLxPTDbn7HkP1DqIpTvqn+sfd/gY7uHi/ZAlTYuFOr1mltEL+5UMM4tIj/qyD5bD5pDv7yPDKtWTqS6KHq+S+7D00orPL0B2+vHmkeWVizucsx6z+XVjqpiMVFWWwFtt3ZwA7K6QMrdE0WgkkAfSDrmOM7xbqRudx86RwXq66UbeIdl2Pn+BhWpK77XyBCeZnZndizMSWYnJJPEk9tNpJKyF27u7NK6cFUITWgdXmnDSyMILVP3k78P5UHF5D2D09QIatZQ6q1ly+/gFhTzavRDjTOsK82bWzQw2ueln95MfOlbs/hG4fUK06Lvnqay9l5HZ1NMsNEDtMARVCCqEJDQ2hZrp9iBC2N7NwVB2ux3Af/Rmh1KsaavJl4QlJ6E4LizsP3YS9uh/qMPgIz/trxkYH5R3dnZQMtStv1Y+78+QS8Ke2r9gd0npKW4kMk8jSOetj9QHADuG6mIQjBWirIFKTk7sa1cqKoQVQh6Q5Pfi20+iFedxXfS8zWpdhBDQAgD8snxa30kf3qcwHfL1AYnu2VBqVFtaQtB/vofZO1+Fa+IdqUvIQpK80MdKEyXMuOLzP/c5/Orw6sF4L6HJayZL8or/APMJ1Hkx7Ea9wSNF+0Gg4Rfwp+b9y9fts31g+DsLCDrdZLh//wAjYT+wVyl1qs5eSO1NIRj6i1K+CFzeH/poSIz/AL03wafUWNdxHWy0+b9lqco6XnyIjV/RZubmKAf6jAE9ijex9Cgmi1anRwcuRSEc0kh1rfpQXF1I6fulxHCOoRxjZXHccFv6qrQhkgk9935nass0tCRtf8Ho5pOE99mOPtW3U9Nu7bbo+GDQ3/JWtwjr6/guupC/F/IFaaABDqlo2Ml7u4H+GtsFh87IfIjXtycE93Hjml683pCG79lzDUortS2RE6X0lJczPNKcu5yewdgHcBgDwotOChFRXAHKTk7sktV9CpLtz3BKWkG+VhxY/JjTtdt3gD4UOtVcbRh2nt9y9OCestkNNYNMvdS84wCKoCxRr5McY8lV8BxPWfVVqVJU42Xr4lZzc3cjQOyilQyghXRaCWVVe/cZiiO8W4PB5B1yHqXqpNt4h5Y9ji+fl4DCSpK73+QI3M7SOzuxZ2OWYnJJPWabSSVkLttu7OddOCqECfR+gI4I1udIbSxtvit13SzePmRdrHf2dWVZVnN5KW/F8F92GVNRWaf9cyN0/p+S6K7QVIo90UKbkjHcOs9rHefqotKjGntvxfMrOo5eRFUUGKoQyikkAAkk4AG8k9gHWa4dCiHVuO2USaRcx5GUto8GZ/5uqNe87+PA0s68p6UtfHh+QypqOs/6GWmtZpJk5mNVt7YcIIuB75G4u3efVV6dBReZ6vm/pyKzqtqy0RB0cEKoQVQgqhBVCHpDk9+LbT6IV53Fd9LzNal2EENACAPyyfFrfSR/epzAd8vUBie7ZVPJyudJW3czH2Ynb8K1cX3Mv+4iVDvENNVIeev7YedOpPgG2j9Qq1d5aUvIrTWaa8zhpyQz3k7LvaWd9n+qQ7I+sCrU0o01fgl8jk9ZvzJLlBkHu14l8i3SOBO4RoAR7W1QsKv47vjd/wBl6769uWh00mOY0ZbRcHupGuH/AJF6EYPcd7eiuQ69aUuWn3Oy6tNLnqZ1ePuayubvg8n+Gg8XG1K3oQAA9pNSr16kafBav6Eh1YOXoiK1a0Qbq4jhB2VJzI3mxrvZvQPrIotap0cHIHThmlY6a06WFzcM6DZiUCOBepYk3IMdWR0j3k1yjTyQs9935naks0rrYZaL0fJcTJDEMvI2FH2k9wGSe4GrzmoRcnsisYuTsiY1t0hH0LO3Obe2yNr52U7nkPpyB2DxoNCD1qS3fsuQSrJdiOyI/V/Qz3cwiQhRgtI7eTGg8pm7h9ZolWqqcbv/APSkIObsh5rPphJNi3tgVtIMiMHjI3ypX7WbfjsHZvqtGm1ec+0/bwLVJp2jHZEDRwQYW9smjEWaZQ984zDC28QA8JJR855q9XHwTcnXeWPZ4vn4LwGElSV3v8gTuZ2kdndizscszHJJPWabSSVkAbbd2c66cOlvA0jKiKzOxwqqMknsArjaSuzqTbsgr9zwaM3yhJ74b1iztRQHqMmPLkHm8B6jSt5V+zpHnxflyQe0ae+svkDOkb+SeRpZnZ3bizfh1Adw3UxCEYK0VZAZScndjarlRVCEzoPVuW5BkysUC+XPKdlF7cH5Tdw+qg1K8YabvkgkKblrwJFtPQWYKaPUtJwa7lUbZ7eZQ7ox3nJx66H0U6mtXbkvrzL9JGHY/sGJpWdizsWZjksxJJPeTvNMpJKyAt33NK6cFUIKoQVQg80Xoua5fYgjeRuxRw/mPADvJqk6kYK8nYtGLk7JE62g7S1/ztxzkg/6e1IYg9kkp6K94G/sNA6WpU7tWXN/RBejhDtv0Rd2pkyPY27RxiJDGNlAxbZHUNo7z4msbEJqpJN3NCnbKrE1QS4Dcsh/5a30kf207gO+XqAxPdsqzk7OLzb+agnf1RMP/atPF93bm18xKguvflcxybYF4sm7EEMsvsxkfawqYzu7c2l7naHbvyOOoFsJb+32j0UbnXPdGC5z6QKtipZaUv6/srRV5ojQWu7nd+8uJv7pX/NqJpTh4JfIrrKXmSuvF0Jb544t6RbNvCo7I+gAPFtr10LDRy0ry46v1L1tZ2XkddeZFiaGyQgraR7LEdcz9KU+vA9BrmGTknUf+Xy4Ha2loLgbI3uPRxOcT3+4dq2ynee7nG3d6iud5V8I/P8ABOxT8X8gW2h2imgAWo3vfZ7XC8vE6PbFbnr7nk6usDsIpTvqn+sfd/gY7uHi/ZAxZWzSyJFEu07kKqjrJ/Dv6qak1FNvYAk27IJNYLyO0iNhbuGJObyVf9Rx/pqfm03+Jz35WpRdSXSzXkuXj5sNN5Fkj6grtDtpqwAMLWBNGIs8wVr1xmCFv9EHhLKPP81Tw8eCkm67yx7PF8/BDCSprM9+HgCdzdNI7PI5Z2OWZjkkntpqMVFWQBtt3Zz2h2iunCR0HoaW7k5uEA4GXYnCovWztwAodSpGmryLwg5OyJq401BZIYbBtqUjEt5wJ7VgHyE/i4n1GgqlKq81XbgvuFc1DSG/P7AoX7/rpqwAW0O0VDh3sbR5nEcSNI7cFUZP/wDO+qykoq8tEWSbdkEp0daWO+7Zbm5H/TRt0EP+9IOJ/gX05FLZ6lXsaLnx9EGyxp9rV8iG03rBNdEc642F8iJAFjQdiINw3bs8e+j06MafZ/viwU5yluRm0O0UQoLaHaKhBbQ7RUILaHaKhCT0LoK4uiRBGWA8p+CL/M56I3b+2hVKsKfaZeNOUtkS3uTR9r++l92yj/SgbZiB/im4t/RQs1ap2VlXN7/0Ey04b6sZ6U1tnlTmkKW8HVDANhf6iOkx7cnHdV4YeMXmer5vUrKrJqy0XgQO0O6jgj0jye/Ftp9EK87iu+l5mtS7CCKgBDSWJWGGUMOwgH7a6nbYhxFhF81H7C/lXcz5nLIQsIvm4/ZX8qmaXMlkIWEXzcfsL+VTNLmSyENHxfNR+wv5VM0uZLIQ0fF81H7C/lUzS5kshe98XzUfsL+VTNLmSyEbCL5uP2V/KpmlzJZC974vmo/YX8qmaXMlkI2ER4xx+yv5VMz5kshCwiHCOP2V/KpmlzJZC974vmo/YX8qmaXMlkL3vi+aj9hfyqZpcyWQjYRHjHH7K/lUzS5kshe98XzUfsL+VTNLmSyF73xfNR+wv5VM0uZLIyLCLhzce/j0V/KpmfMlkY974vmo/YX8qmaXMlkL3vi+aj9hfyqZpcyWQve+L5qP2F/KpmlzJZGVsYhwjjHgq/lXMz5ksjHvdF81H7C/lXc0uZLIXvfF81H7C/lUzS5kshe98XzUfsL+VTNLmSyF73xfNR+wv5VM0uZLIXvfF81H7C/lUzS5kshe98XzUfsL+VTNLmSyM+4YsY5tMdmyv5VzM+ZLIx73xfNR+wv5V3NLmSyF73xfNR+wv5VM0uZLIXvfF81H7C/lUzS5ksjuiBRgAADgBuAqp0yGHbUIQevOkZbewuJoR8IijZ3ZxlgC2P4VJb0UfDQjOqoy2B1ZOMG0A+itE2zwRXEml5xK+wXPujHSJGU2c7Q37u7jTk6k1JwVNW8gEYxcU3L3CrlH0tNa2YkgbZfnEXOA245B3N10rhKcalS0uQatJxjdC1Ue7eQtPJcBVGObnggjLE/KUxu24YO7PXUrdGlaKXo2/mkdhmvqyE1i1mvYNIS80OdtrdI5JogF2thhhipxncelx+rOD0qFKdJX0bukwU6k1N22RM6h6ZlvLaeQyE/DSLExVRhABsZAHHfk5oOJpRpTStwVy9KbnFshoJtItpB7L3cvQgEvOe549+WVcYzu8rjn0UZqiqSqZONtwd6mfJfhfYkuUPTNxbtaLbswM0hRgiI7HcMbIcgbXpFCwtOE1Jy4BKspJpLiSWqRuWDPcSynO4RzQxRsuPlfBswIOR19VDr5FpFeqbfzLQzcWBendb7mKa+HPyosDhYtm3R0yy5VZHIGzk4Az9dOU8PCUYaLXfX5IBOrJOWu3gGGkL+9XRglWNPdhRMqSoAZiAcZbBO/cM8d2/gVIwpOtZvqhpOahdbkRqhp2ZrsQXE1yHMZYRT20cZYjG9HRiCg6W446t/EUWvSioZopeabfzK05vNZv2D2kg4qhCtdLaw3Yv7qGOS45uIIVEFtHMRtLk7WSMDPDjWhCjT6KMmld83YVlUlna5eFyd1t0vPY2KMHWSZnWPnXUKo2yemyjcAAMeOKDQpxq1bWst7BKknCAxtNK3VtfW1tNcx3aXKseiio0ZVc56JOUPDf2Hsq7p050pTjHLb3KqUozUW73OeuGsU8N+IVllSH3Nzrc1AsrAhyCSCNyYG89W7trtCjGVLNbW9tXYlSo1O3hyuTXJ/pO4uLXnbjB2nbmnwql4/ksygkKc53d1BxUIQnlj6+ZejKUo3YS0uFNJh0T4GoiFL6BtVfRT3cl/cx3CByv8AiGwSvkjYJyc7h6a2KsrV8igmvISWtPM5a+Ycppuf3k91FsTi329rA3kcGxjHSGD6aSdKHxOThcPnl0WbjYdzaTufepJ4dl7l4YmG2VUFn2M8cDPSOB1nA66qqcOncZaRuyKUujUlvYh9U9Ozm7SC5muVdkZhFPbRptEdcboxyoG1xxwHhRa9KCp5oJeab90ytObzWk/Y5azadvF0k1tA02wIFk2YYYZGznB/eMo2fTxxu7O0aVN0c8rb21bXyuSU5dJlXIMdXxKIFM0jSO3SJZFRlyAdllUkArwNKVcubqoNC9tSv7XlDc3quZojZyTtCsYKbargBZT8rYLZO/q9FPywa6O1nmSvfh5CyrvNvpsGWu97dRW6mzUGVpFU+SWCYYsUViAz7h0ezJ6qTw8acpdfYPUckuqRmpGm5JZ5YZppy6IGEVxbpE4Gd7ZQkMu9ccOJouIpKMVKKVuadytObbab9iHvtP3zX15DE9wUhZNkQwQSbIZc9Mu6nGeGNo8ezeWNGkqUZO13zb+iZRzm5NLgWHYQsIlWR+dbGGfZA2t5+SNw8KQk1e6Vhhbag/ealxyYHOMq4UFUGzkqW2TuPVzj+Oe4UeOJa4f9/wAgbpJhQygggjIPEGlgoO/8CaP29v3JFnwOz7Odn6qY+KrWtmYPoYciU0poeG4jEU0YeMEELvAyOHAjhQoVJQeaL1LSipKzG2jNV7W3k5yGEI+CMhnO44yN5I6hVp16k1aTOKnFO6Q8j0XEszzhAJXUK7ZO9RwGM43eFVc5OOXgWyq9zXROiIbZSkCBFZixAJxk8TvPcKk6kpu8mcjFR2MpomETtcBBzzLsF8nJXccYzjGQOqp0ksuS+hMqvm4nLTGgre62fdEYk2CSuSwwTx4Edldp1Z0+y7ElCMtzXRGr1vbMzQRBCwAbBY5AyRxJ7TUnWnNWkzkYRjsYk1dtmE4aIEXBBmBLdMg5Gd/V3VFWmrWe2x3JHXxO0+hoHgFu8YeEAAI2WGBw4nO7q7MCuKpJSzJ6kyq1hvonVm1tnLwwqjkY2ssTjsBYkgdwq061SatJnIwjHVIl6EXFUIMrfRUSTSTqmJZQA7ZbpY4ZGcbqu6knFRb0RVRSdzveWiSo0ciK6MMMrAEHxFVjJxd0daT0ZG6G1XtLVi8ECRsRgsMk47ASSQO4USpXqVFaTuVjTjHZDt9FQmbnyg53Y5vbyfIJzs4zjGd/Cq9JLLlvpudyq9xaI0TDbR83AmwmchQWIBPHGScVJ1JTd5PUkYqKsh7VCxhlyCD11CA3HqDo5SCLSLI4Z2iPUTg0w8XWf+QLoYcicvbGOWJopFBjYYK7wCOzd1UGMnF5luEaTVmcZdDwNALdo1aEBVEbZIwuNkb+zAx4CuqpNSzp6nMqtbgNtFasWls/OQwqr4xtZYkDsBYnA8KtOvUmrSZyNOMXdIxpPVW0uJOdmhDyEAbRLg4HAbjwqQr1ILLF6ElTjJ3aHVjoaGGJoY02Y2zlQW+UMHfnIz41WVSUpZnudUUlZHKXV62a3FsYUMAAATfjAORvzniO2uqtNTzp6kyK1jrpLQ0FxGsc0ayIpBUNk4IGAQc52sE7+O81yFSUHeLsRxTVmc9D6v29rtGCJUL42jvJOOALEk47q7OrOfaZIwjHYa3mp1lLI0skCs7nLNtPknhvw3ZVo4ipFWT0KulFu7RK2NmkMaxxrsoowo3nA9O+hyk5O7LpJKyHFVOkHrtptrOyluEUMyBQoPDLMFBPcC2cdeKNh6Sq1FFg6s8kWwc0bonSjpFcHSijnNhmQQx7IViMhW4E4O7o7zjxpidSgm4qn7sGo1HrmJbWTWGdLmKztI4nnkjMhaYsEVASMkLvJJB4d3oFSowcHUm9FpoWnUalljuY1e1kmla6guI40ubUAsYyWjYOpZSM7x4E9Y9Eq0YxUZRfVf8AZ2E27p7oEI+VOcWkjyxRJOVWS36L83Km2FceXnaHSPHq9bbwEHUSi3bZ817APiJZdd+AY63aTvbeHn7cWzRxxF5ed5zOR5gU9meJ7N9KUIUpyyyvdvS1vcNUlNK8bC0HpS9a0kuLhbYZhEkIi5zzGY84GP8ALwPbvqVIUlNQhfezvb2JCU3FuVvAF9D8otxI1tn3JIZpFVoYhMJUBOCxySuBjJpmpg4RUt1bi7WYKNeTttr5hFpbWG6e8ezsY4C8SK8r3BfZG1vAUJvJwRvpeFGmqaqVG7PawWU5OWWHuc7PW+SSxu5jGiXFoZFdCSyF4xncQQdk+PrrssPFVYxvdSt7nFVbg3xQQ6uXzT2sEzhQ0sSOwUEAFlBwMknG/toFWKhNxXBhYNuKbJGhlgDudeZFvSoSP3Es4t3m37QlK5O/axshiATjqNOrCxdO9+ta9vAXdZqfhsSev+n57OOE2yRySSzLEFcMcllYjGGG/IA9NDwtKFSTzuySuWrTlFLKMdW9eDeXcUKBAhgZ5VKsHSVW2SvlYxvzw/8Ai9XC9HTcnz05NHIVs0rI4S6zaQe4vo7dLQpZkZEnOhmVgzbiGI2sKeOBwqyoUVCDk31vIr0lRyklbQKtWNMC7tYrgLs84uSvHBBKkZ6xkHfStan0c3DkGhLNFMF+U/S80DWYimkhWWRlkMahzs9HgpBywycAcaZwdOM1LMr2BV5ONrM11F0ndyXUqNJPPaiMESzwc0RJkdEbhkYz/wDHX3EwpqCaSUvB3JTlJya3REz8o9yvPHNkWimaNYdmYSSBX2crhiuT+FFWDg7b6q99LIo68lfYItddaprUWhjWNfdBIfnVkbY3KeCEHdkgjBpfD0I1M1+HK31CVako2txHurOkbq4jkkZrZlIIiKRzr0xnO2shB2fJ4Y66pWhTg0lfx1X0LU5Skrv6kDonXuedbWJUiF1LO8c6FXxGkeSxA287WyV4nBOaPPCwg5Nt5UrrxuDjWk7LjfUca264T216LaPmFQwiTakjmc52mGMRnPVxxXKGHhOlnd97br6kqVZRnlXLxJWTS9zHo6W6cwNIsZkj2FkCFNkMNpWYMCd/X2eFC6ODrKCvbbgEzSyOTBe25SJiII3jjjuXnjV0ZX2TDLvV4+n2EcSeNMvBQ1ad42f9rmB6eWie9yZ181gvrIGaNbVrfKqNvnOc2m47gQuzn00HDUaVXqu9/SxetOcNVaw80npS8trCeecW3Px71EYkMZXo8ckNne3X2VSFOlOqoxvZ/wBlnKcYNu1zXTGs8sVvaGONJLm72FQElUDMoYk7ydkZ4Zz31KdCMpSu7KJ2U2kubMaE1guRee4r2OEStFzsbwFihUHBBDdIHj6q7Uow6PpKbdr21OQnLNlluD6co0yTXKTxxpEkk0MMoV9kyxHcsnT61K8McfUd4OLjFxeuja8HyB9PJNqW3AN9VtIvcWkE8gUPIgYhQQBnqGST9dJ1oKFRxXAPTk5RTZK0IucL60SaNo5FDo4wyngQa7GTi7rc40mrMEE5MbMEdO52AcrHzzbIOc5GOkDnrzmm/jqnhfnYCsPFE3p/VeG6MbuZY5YshJYpGR1B4jaHH09/aaDSryp3S1T4MJKmpamdCasQ2qSLHtlpv3krsXkY4IyWPZk7uG89tSpXlNpvhsiRpqOwxudRLWSzjs35wxxElGyu2uSSQG2eBzjhV1i6iqOot2VdGLjlJrSmi1nt3t3Ztl02GIwGx19WMnwoMJuMlJF3G6sKLRarbC2BbYEfN53bWzs7PZjOO6o5tzz+pFHq5SIg1LgT3LsPMrWgYRuGXJVjkq/Rwy8RjHWaK8TJ5rpdYoqSVrcDrpvVGG4lE23PDMF2TJBI0bFexiOIrlPEShHLZNeKudlTUnfib2+qlvHaSWkYZY5Q22wOXYtuYljnpEbvsrjxE3NTe6J0cVHKhronUtLd42S6vSsXkxvOxjwBgApjGyBwHVgVeeJc004rXw1/skaeXiwldcgjJGRxHEd4zSwQE/2cWHMmIxbTHOZjgy72LZ28cd+OHCmvjaubNf04AeghlsS2kdXkmW2WR5D7mkSRGyuWeMYBfo7+vOMcaFCs4uTS30LuF0r8DSLViBb03q7SysuywGzstniSMZ2tw356q668nT6N7E6NZsxHXmoUEks0pmukM5zKscuwrY3AMAu9cEjB7TRI4uUYpWWm2hR0U23d6hHo2xjgiSKJdmNBsqOweJ3k99Lzm5ycnuFSSVkMdNavR3MlvJIzg277aBSoG1kHpZByOiKvTrOCaXHQrKCk03wJehFwXk1FtzE0e3NvuDcBwyh1kPEqQu4d1MrFTTv4W9ATopq3qPNPaspdGEySzK0BJRo2VTtEAZJ2eO7qxxqlKu6d7JanZ01K13sd9DaF5hmb3RczbQAxNJthcEno7hgnO/wFcqVc6tZLyOxhl4jXRmqNvBdy3abXOy7W0CRsjaIY7IxkEkdvWatPETnTVN7I5GlFScka6W1TjnuPdPPXEUoQRgxOF6OSceSTxNSGIcYZLJrfU5KknLNc7/8ADqm2ltnmnkWXIZ5HDPhgAQCVwBgdnWa50zzqaSVi2Tq2uN7/AFNt5fcxbbDWuzzbjZDEJjZDnZ3jIzjxrscTOOa3ErKlF2vwHusugY72HmZS4XaDdAgHI4cQd1VpVXSlmiWnBTVmdtN6LW5geCQsEkGGK4BxkHdkEdXZVac3CSkuB2UcysNNJasQT28cEu2RFs824bZdSowGDLjfjuxV4V5Qm5LicdNNWZz0FqpDbSNMGmlmZdkyzyGR9njgE8BwrtTESmsuiXJKxI01F34nManW/M3MDbbJcytM+1skiR8ZZDs7iMDHZU+JnmjLkrHOjVmnxJbQ+jlt4Y4ELFY12VLYzgcM4AodSbnJyfEtGOVWHlULH//Z"/>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60" name="Picture 36" descr="http://www.biomarkerbliki.org/files/user_15/cdc_logo.jp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826696" y="4275956"/>
            <a:ext cx="1570789"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955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400" y="2580382"/>
            <a:ext cx="10015838" cy="183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3600">
                <a:latin typeface="Calibri" pitchFamily="34" charset="0"/>
              </a:rPr>
              <a:t>Modules GeneXpert non détectés (1)</a:t>
            </a:r>
          </a:p>
        </p:txBody>
      </p:sp>
    </p:spTree>
    <p:extLst>
      <p:ext uri="{BB962C8B-B14F-4D97-AF65-F5344CB8AC3E}">
        <p14:creationId xmlns:p14="http://schemas.microsoft.com/office/powerpoint/2010/main" val="1942884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7" name="Rectangle 7"/>
          <p:cNvSpPr>
            <a:spLocks noGrp="1" noChangeArrowheads="1"/>
          </p:cNvSpPr>
          <p:nvPr>
            <p:ph type="title"/>
          </p:nvPr>
        </p:nvSpPr>
        <p:spPr/>
        <p:txBody>
          <a:bodyPr rtlCol="0"/>
          <a:lstStyle/>
          <a:p>
            <a:pPr rtl="0" eaLnBrk="1" hangingPunct="1">
              <a:defRPr/>
            </a:pPr>
            <a:r>
              <a:rPr lang="fr">
                <a:solidFill>
                  <a:srgbClr val="421C5E"/>
                </a:solidFill>
              </a:rPr>
              <a:t>  </a:t>
            </a:r>
            <a:endParaRPr lang="en-US" dirty="0">
              <a:solidFill>
                <a:srgbClr val="421C5E"/>
              </a:solidFill>
            </a:endParaRPr>
          </a:p>
        </p:txBody>
      </p:sp>
      <p:sp>
        <p:nvSpPr>
          <p:cNvPr id="220168"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3600">
                <a:latin typeface="Calibri" pitchFamily="34" charset="0"/>
              </a:rPr>
              <a:t>Modules GeneXpert non détectés (2)</a:t>
            </a:r>
          </a:p>
        </p:txBody>
      </p:sp>
      <p:sp>
        <p:nvSpPr>
          <p:cNvPr id="7" name="Content Placeholder 2"/>
          <p:cNvSpPr>
            <a:spLocks noGrp="1"/>
          </p:cNvSpPr>
          <p:nvPr>
            <p:ph idx="1"/>
          </p:nvPr>
        </p:nvSpPr>
        <p:spPr>
          <a:xfrm>
            <a:off x="223364" y="1323628"/>
            <a:ext cx="11169627" cy="1021213"/>
          </a:xfrm>
        </p:spPr>
        <p:txBody>
          <a:bodyPr rtlCol="0"/>
          <a:lstStyle/>
          <a:p>
            <a:pPr marL="0" indent="0" rtl="0">
              <a:buNone/>
              <a:defRPr/>
            </a:pPr>
            <a:r>
              <a:rPr lang="fr" sz="2100" b="1">
                <a:solidFill>
                  <a:srgbClr val="421C5E"/>
                </a:solidFill>
                <a:latin typeface="Calibri" pitchFamily="34" charset="0"/>
                <a:ea typeface="ＭＳ Ｐゴシック" charset="-128"/>
                <a:cs typeface="Calibri" pitchFamily="34" charset="0"/>
              </a:rPr>
              <a:t>L’équipement GeneXpert a-t-il été mis en marche avant de l'ordinateur ? </a:t>
            </a:r>
          </a:p>
        </p:txBody>
      </p:sp>
      <p:sp>
        <p:nvSpPr>
          <p:cNvPr id="16" name="TextBox 13"/>
          <p:cNvSpPr txBox="1">
            <a:spLocks noChangeArrowheads="1"/>
          </p:cNvSpPr>
          <p:nvPr/>
        </p:nvSpPr>
        <p:spPr bwMode="auto">
          <a:xfrm>
            <a:off x="361214" y="3160941"/>
            <a:ext cx="6466626" cy="39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70" tIns="52085" rIns="104170" bIns="52085" rtlCol="0">
            <a:spAutoFit/>
          </a:bodyPr>
          <a:lstStyle>
            <a:lvl1pPr algn="l" rtl="0" eaLnBrk="0" hangingPunct="0">
              <a:defRPr>
                <a:solidFill>
                  <a:schemeClr val="tx1"/>
                </a:solidFill>
                <a:latin typeface="Arial" charset="0"/>
              </a:defRPr>
            </a:lvl1pPr>
            <a:lvl2pPr marL="742950" indent="-285750" algn="l" rtl="0" eaLnBrk="0" hangingPunct="0">
              <a:defRPr>
                <a:solidFill>
                  <a:schemeClr val="tx1"/>
                </a:solidFill>
                <a:latin typeface="Arial" charset="0"/>
              </a:defRPr>
            </a:lvl2pPr>
            <a:lvl3pPr marL="1143000" indent="-228600" algn="l" rtl="0" eaLnBrk="0" hangingPunct="0">
              <a:defRPr>
                <a:solidFill>
                  <a:schemeClr val="tx1"/>
                </a:solidFill>
                <a:latin typeface="Arial" charset="0"/>
              </a:defRPr>
            </a:lvl3pPr>
            <a:lvl4pPr marL="1600200" indent="-228600" algn="l" rtl="0" eaLnBrk="0" hangingPunct="0">
              <a:defRPr>
                <a:solidFill>
                  <a:schemeClr val="tx1"/>
                </a:solidFill>
                <a:latin typeface="Arial" charset="0"/>
              </a:defRPr>
            </a:lvl4pPr>
            <a:lvl5pPr marL="2057400" indent="-228600" algn="l" rtl="0" eaLnBrk="0" hangingPunct="0">
              <a:defRPr>
                <a:solidFill>
                  <a:schemeClr val="tx1"/>
                </a:solidFill>
                <a:latin typeface="Arial" charset="0"/>
              </a:defRPr>
            </a:lvl5pPr>
            <a:lvl6pPr marL="2514600" indent="-228600" algn="l" rtl="0" eaLnBrk="0" fontAlgn="base" hangingPunct="0">
              <a:spcBef>
                <a:spcPct val="0"/>
              </a:spcBef>
              <a:spcAft>
                <a:spcPct val="0"/>
              </a:spcAft>
              <a:defRPr>
                <a:solidFill>
                  <a:schemeClr val="tx1"/>
                </a:solidFill>
                <a:latin typeface="Arial" charset="0"/>
              </a:defRPr>
            </a:lvl6pPr>
            <a:lvl7pPr marL="2971800" indent="-228600" algn="l" rtl="0" eaLnBrk="0" fontAlgn="base" hangingPunct="0">
              <a:spcBef>
                <a:spcPct val="0"/>
              </a:spcBef>
              <a:spcAft>
                <a:spcPct val="0"/>
              </a:spcAft>
              <a:defRPr>
                <a:solidFill>
                  <a:schemeClr val="tx1"/>
                </a:solidFill>
                <a:latin typeface="Arial" charset="0"/>
              </a:defRPr>
            </a:lvl7pPr>
            <a:lvl8pPr marL="3429000" indent="-228600" algn="l" rtl="0" eaLnBrk="0" fontAlgn="base" hangingPunct="0">
              <a:spcBef>
                <a:spcPct val="0"/>
              </a:spcBef>
              <a:spcAft>
                <a:spcPct val="0"/>
              </a:spcAft>
              <a:defRPr>
                <a:solidFill>
                  <a:schemeClr val="tx1"/>
                </a:solidFill>
                <a:latin typeface="Arial" charset="0"/>
              </a:defRPr>
            </a:lvl8pPr>
            <a:lvl9pPr marL="3886200" indent="-228600" algn="l" rtl="0" eaLnBrk="0" fontAlgn="base" hangingPunct="0">
              <a:spcBef>
                <a:spcPct val="0"/>
              </a:spcBef>
              <a:spcAft>
                <a:spcPct val="0"/>
              </a:spcAft>
              <a:defRPr>
                <a:solidFill>
                  <a:schemeClr val="tx1"/>
                </a:solidFill>
                <a:latin typeface="Arial" charset="0"/>
              </a:defRPr>
            </a:lvl9pPr>
          </a:lstStyle>
          <a:p>
            <a:pPr rtl="0" eaLnBrk="1" hangingPunct="1"/>
            <a:r>
              <a:rPr lang="fr" sz="1900">
                <a:solidFill>
                  <a:srgbClr val="421C5E"/>
                </a:solidFill>
                <a:latin typeface="Calibri" pitchFamily="34" charset="0"/>
              </a:rPr>
              <a:t>Le câble Ethernet est-il lâche, non branché ou endommagé ?</a:t>
            </a:r>
          </a:p>
        </p:txBody>
      </p:sp>
      <p:cxnSp>
        <p:nvCxnSpPr>
          <p:cNvPr id="17" name="Straight Arrow Connector 16"/>
          <p:cNvCxnSpPr/>
          <p:nvPr/>
        </p:nvCxnSpPr>
        <p:spPr>
          <a:xfrm rot="10800000" flipV="1">
            <a:off x="1672637" y="3587450"/>
            <a:ext cx="669525" cy="316071"/>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rot="16200000" flipH="1">
            <a:off x="2650656" y="3424835"/>
            <a:ext cx="366887" cy="658763"/>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9" name="TextBox 22"/>
          <p:cNvSpPr txBox="1">
            <a:spLocks noChangeArrowheads="1"/>
          </p:cNvSpPr>
          <p:nvPr/>
        </p:nvSpPr>
        <p:spPr bwMode="auto">
          <a:xfrm>
            <a:off x="3122359" y="3746359"/>
            <a:ext cx="660556" cy="396793"/>
          </a:xfrm>
          <a:prstGeom prst="rect">
            <a:avLst/>
          </a:prstGeom>
          <a:noFill/>
          <a:ln>
            <a:solidFill>
              <a:srgbClr val="000000"/>
            </a:solidFill>
          </a:ln>
          <a:extLst/>
        </p:spPr>
        <p:txBody>
          <a:bodyPr wrap="square" lIns="104170" tIns="52085" rIns="104170" bIns="52085" rtlCol="0">
            <a:spAutoFit/>
          </a:bodyPr>
          <a:lstStyle>
            <a:defPPr>
              <a:defRPr lang="en-GB"/>
            </a:defPPr>
            <a:lvl1pPr algn="ctr" rtl="0" eaLnBrk="1" hangingPunct="1">
              <a:defRPr sz="1900">
                <a:solidFill>
                  <a:srgbClr val="421C5E"/>
                </a:solidFill>
                <a:latin typeface="Calibri" pitchFamily="34" charset="0"/>
              </a:defRPr>
            </a:lvl1pPr>
            <a:lvl2pPr marL="742950" indent="-285750" algn="l" rtl="0" eaLnBrk="0" hangingPunct="0">
              <a:defRPr>
                <a:solidFill>
                  <a:schemeClr val="tx1"/>
                </a:solidFill>
              </a:defRPr>
            </a:lvl2pPr>
            <a:lvl3pPr marL="1143000" indent="-228600" algn="l" rtl="0" eaLnBrk="0" hangingPunct="0">
              <a:defRPr>
                <a:solidFill>
                  <a:schemeClr val="tx1"/>
                </a:solidFill>
              </a:defRPr>
            </a:lvl3pPr>
            <a:lvl4pPr marL="1600200" indent="-228600" algn="l" rtl="0" eaLnBrk="0" hangingPunct="0">
              <a:defRPr>
                <a:solidFill>
                  <a:schemeClr val="tx1"/>
                </a:solidFill>
              </a:defRPr>
            </a:lvl4pPr>
            <a:lvl5pPr marL="2057400" indent="-228600" algn="l" rtl="0" eaLnBrk="0" hangingPunct="0">
              <a:defRPr>
                <a:solidFill>
                  <a:schemeClr val="tx1"/>
                </a:solidFill>
              </a:defRPr>
            </a:lvl5pPr>
            <a:lvl6pPr marL="2514600" indent="-228600" algn="l" rtl="0" eaLnBrk="0" fontAlgn="base" hangingPunct="0">
              <a:spcBef>
                <a:spcPct val="0"/>
              </a:spcBef>
              <a:spcAft>
                <a:spcPct val="0"/>
              </a:spcAft>
              <a:defRPr>
                <a:solidFill>
                  <a:schemeClr val="tx1"/>
                </a:solidFill>
              </a:defRPr>
            </a:lvl6pPr>
            <a:lvl7pPr marL="2971800" indent="-228600" algn="l" rtl="0" eaLnBrk="0" fontAlgn="base" hangingPunct="0">
              <a:spcBef>
                <a:spcPct val="0"/>
              </a:spcBef>
              <a:spcAft>
                <a:spcPct val="0"/>
              </a:spcAft>
              <a:defRPr>
                <a:solidFill>
                  <a:schemeClr val="tx1"/>
                </a:solidFill>
              </a:defRPr>
            </a:lvl7pPr>
            <a:lvl8pPr marL="3429000" indent="-228600" algn="l" rtl="0" eaLnBrk="0" fontAlgn="base" hangingPunct="0">
              <a:spcBef>
                <a:spcPct val="0"/>
              </a:spcBef>
              <a:spcAft>
                <a:spcPct val="0"/>
              </a:spcAft>
              <a:defRPr>
                <a:solidFill>
                  <a:schemeClr val="tx1"/>
                </a:solidFill>
              </a:defRPr>
            </a:lvl8pPr>
            <a:lvl9pPr marL="3886200" indent="-228600" algn="l" rtl="0" eaLnBrk="0" fontAlgn="base" hangingPunct="0">
              <a:spcBef>
                <a:spcPct val="0"/>
              </a:spcBef>
              <a:spcAft>
                <a:spcPct val="0"/>
              </a:spcAft>
              <a:defRPr>
                <a:solidFill>
                  <a:schemeClr val="tx1"/>
                </a:solidFill>
              </a:defRPr>
            </a:lvl9pPr>
          </a:lstStyle>
          <a:p>
            <a:pPr rtl="0"/>
            <a:r>
              <a:rPr lang="fr"/>
              <a:t>OUI </a:t>
            </a:r>
          </a:p>
        </p:txBody>
      </p:sp>
      <p:cxnSp>
        <p:nvCxnSpPr>
          <p:cNvPr id="21" name="Straight Arrow Connector 20"/>
          <p:cNvCxnSpPr/>
          <p:nvPr/>
        </p:nvCxnSpPr>
        <p:spPr>
          <a:xfrm rot="5400000">
            <a:off x="704610" y="4167712"/>
            <a:ext cx="553212" cy="515875"/>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25" name="TextBox 28"/>
          <p:cNvSpPr txBox="1">
            <a:spLocks noChangeArrowheads="1"/>
          </p:cNvSpPr>
          <p:nvPr/>
        </p:nvSpPr>
        <p:spPr bwMode="auto">
          <a:xfrm>
            <a:off x="2172344" y="4491980"/>
            <a:ext cx="7348439" cy="63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70" tIns="52085" rIns="104170" bIns="52085" rtlCol="0">
            <a:spAutoFit/>
          </a:bodyPr>
          <a:lstStyle>
            <a:lvl1pPr marL="419100" indent="-419100" algn="l" rtl="0" eaLnBrk="0" hangingPunct="0">
              <a:defRPr>
                <a:solidFill>
                  <a:schemeClr val="tx1"/>
                </a:solidFill>
                <a:latin typeface="Arial" charset="0"/>
              </a:defRPr>
            </a:lvl1pPr>
            <a:lvl2pPr marL="742950" indent="-285750" algn="l" rtl="0" eaLnBrk="0" hangingPunct="0">
              <a:defRPr>
                <a:solidFill>
                  <a:schemeClr val="tx1"/>
                </a:solidFill>
                <a:latin typeface="Arial" charset="0"/>
              </a:defRPr>
            </a:lvl2pPr>
            <a:lvl3pPr marL="1143000" indent="-228600" algn="l" rtl="0" eaLnBrk="0" hangingPunct="0">
              <a:defRPr>
                <a:solidFill>
                  <a:schemeClr val="tx1"/>
                </a:solidFill>
                <a:latin typeface="Arial" charset="0"/>
              </a:defRPr>
            </a:lvl3pPr>
            <a:lvl4pPr marL="1600200" indent="-228600" algn="l" rtl="0" eaLnBrk="0" hangingPunct="0">
              <a:defRPr>
                <a:solidFill>
                  <a:schemeClr val="tx1"/>
                </a:solidFill>
                <a:latin typeface="Arial" charset="0"/>
              </a:defRPr>
            </a:lvl4pPr>
            <a:lvl5pPr marL="2057400" indent="-228600" algn="l" rtl="0" eaLnBrk="0" hangingPunct="0">
              <a:defRPr>
                <a:solidFill>
                  <a:schemeClr val="tx1"/>
                </a:solidFill>
                <a:latin typeface="Arial" charset="0"/>
              </a:defRPr>
            </a:lvl5pPr>
            <a:lvl6pPr marL="2514600" indent="-228600" algn="l" rtl="0" eaLnBrk="0" fontAlgn="base" hangingPunct="0">
              <a:spcBef>
                <a:spcPct val="0"/>
              </a:spcBef>
              <a:spcAft>
                <a:spcPct val="0"/>
              </a:spcAft>
              <a:defRPr>
                <a:solidFill>
                  <a:schemeClr val="tx1"/>
                </a:solidFill>
                <a:latin typeface="Arial" charset="0"/>
              </a:defRPr>
            </a:lvl6pPr>
            <a:lvl7pPr marL="2971800" indent="-228600" algn="l" rtl="0" eaLnBrk="0" fontAlgn="base" hangingPunct="0">
              <a:spcBef>
                <a:spcPct val="0"/>
              </a:spcBef>
              <a:spcAft>
                <a:spcPct val="0"/>
              </a:spcAft>
              <a:defRPr>
                <a:solidFill>
                  <a:schemeClr val="tx1"/>
                </a:solidFill>
                <a:latin typeface="Arial" charset="0"/>
              </a:defRPr>
            </a:lvl7pPr>
            <a:lvl8pPr marL="3429000" indent="-228600" algn="l" rtl="0" eaLnBrk="0" fontAlgn="base" hangingPunct="0">
              <a:spcBef>
                <a:spcPct val="0"/>
              </a:spcBef>
              <a:spcAft>
                <a:spcPct val="0"/>
              </a:spcAft>
              <a:defRPr>
                <a:solidFill>
                  <a:schemeClr val="tx1"/>
                </a:solidFill>
                <a:latin typeface="Arial" charset="0"/>
              </a:defRPr>
            </a:lvl8pPr>
            <a:lvl9pPr marL="3886200" indent="-228600" algn="l" rtl="0" eaLnBrk="0" fontAlgn="base" hangingPunct="0">
              <a:spcBef>
                <a:spcPct val="0"/>
              </a:spcBef>
              <a:spcAft>
                <a:spcPct val="0"/>
              </a:spcAft>
              <a:defRPr>
                <a:solidFill>
                  <a:schemeClr val="tx1"/>
                </a:solidFill>
                <a:latin typeface="Arial" charset="0"/>
              </a:defRPr>
            </a:lvl9pPr>
          </a:lstStyle>
          <a:p>
            <a:pPr rtl="0" eaLnBrk="1" hangingPunct="1">
              <a:lnSpc>
                <a:spcPct val="90000"/>
              </a:lnSpc>
            </a:pPr>
            <a:r>
              <a:rPr lang="fr" sz="1900" dirty="0">
                <a:solidFill>
                  <a:srgbClr val="421C5E"/>
                </a:solidFill>
                <a:latin typeface="Calibri" pitchFamily="34" charset="0"/>
              </a:rPr>
              <a:t> Mauvaise plaque passerelle ou port LAN de l'ordinateur</a:t>
            </a:r>
          </a:p>
          <a:p>
            <a:pPr rtl="0" eaLnBrk="1" hangingPunct="1">
              <a:lnSpc>
                <a:spcPct val="90000"/>
              </a:lnSpc>
            </a:pPr>
            <a:endParaRPr lang="en-US" sz="1900" dirty="0">
              <a:solidFill>
                <a:srgbClr val="421C5E"/>
              </a:solidFill>
              <a:latin typeface="Calibri" pitchFamily="34" charset="0"/>
            </a:endParaRPr>
          </a:p>
        </p:txBody>
      </p:sp>
      <p:sp>
        <p:nvSpPr>
          <p:cNvPr id="27" name="TextBox 12"/>
          <p:cNvSpPr txBox="1">
            <a:spLocks noChangeArrowheads="1"/>
          </p:cNvSpPr>
          <p:nvPr/>
        </p:nvSpPr>
        <p:spPr bwMode="auto">
          <a:xfrm>
            <a:off x="4192191" y="3699892"/>
            <a:ext cx="5388855" cy="39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70" tIns="52085" rIns="104170" bIns="52085" rtlCol="0">
            <a:spAutoFit/>
          </a:bodyPr>
          <a:lstStyle>
            <a:lvl1pPr algn="l" rtl="0" eaLnBrk="0" hangingPunct="0">
              <a:defRPr>
                <a:solidFill>
                  <a:schemeClr val="tx1"/>
                </a:solidFill>
                <a:latin typeface="Arial" charset="0"/>
              </a:defRPr>
            </a:lvl1pPr>
            <a:lvl2pPr marL="742950" indent="-285750" algn="l" rtl="0" eaLnBrk="0" hangingPunct="0">
              <a:defRPr>
                <a:solidFill>
                  <a:schemeClr val="tx1"/>
                </a:solidFill>
                <a:latin typeface="Arial" charset="0"/>
              </a:defRPr>
            </a:lvl2pPr>
            <a:lvl3pPr marL="1143000" indent="-228600" algn="l" rtl="0" eaLnBrk="0" hangingPunct="0">
              <a:defRPr>
                <a:solidFill>
                  <a:schemeClr val="tx1"/>
                </a:solidFill>
                <a:latin typeface="Arial" charset="0"/>
              </a:defRPr>
            </a:lvl3pPr>
            <a:lvl4pPr marL="1600200" indent="-228600" algn="l" rtl="0" eaLnBrk="0" hangingPunct="0">
              <a:defRPr>
                <a:solidFill>
                  <a:schemeClr val="tx1"/>
                </a:solidFill>
                <a:latin typeface="Arial" charset="0"/>
              </a:defRPr>
            </a:lvl4pPr>
            <a:lvl5pPr marL="2057400" indent="-228600" algn="l" rtl="0" eaLnBrk="0" hangingPunct="0">
              <a:defRPr>
                <a:solidFill>
                  <a:schemeClr val="tx1"/>
                </a:solidFill>
                <a:latin typeface="Arial" charset="0"/>
              </a:defRPr>
            </a:lvl5pPr>
            <a:lvl6pPr marL="2514600" indent="-228600" algn="l" rtl="0" eaLnBrk="0" fontAlgn="base" hangingPunct="0">
              <a:spcBef>
                <a:spcPct val="0"/>
              </a:spcBef>
              <a:spcAft>
                <a:spcPct val="0"/>
              </a:spcAft>
              <a:defRPr>
                <a:solidFill>
                  <a:schemeClr val="tx1"/>
                </a:solidFill>
                <a:latin typeface="Arial" charset="0"/>
              </a:defRPr>
            </a:lvl6pPr>
            <a:lvl7pPr marL="2971800" indent="-228600" algn="l" rtl="0" eaLnBrk="0" fontAlgn="base" hangingPunct="0">
              <a:spcBef>
                <a:spcPct val="0"/>
              </a:spcBef>
              <a:spcAft>
                <a:spcPct val="0"/>
              </a:spcAft>
              <a:defRPr>
                <a:solidFill>
                  <a:schemeClr val="tx1"/>
                </a:solidFill>
                <a:latin typeface="Arial" charset="0"/>
              </a:defRPr>
            </a:lvl7pPr>
            <a:lvl8pPr marL="3429000" indent="-228600" algn="l" rtl="0" eaLnBrk="0" fontAlgn="base" hangingPunct="0">
              <a:spcBef>
                <a:spcPct val="0"/>
              </a:spcBef>
              <a:spcAft>
                <a:spcPct val="0"/>
              </a:spcAft>
              <a:defRPr>
                <a:solidFill>
                  <a:schemeClr val="tx1"/>
                </a:solidFill>
                <a:latin typeface="Arial" charset="0"/>
              </a:defRPr>
            </a:lvl8pPr>
            <a:lvl9pPr marL="3886200" indent="-228600" algn="l" rtl="0" eaLnBrk="0" fontAlgn="base" hangingPunct="0">
              <a:spcBef>
                <a:spcPct val="0"/>
              </a:spcBef>
              <a:spcAft>
                <a:spcPct val="0"/>
              </a:spcAft>
              <a:defRPr>
                <a:solidFill>
                  <a:schemeClr val="tx1"/>
                </a:solidFill>
                <a:latin typeface="Arial" charset="0"/>
              </a:defRPr>
            </a:lvl9pPr>
          </a:lstStyle>
          <a:p>
            <a:pPr rtl="0" eaLnBrk="1" hangingPunct="1"/>
            <a:r>
              <a:rPr lang="fr" sz="1900">
                <a:solidFill>
                  <a:srgbClr val="421C5E"/>
                </a:solidFill>
                <a:latin typeface="Calibri" pitchFamily="34" charset="0"/>
              </a:rPr>
              <a:t>Remplacez le câble</a:t>
            </a:r>
          </a:p>
        </p:txBody>
      </p:sp>
      <p:cxnSp>
        <p:nvCxnSpPr>
          <p:cNvPr id="30" name="Straight Arrow Connector 29"/>
          <p:cNvCxnSpPr/>
          <p:nvPr/>
        </p:nvCxnSpPr>
        <p:spPr>
          <a:xfrm rot="16200000" flipH="1">
            <a:off x="1569351" y="4193691"/>
            <a:ext cx="553212" cy="463916"/>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31" name="Rectangle 42"/>
          <p:cNvSpPr>
            <a:spLocks noChangeArrowheads="1"/>
          </p:cNvSpPr>
          <p:nvPr/>
        </p:nvSpPr>
        <p:spPr bwMode="auto">
          <a:xfrm>
            <a:off x="23282" y="4780012"/>
            <a:ext cx="2939376" cy="185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70" tIns="52085" rIns="104170" bIns="52085" rtlCol="0">
            <a:spAutoFit/>
          </a:bodyPr>
          <a:lstStyle/>
          <a:p>
            <a:pPr rtl="0"/>
            <a:r>
              <a:rPr lang="fr" sz="1900">
                <a:solidFill>
                  <a:srgbClr val="421C5E"/>
                </a:solidFill>
                <a:latin typeface="Calibri" pitchFamily="34" charset="0"/>
              </a:rPr>
              <a:t>Problème lié à l’adresse IP :         </a:t>
            </a:r>
          </a:p>
          <a:p>
            <a:pPr rtl="0"/>
            <a:endParaRPr lang="en-US" sz="1900" dirty="0">
              <a:solidFill>
                <a:srgbClr val="421C5E"/>
              </a:solidFill>
              <a:latin typeface="Calibri" pitchFamily="34" charset="0"/>
            </a:endParaRPr>
          </a:p>
          <a:p>
            <a:pPr rtl="0"/>
            <a:r>
              <a:rPr lang="fr" sz="1900">
                <a:solidFill>
                  <a:srgbClr val="421C5E"/>
                </a:solidFill>
                <a:latin typeface="Calibri" pitchFamily="34" charset="0"/>
              </a:rPr>
              <a:t>Contactez </a:t>
            </a:r>
            <a:r>
              <a:rPr lang="fr" sz="1900">
                <a:solidFill>
                  <a:srgbClr val="FF0000"/>
                </a:solidFill>
                <a:latin typeface="Calibri" pitchFamily="34" charset="0"/>
              </a:rPr>
              <a:t>Cepheid Support technique </a:t>
            </a:r>
            <a:r>
              <a:rPr lang="fr" sz="1900">
                <a:solidFill>
                  <a:srgbClr val="421C5E"/>
                </a:solidFill>
                <a:latin typeface="Calibri" pitchFamily="34" charset="0"/>
                <a:sym typeface="Wingdings" pitchFamily="2" charset="2"/>
              </a:rPr>
              <a:t>reconfigurez l'adresse IP</a:t>
            </a:r>
            <a:endParaRPr lang="en-US" sz="1900" dirty="0">
              <a:solidFill>
                <a:srgbClr val="421C5E"/>
              </a:solidFill>
              <a:latin typeface="Calibri" pitchFamily="34" charset="0"/>
            </a:endParaRPr>
          </a:p>
        </p:txBody>
      </p:sp>
      <p:cxnSp>
        <p:nvCxnSpPr>
          <p:cNvPr id="32" name="Straight Arrow Connector 31"/>
          <p:cNvCxnSpPr/>
          <p:nvPr/>
        </p:nvCxnSpPr>
        <p:spPr>
          <a:xfrm>
            <a:off x="6424439" y="4951183"/>
            <a:ext cx="477649"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33" name="TextBox 12"/>
          <p:cNvSpPr txBox="1">
            <a:spLocks noChangeArrowheads="1"/>
          </p:cNvSpPr>
          <p:nvPr/>
        </p:nvSpPr>
        <p:spPr bwMode="auto">
          <a:xfrm>
            <a:off x="7000503" y="4780012"/>
            <a:ext cx="2899461" cy="127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170" tIns="52085" rIns="104170" bIns="52085" rtlCol="0">
            <a:spAutoFit/>
          </a:bodyPr>
          <a:lstStyle>
            <a:lvl1pPr algn="l" rtl="0" eaLnBrk="0" hangingPunct="0">
              <a:defRPr>
                <a:solidFill>
                  <a:schemeClr val="tx1"/>
                </a:solidFill>
                <a:latin typeface="Arial" charset="0"/>
              </a:defRPr>
            </a:lvl1pPr>
            <a:lvl2pPr marL="742950" indent="-285750" algn="l" rtl="0" eaLnBrk="0" hangingPunct="0">
              <a:defRPr>
                <a:solidFill>
                  <a:schemeClr val="tx1"/>
                </a:solidFill>
                <a:latin typeface="Arial" charset="0"/>
              </a:defRPr>
            </a:lvl2pPr>
            <a:lvl3pPr marL="1143000" indent="-228600" algn="l" rtl="0" eaLnBrk="0" hangingPunct="0">
              <a:defRPr>
                <a:solidFill>
                  <a:schemeClr val="tx1"/>
                </a:solidFill>
                <a:latin typeface="Arial" charset="0"/>
              </a:defRPr>
            </a:lvl3pPr>
            <a:lvl4pPr marL="1600200" indent="-228600" algn="l" rtl="0" eaLnBrk="0" hangingPunct="0">
              <a:defRPr>
                <a:solidFill>
                  <a:schemeClr val="tx1"/>
                </a:solidFill>
                <a:latin typeface="Arial" charset="0"/>
              </a:defRPr>
            </a:lvl4pPr>
            <a:lvl5pPr marL="2057400" indent="-228600" algn="l" rtl="0" eaLnBrk="0" hangingPunct="0">
              <a:defRPr>
                <a:solidFill>
                  <a:schemeClr val="tx1"/>
                </a:solidFill>
                <a:latin typeface="Arial" charset="0"/>
              </a:defRPr>
            </a:lvl5pPr>
            <a:lvl6pPr marL="2514600" indent="-228600" algn="l" rtl="0" eaLnBrk="0" fontAlgn="base" hangingPunct="0">
              <a:spcBef>
                <a:spcPct val="0"/>
              </a:spcBef>
              <a:spcAft>
                <a:spcPct val="0"/>
              </a:spcAft>
              <a:defRPr>
                <a:solidFill>
                  <a:schemeClr val="tx1"/>
                </a:solidFill>
                <a:latin typeface="Arial" charset="0"/>
              </a:defRPr>
            </a:lvl6pPr>
            <a:lvl7pPr marL="2971800" indent="-228600" algn="l" rtl="0" eaLnBrk="0" fontAlgn="base" hangingPunct="0">
              <a:spcBef>
                <a:spcPct val="0"/>
              </a:spcBef>
              <a:spcAft>
                <a:spcPct val="0"/>
              </a:spcAft>
              <a:defRPr>
                <a:solidFill>
                  <a:schemeClr val="tx1"/>
                </a:solidFill>
                <a:latin typeface="Arial" charset="0"/>
              </a:defRPr>
            </a:lvl7pPr>
            <a:lvl8pPr marL="3429000" indent="-228600" algn="l" rtl="0" eaLnBrk="0" fontAlgn="base" hangingPunct="0">
              <a:spcBef>
                <a:spcPct val="0"/>
              </a:spcBef>
              <a:spcAft>
                <a:spcPct val="0"/>
              </a:spcAft>
              <a:defRPr>
                <a:solidFill>
                  <a:schemeClr val="tx1"/>
                </a:solidFill>
                <a:latin typeface="Arial" charset="0"/>
              </a:defRPr>
            </a:lvl8pPr>
            <a:lvl9pPr marL="3886200" indent="-228600" algn="l" rtl="0" eaLnBrk="0" fontAlgn="base" hangingPunct="0">
              <a:spcBef>
                <a:spcPct val="0"/>
              </a:spcBef>
              <a:spcAft>
                <a:spcPct val="0"/>
              </a:spcAft>
              <a:defRPr>
                <a:solidFill>
                  <a:schemeClr val="tx1"/>
                </a:solidFill>
                <a:latin typeface="Arial" charset="0"/>
              </a:defRPr>
            </a:lvl9pPr>
          </a:lstStyle>
          <a:p>
            <a:pPr rtl="0" eaLnBrk="1" hangingPunct="1"/>
            <a:r>
              <a:rPr lang="fr" sz="1900">
                <a:solidFill>
                  <a:srgbClr val="421C5E"/>
                </a:solidFill>
                <a:latin typeface="Calibri" pitchFamily="34" charset="0"/>
              </a:rPr>
              <a:t>Veuillez contacter </a:t>
            </a:r>
            <a:r>
              <a:rPr lang="fr" sz="1900">
                <a:solidFill>
                  <a:srgbClr val="FF0000"/>
                </a:solidFill>
                <a:latin typeface="Calibri" pitchFamily="34" charset="0"/>
              </a:rPr>
              <a:t> l’équipe d’assistance technique de Cepheid </a:t>
            </a:r>
            <a:r>
              <a:rPr lang="fr" sz="1900">
                <a:solidFill>
                  <a:srgbClr val="421C5E"/>
                </a:solidFill>
                <a:latin typeface="Calibri" pitchFamily="34" charset="0"/>
              </a:rPr>
              <a:t>pour remplacer l’ordinateur ou le module.</a:t>
            </a:r>
          </a:p>
        </p:txBody>
      </p:sp>
      <p:sp>
        <p:nvSpPr>
          <p:cNvPr id="38" name="TextBox 5"/>
          <p:cNvSpPr txBox="1">
            <a:spLocks noChangeArrowheads="1"/>
          </p:cNvSpPr>
          <p:nvPr/>
        </p:nvSpPr>
        <p:spPr bwMode="auto">
          <a:xfrm>
            <a:off x="8817703" y="1395636"/>
            <a:ext cx="847096" cy="39679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104170" tIns="52085" rIns="104170" bIns="52085" rtlCol="0">
            <a:spAutoFit/>
          </a:bodyPr>
          <a:lstStyle>
            <a:defPPr>
              <a:defRPr lang="en-GB"/>
            </a:defPPr>
            <a:lvl1pPr algn="ctr" rtl="0" eaLnBrk="1" hangingPunct="1">
              <a:defRPr sz="1900">
                <a:solidFill>
                  <a:srgbClr val="421C5E"/>
                </a:solidFill>
                <a:latin typeface="Calibri" pitchFamily="34" charset="0"/>
              </a:defRPr>
            </a:lvl1pPr>
            <a:lvl2pPr marL="742950" indent="-285750" algn="l" rtl="0" eaLnBrk="0" hangingPunct="0">
              <a:defRPr>
                <a:solidFill>
                  <a:schemeClr val="tx1"/>
                </a:solidFill>
              </a:defRPr>
            </a:lvl2pPr>
            <a:lvl3pPr marL="1143000" indent="-228600" algn="l" rtl="0" eaLnBrk="0" hangingPunct="0">
              <a:defRPr>
                <a:solidFill>
                  <a:schemeClr val="tx1"/>
                </a:solidFill>
              </a:defRPr>
            </a:lvl3pPr>
            <a:lvl4pPr marL="1600200" indent="-228600" algn="l" rtl="0" eaLnBrk="0" hangingPunct="0">
              <a:defRPr>
                <a:solidFill>
                  <a:schemeClr val="tx1"/>
                </a:solidFill>
              </a:defRPr>
            </a:lvl4pPr>
            <a:lvl5pPr marL="2057400" indent="-228600" algn="l" rtl="0" eaLnBrk="0" hangingPunct="0">
              <a:defRPr>
                <a:solidFill>
                  <a:schemeClr val="tx1"/>
                </a:solidFill>
              </a:defRPr>
            </a:lvl5pPr>
            <a:lvl6pPr marL="2514600" indent="-228600" algn="l" rtl="0" eaLnBrk="0" fontAlgn="base" hangingPunct="0">
              <a:spcBef>
                <a:spcPct val="0"/>
              </a:spcBef>
              <a:spcAft>
                <a:spcPct val="0"/>
              </a:spcAft>
              <a:defRPr>
                <a:solidFill>
                  <a:schemeClr val="tx1"/>
                </a:solidFill>
              </a:defRPr>
            </a:lvl6pPr>
            <a:lvl7pPr marL="2971800" indent="-228600" algn="l" rtl="0" eaLnBrk="0" fontAlgn="base" hangingPunct="0">
              <a:spcBef>
                <a:spcPct val="0"/>
              </a:spcBef>
              <a:spcAft>
                <a:spcPct val="0"/>
              </a:spcAft>
              <a:defRPr>
                <a:solidFill>
                  <a:schemeClr val="tx1"/>
                </a:solidFill>
              </a:defRPr>
            </a:lvl7pPr>
            <a:lvl8pPr marL="3429000" indent="-228600" algn="l" rtl="0" eaLnBrk="0" fontAlgn="base" hangingPunct="0">
              <a:spcBef>
                <a:spcPct val="0"/>
              </a:spcBef>
              <a:spcAft>
                <a:spcPct val="0"/>
              </a:spcAft>
              <a:defRPr>
                <a:solidFill>
                  <a:schemeClr val="tx1"/>
                </a:solidFill>
              </a:defRPr>
            </a:lvl8pPr>
            <a:lvl9pPr marL="3886200" indent="-228600" algn="l" rtl="0" eaLnBrk="0" fontAlgn="base" hangingPunct="0">
              <a:spcBef>
                <a:spcPct val="0"/>
              </a:spcBef>
              <a:spcAft>
                <a:spcPct val="0"/>
              </a:spcAft>
              <a:defRPr>
                <a:solidFill>
                  <a:schemeClr val="tx1"/>
                </a:solidFill>
              </a:defRPr>
            </a:lvl9pPr>
          </a:lstStyle>
          <a:p>
            <a:pPr rtl="0"/>
            <a:r>
              <a:rPr lang="fr" dirty="0"/>
              <a:t>NON</a:t>
            </a:r>
          </a:p>
        </p:txBody>
      </p:sp>
      <p:cxnSp>
        <p:nvCxnSpPr>
          <p:cNvPr id="39" name="Straight Arrow Connector 38"/>
          <p:cNvCxnSpPr/>
          <p:nvPr/>
        </p:nvCxnSpPr>
        <p:spPr>
          <a:xfrm>
            <a:off x="8323054" y="1608889"/>
            <a:ext cx="477649"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41" name="TextBox 12"/>
          <p:cNvSpPr txBox="1">
            <a:spLocks noChangeArrowheads="1"/>
          </p:cNvSpPr>
          <p:nvPr/>
        </p:nvSpPr>
        <p:spPr bwMode="auto">
          <a:xfrm>
            <a:off x="6441191" y="2242001"/>
            <a:ext cx="4236612" cy="156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170" tIns="52085" rIns="104170" bIns="52085" rtlCol="0">
            <a:spAutoFit/>
          </a:bodyPr>
          <a:lstStyle>
            <a:lvl1pPr algn="l" rtl="0" eaLnBrk="0" hangingPunct="0">
              <a:defRPr>
                <a:solidFill>
                  <a:schemeClr val="tx1"/>
                </a:solidFill>
                <a:latin typeface="Arial" charset="0"/>
              </a:defRPr>
            </a:lvl1pPr>
            <a:lvl2pPr marL="742950" indent="-285750" algn="l" rtl="0" eaLnBrk="0" hangingPunct="0">
              <a:defRPr>
                <a:solidFill>
                  <a:schemeClr val="tx1"/>
                </a:solidFill>
                <a:latin typeface="Arial" charset="0"/>
              </a:defRPr>
            </a:lvl2pPr>
            <a:lvl3pPr marL="1143000" indent="-228600" algn="l" rtl="0" eaLnBrk="0" hangingPunct="0">
              <a:defRPr>
                <a:solidFill>
                  <a:schemeClr val="tx1"/>
                </a:solidFill>
                <a:latin typeface="Arial" charset="0"/>
              </a:defRPr>
            </a:lvl3pPr>
            <a:lvl4pPr marL="1600200" indent="-228600" algn="l" rtl="0" eaLnBrk="0" hangingPunct="0">
              <a:defRPr>
                <a:solidFill>
                  <a:schemeClr val="tx1"/>
                </a:solidFill>
                <a:latin typeface="Arial" charset="0"/>
              </a:defRPr>
            </a:lvl4pPr>
            <a:lvl5pPr marL="2057400" indent="-228600" algn="l" rtl="0" eaLnBrk="0" hangingPunct="0">
              <a:defRPr>
                <a:solidFill>
                  <a:schemeClr val="tx1"/>
                </a:solidFill>
                <a:latin typeface="Arial" charset="0"/>
              </a:defRPr>
            </a:lvl5pPr>
            <a:lvl6pPr marL="2514600" indent="-228600" algn="l" rtl="0" eaLnBrk="0" fontAlgn="base" hangingPunct="0">
              <a:spcBef>
                <a:spcPct val="0"/>
              </a:spcBef>
              <a:spcAft>
                <a:spcPct val="0"/>
              </a:spcAft>
              <a:defRPr>
                <a:solidFill>
                  <a:schemeClr val="tx1"/>
                </a:solidFill>
                <a:latin typeface="Arial" charset="0"/>
              </a:defRPr>
            </a:lvl6pPr>
            <a:lvl7pPr marL="2971800" indent="-228600" algn="l" rtl="0" eaLnBrk="0" fontAlgn="base" hangingPunct="0">
              <a:spcBef>
                <a:spcPct val="0"/>
              </a:spcBef>
              <a:spcAft>
                <a:spcPct val="0"/>
              </a:spcAft>
              <a:defRPr>
                <a:solidFill>
                  <a:schemeClr val="tx1"/>
                </a:solidFill>
                <a:latin typeface="Arial" charset="0"/>
              </a:defRPr>
            </a:lvl7pPr>
            <a:lvl8pPr marL="3429000" indent="-228600" algn="l" rtl="0" eaLnBrk="0" fontAlgn="base" hangingPunct="0">
              <a:spcBef>
                <a:spcPct val="0"/>
              </a:spcBef>
              <a:spcAft>
                <a:spcPct val="0"/>
              </a:spcAft>
              <a:defRPr>
                <a:solidFill>
                  <a:schemeClr val="tx1"/>
                </a:solidFill>
                <a:latin typeface="Arial" charset="0"/>
              </a:defRPr>
            </a:lvl8pPr>
            <a:lvl9pPr marL="3886200" indent="-228600" algn="l" rtl="0" eaLnBrk="0" fontAlgn="base" hangingPunct="0">
              <a:spcBef>
                <a:spcPct val="0"/>
              </a:spcBef>
              <a:spcAft>
                <a:spcPct val="0"/>
              </a:spcAft>
              <a:defRPr>
                <a:solidFill>
                  <a:schemeClr val="tx1"/>
                </a:solidFill>
                <a:latin typeface="Arial" charset="0"/>
              </a:defRPr>
            </a:lvl9pPr>
          </a:lstStyle>
          <a:p>
            <a:pPr rtl="0" eaLnBrk="1" hangingPunct="1"/>
            <a:r>
              <a:rPr lang="fr" sz="1900">
                <a:solidFill>
                  <a:srgbClr val="421C5E"/>
                </a:solidFill>
                <a:latin typeface="Calibri" pitchFamily="34" charset="0"/>
              </a:rPr>
              <a:t>Fermez le logiciel GeneXpert Dx            </a:t>
            </a:r>
            <a:endParaRPr lang="en-US" sz="1900" dirty="0" smtClean="0">
              <a:solidFill>
                <a:srgbClr val="421C5E"/>
              </a:solidFill>
              <a:latin typeface="Calibri" pitchFamily="34" charset="0"/>
            </a:endParaRPr>
          </a:p>
          <a:p>
            <a:pPr rtl="0" eaLnBrk="1" hangingPunct="1"/>
            <a:r>
              <a:rPr lang="fr" sz="1900">
                <a:solidFill>
                  <a:srgbClr val="421C5E"/>
                </a:solidFill>
                <a:latin typeface="Calibri" pitchFamily="34" charset="0"/>
              </a:rPr>
              <a:t>arrêtez l’ordinateur          </a:t>
            </a:r>
            <a:r>
              <a:rPr lang="en-US" sz="1900" dirty="0">
                <a:solidFill>
                  <a:srgbClr val="421C5E"/>
                </a:solidFill>
                <a:latin typeface="Calibri" pitchFamily="34" charset="0"/>
              </a:rPr>
              <a:t/>
            </a:r>
            <a:br>
              <a:rPr lang="en-US" sz="1900" dirty="0">
                <a:solidFill>
                  <a:srgbClr val="421C5E"/>
                </a:solidFill>
                <a:latin typeface="Calibri" pitchFamily="34" charset="0"/>
              </a:rPr>
            </a:br>
            <a:r>
              <a:rPr lang="fr" sz="1900">
                <a:solidFill>
                  <a:srgbClr val="421C5E"/>
                </a:solidFill>
                <a:latin typeface="Calibri" pitchFamily="34" charset="0"/>
              </a:rPr>
              <a:t>allumez l’équipement GeneXpert           </a:t>
            </a:r>
            <a:r>
              <a:rPr lang="en-US" sz="1900" dirty="0">
                <a:solidFill>
                  <a:srgbClr val="421C5E"/>
                </a:solidFill>
                <a:latin typeface="Calibri" pitchFamily="34" charset="0"/>
              </a:rPr>
              <a:t/>
            </a:r>
            <a:br>
              <a:rPr lang="en-US" sz="1900" dirty="0">
                <a:solidFill>
                  <a:srgbClr val="421C5E"/>
                </a:solidFill>
                <a:latin typeface="Calibri" pitchFamily="34" charset="0"/>
              </a:rPr>
            </a:br>
            <a:r>
              <a:rPr lang="fr" sz="1900">
                <a:solidFill>
                  <a:srgbClr val="421C5E"/>
                </a:solidFill>
                <a:latin typeface="Calibri" pitchFamily="34" charset="0"/>
              </a:rPr>
              <a:t>allumez l’ordinateur                 </a:t>
            </a:r>
          </a:p>
          <a:p>
            <a:pPr rtl="0" eaLnBrk="1" hangingPunct="1"/>
            <a:r>
              <a:rPr lang="fr" sz="1900">
                <a:solidFill>
                  <a:srgbClr val="421C5E"/>
                </a:solidFill>
                <a:latin typeface="Calibri" pitchFamily="34" charset="0"/>
              </a:rPr>
              <a:t>ouvrez le logiciel GeneXpert Dx </a:t>
            </a:r>
          </a:p>
        </p:txBody>
      </p:sp>
      <p:cxnSp>
        <p:nvCxnSpPr>
          <p:cNvPr id="42" name="Straight Arrow Connector 41"/>
          <p:cNvCxnSpPr/>
          <p:nvPr/>
        </p:nvCxnSpPr>
        <p:spPr>
          <a:xfrm>
            <a:off x="3172708" y="1791733"/>
            <a:ext cx="11024" cy="440552"/>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43" name="TextBox 9"/>
          <p:cNvSpPr txBox="1">
            <a:spLocks noChangeArrowheads="1"/>
          </p:cNvSpPr>
          <p:nvPr/>
        </p:nvSpPr>
        <p:spPr bwMode="auto">
          <a:xfrm>
            <a:off x="2700821" y="2292719"/>
            <a:ext cx="925319" cy="39679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104170" tIns="52085" rIns="104170" bIns="52085" rtlCol="0">
            <a:spAutoFit/>
          </a:bodyPr>
          <a:lstStyle>
            <a:lvl1pPr algn="l" rtl="0" eaLnBrk="0" hangingPunct="0">
              <a:defRPr>
                <a:solidFill>
                  <a:schemeClr val="tx1"/>
                </a:solidFill>
                <a:latin typeface="Arial" charset="0"/>
              </a:defRPr>
            </a:lvl1pPr>
            <a:lvl2pPr marL="742950" indent="-285750" algn="l" rtl="0" eaLnBrk="0" hangingPunct="0">
              <a:defRPr>
                <a:solidFill>
                  <a:schemeClr val="tx1"/>
                </a:solidFill>
                <a:latin typeface="Arial" charset="0"/>
              </a:defRPr>
            </a:lvl2pPr>
            <a:lvl3pPr marL="1143000" indent="-228600" algn="l" rtl="0" eaLnBrk="0" hangingPunct="0">
              <a:defRPr>
                <a:solidFill>
                  <a:schemeClr val="tx1"/>
                </a:solidFill>
                <a:latin typeface="Arial" charset="0"/>
              </a:defRPr>
            </a:lvl3pPr>
            <a:lvl4pPr marL="1600200" indent="-228600" algn="l" rtl="0" eaLnBrk="0" hangingPunct="0">
              <a:defRPr>
                <a:solidFill>
                  <a:schemeClr val="tx1"/>
                </a:solidFill>
                <a:latin typeface="Arial" charset="0"/>
              </a:defRPr>
            </a:lvl4pPr>
            <a:lvl5pPr marL="2057400" indent="-228600" algn="l" rtl="0" eaLnBrk="0" hangingPunct="0">
              <a:defRPr>
                <a:solidFill>
                  <a:schemeClr val="tx1"/>
                </a:solidFill>
                <a:latin typeface="Arial" charset="0"/>
              </a:defRPr>
            </a:lvl5pPr>
            <a:lvl6pPr marL="2514600" indent="-228600" algn="l" rtl="0" eaLnBrk="0" fontAlgn="base" hangingPunct="0">
              <a:spcBef>
                <a:spcPct val="0"/>
              </a:spcBef>
              <a:spcAft>
                <a:spcPct val="0"/>
              </a:spcAft>
              <a:defRPr>
                <a:solidFill>
                  <a:schemeClr val="tx1"/>
                </a:solidFill>
                <a:latin typeface="Arial" charset="0"/>
              </a:defRPr>
            </a:lvl6pPr>
            <a:lvl7pPr marL="2971800" indent="-228600" algn="l" rtl="0" eaLnBrk="0" fontAlgn="base" hangingPunct="0">
              <a:spcBef>
                <a:spcPct val="0"/>
              </a:spcBef>
              <a:spcAft>
                <a:spcPct val="0"/>
              </a:spcAft>
              <a:defRPr>
                <a:solidFill>
                  <a:schemeClr val="tx1"/>
                </a:solidFill>
                <a:latin typeface="Arial" charset="0"/>
              </a:defRPr>
            </a:lvl7pPr>
            <a:lvl8pPr marL="3429000" indent="-228600" algn="l" rtl="0" eaLnBrk="0" fontAlgn="base" hangingPunct="0">
              <a:spcBef>
                <a:spcPct val="0"/>
              </a:spcBef>
              <a:spcAft>
                <a:spcPct val="0"/>
              </a:spcAft>
              <a:defRPr>
                <a:solidFill>
                  <a:schemeClr val="tx1"/>
                </a:solidFill>
                <a:latin typeface="Arial" charset="0"/>
              </a:defRPr>
            </a:lvl8pPr>
            <a:lvl9pPr marL="3886200" indent="-228600" algn="l" rtl="0" eaLnBrk="0" fontAlgn="base" hangingPunct="0">
              <a:spcBef>
                <a:spcPct val="0"/>
              </a:spcBef>
              <a:spcAft>
                <a:spcPct val="0"/>
              </a:spcAft>
              <a:defRPr>
                <a:solidFill>
                  <a:schemeClr val="tx1"/>
                </a:solidFill>
                <a:latin typeface="Arial" charset="0"/>
              </a:defRPr>
            </a:lvl9pPr>
          </a:lstStyle>
          <a:p>
            <a:pPr algn="ctr" rtl="0" eaLnBrk="1" hangingPunct="1"/>
            <a:r>
              <a:rPr lang="fr" sz="1900">
                <a:solidFill>
                  <a:srgbClr val="421C5E"/>
                </a:solidFill>
                <a:latin typeface="Calibri" pitchFamily="34" charset="0"/>
              </a:rPr>
              <a:t>OUI </a:t>
            </a:r>
          </a:p>
        </p:txBody>
      </p:sp>
      <p:cxnSp>
        <p:nvCxnSpPr>
          <p:cNvPr id="44" name="Straight Arrow Connector 43"/>
          <p:cNvCxnSpPr/>
          <p:nvPr/>
        </p:nvCxnSpPr>
        <p:spPr>
          <a:xfrm>
            <a:off x="3731179" y="3959960"/>
            <a:ext cx="477649"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45" name="Straight Arrow Connector 44"/>
          <p:cNvCxnSpPr/>
          <p:nvPr/>
        </p:nvCxnSpPr>
        <p:spPr>
          <a:xfrm>
            <a:off x="9475182" y="2444844"/>
            <a:ext cx="477649"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46" name="Straight Arrow Connector 45"/>
          <p:cNvCxnSpPr/>
          <p:nvPr/>
        </p:nvCxnSpPr>
        <p:spPr>
          <a:xfrm>
            <a:off x="8685047" y="3041788"/>
            <a:ext cx="477649"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47" name="Straight Arrow Connector 46"/>
          <p:cNvCxnSpPr/>
          <p:nvPr/>
        </p:nvCxnSpPr>
        <p:spPr>
          <a:xfrm>
            <a:off x="8844420" y="2710990"/>
            <a:ext cx="477649"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48" name="Straight Arrow Connector 47"/>
          <p:cNvCxnSpPr/>
          <p:nvPr/>
        </p:nvCxnSpPr>
        <p:spPr>
          <a:xfrm>
            <a:off x="8593921" y="3326979"/>
            <a:ext cx="477649"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50" name="Straight Arrow Connector 49"/>
          <p:cNvCxnSpPr/>
          <p:nvPr/>
        </p:nvCxnSpPr>
        <p:spPr>
          <a:xfrm>
            <a:off x="3151883" y="2774316"/>
            <a:ext cx="11024" cy="417991"/>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51" name="Straight Arrow Connector 50"/>
          <p:cNvCxnSpPr/>
          <p:nvPr/>
        </p:nvCxnSpPr>
        <p:spPr>
          <a:xfrm>
            <a:off x="890844" y="5118435"/>
            <a:ext cx="0" cy="315935"/>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55" name="Straight Arrow Connector 54"/>
          <p:cNvCxnSpPr/>
          <p:nvPr/>
        </p:nvCxnSpPr>
        <p:spPr>
          <a:xfrm>
            <a:off x="9221727" y="1852167"/>
            <a:ext cx="11024" cy="440552"/>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34" name="TextBox 5"/>
          <p:cNvSpPr txBox="1">
            <a:spLocks noChangeArrowheads="1"/>
          </p:cNvSpPr>
          <p:nvPr/>
        </p:nvSpPr>
        <p:spPr bwMode="auto">
          <a:xfrm>
            <a:off x="1095847" y="3699892"/>
            <a:ext cx="703080" cy="39679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104170" tIns="52085" rIns="104170" bIns="52085" rtlCol="0">
            <a:spAutoFit/>
          </a:bodyPr>
          <a:lstStyle>
            <a:defPPr>
              <a:defRPr lang="en-GB"/>
            </a:defPPr>
            <a:lvl1pPr algn="ctr" rtl="0" eaLnBrk="1" hangingPunct="1">
              <a:defRPr sz="1900">
                <a:solidFill>
                  <a:srgbClr val="421C5E"/>
                </a:solidFill>
                <a:latin typeface="Calibri" pitchFamily="34" charset="0"/>
              </a:defRPr>
            </a:lvl1pPr>
            <a:lvl2pPr marL="742950" indent="-285750" algn="l" rtl="0" eaLnBrk="0" hangingPunct="0">
              <a:defRPr>
                <a:solidFill>
                  <a:schemeClr val="tx1"/>
                </a:solidFill>
              </a:defRPr>
            </a:lvl2pPr>
            <a:lvl3pPr marL="1143000" indent="-228600" algn="l" rtl="0" eaLnBrk="0" hangingPunct="0">
              <a:defRPr>
                <a:solidFill>
                  <a:schemeClr val="tx1"/>
                </a:solidFill>
              </a:defRPr>
            </a:lvl3pPr>
            <a:lvl4pPr marL="1600200" indent="-228600" algn="l" rtl="0" eaLnBrk="0" hangingPunct="0">
              <a:defRPr>
                <a:solidFill>
                  <a:schemeClr val="tx1"/>
                </a:solidFill>
              </a:defRPr>
            </a:lvl4pPr>
            <a:lvl5pPr marL="2057400" indent="-228600" algn="l" rtl="0" eaLnBrk="0" hangingPunct="0">
              <a:defRPr>
                <a:solidFill>
                  <a:schemeClr val="tx1"/>
                </a:solidFill>
              </a:defRPr>
            </a:lvl5pPr>
            <a:lvl6pPr marL="2514600" indent="-228600" algn="l" rtl="0" eaLnBrk="0" fontAlgn="base" hangingPunct="0">
              <a:spcBef>
                <a:spcPct val="0"/>
              </a:spcBef>
              <a:spcAft>
                <a:spcPct val="0"/>
              </a:spcAft>
              <a:defRPr>
                <a:solidFill>
                  <a:schemeClr val="tx1"/>
                </a:solidFill>
              </a:defRPr>
            </a:lvl6pPr>
            <a:lvl7pPr marL="2971800" indent="-228600" algn="l" rtl="0" eaLnBrk="0" fontAlgn="base" hangingPunct="0">
              <a:spcBef>
                <a:spcPct val="0"/>
              </a:spcBef>
              <a:spcAft>
                <a:spcPct val="0"/>
              </a:spcAft>
              <a:defRPr>
                <a:solidFill>
                  <a:schemeClr val="tx1"/>
                </a:solidFill>
              </a:defRPr>
            </a:lvl7pPr>
            <a:lvl8pPr marL="3429000" indent="-228600" algn="l" rtl="0" eaLnBrk="0" fontAlgn="base" hangingPunct="0">
              <a:spcBef>
                <a:spcPct val="0"/>
              </a:spcBef>
              <a:spcAft>
                <a:spcPct val="0"/>
              </a:spcAft>
              <a:defRPr>
                <a:solidFill>
                  <a:schemeClr val="tx1"/>
                </a:solidFill>
              </a:defRPr>
            </a:lvl8pPr>
            <a:lvl9pPr marL="3886200" indent="-228600" algn="l" rtl="0" eaLnBrk="0" fontAlgn="base" hangingPunct="0">
              <a:spcBef>
                <a:spcPct val="0"/>
              </a:spcBef>
              <a:spcAft>
                <a:spcPct val="0"/>
              </a:spcAft>
              <a:defRPr>
                <a:solidFill>
                  <a:schemeClr val="tx1"/>
                </a:solidFill>
              </a:defRPr>
            </a:lvl9pPr>
          </a:lstStyle>
          <a:p>
            <a:pPr rtl="0"/>
            <a:r>
              <a:rPr lang="fr" dirty="0"/>
              <a:t>NON</a:t>
            </a:r>
          </a:p>
        </p:txBody>
      </p:sp>
    </p:spTree>
    <p:extLst>
      <p:ext uri="{BB962C8B-B14F-4D97-AF65-F5344CB8AC3E}">
        <p14:creationId xmlns:p14="http://schemas.microsoft.com/office/powerpoint/2010/main" val="2662482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7" name="Rectangle 7"/>
          <p:cNvSpPr>
            <a:spLocks noGrp="1" noChangeArrowheads="1"/>
          </p:cNvSpPr>
          <p:nvPr>
            <p:ph type="title"/>
          </p:nvPr>
        </p:nvSpPr>
        <p:spPr/>
        <p:txBody>
          <a:bodyPr rtlCol="0"/>
          <a:lstStyle/>
          <a:p>
            <a:pPr rtl="0" eaLnBrk="1" hangingPunct="1">
              <a:defRPr/>
            </a:pPr>
            <a:r>
              <a:rPr lang="fr">
                <a:solidFill>
                  <a:srgbClr val="421C5E"/>
                </a:solidFill>
              </a:rPr>
              <a:t>  </a:t>
            </a:r>
            <a:endParaRPr lang="en-US" dirty="0">
              <a:solidFill>
                <a:srgbClr val="421C5E"/>
              </a:solidFill>
            </a:endParaRPr>
          </a:p>
        </p:txBody>
      </p:sp>
      <p:sp>
        <p:nvSpPr>
          <p:cNvPr id="220168"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3600">
                <a:latin typeface="Calibri" pitchFamily="34" charset="0"/>
              </a:rPr>
              <a:t>Erreur du lecteur de code-barres</a:t>
            </a:r>
          </a:p>
        </p:txBody>
      </p:sp>
      <p:sp>
        <p:nvSpPr>
          <p:cNvPr id="35" name="Content Placeholder 2"/>
          <p:cNvSpPr>
            <a:spLocks noGrp="1"/>
          </p:cNvSpPr>
          <p:nvPr>
            <p:ph idx="1"/>
          </p:nvPr>
        </p:nvSpPr>
        <p:spPr>
          <a:xfrm>
            <a:off x="712577" y="1467274"/>
            <a:ext cx="8996270" cy="1341120"/>
          </a:xfrm>
        </p:spPr>
        <p:txBody>
          <a:bodyPr rtlCol="0"/>
          <a:lstStyle/>
          <a:p>
            <a:pPr lvl="3" rtl="0" eaLnBrk="1" hangingPunct="1">
              <a:buFontTx/>
              <a:buNone/>
            </a:pPr>
            <a:r>
              <a:rPr lang="fr" sz="1900" b="1">
                <a:solidFill>
                  <a:srgbClr val="421C5E"/>
                </a:solidFill>
                <a:latin typeface="Calibri" pitchFamily="34" charset="0"/>
              </a:rPr>
              <a:t>Le câble USB du lecteur de code-barres :  Entendez-vous un signal sonore lorsqu'il est connecté à l'ordinateur ? </a:t>
            </a:r>
          </a:p>
          <a:p>
            <a:pPr lvl="3" rtl="0" eaLnBrk="1" hangingPunct="1">
              <a:buFontTx/>
              <a:buChar char="-"/>
            </a:pPr>
            <a:endParaRPr lang="en-US" sz="1900" b="1" dirty="0">
              <a:solidFill>
                <a:srgbClr val="421C5E"/>
              </a:solidFill>
              <a:latin typeface="Calibri" pitchFamily="34" charset="0"/>
            </a:endParaRPr>
          </a:p>
          <a:p>
            <a:pPr lvl="3" rtl="0" eaLnBrk="1" hangingPunct="1">
              <a:buFontTx/>
              <a:buChar char="-"/>
            </a:pPr>
            <a:endParaRPr lang="en-US" sz="1900" b="1" dirty="0">
              <a:solidFill>
                <a:srgbClr val="421C5E"/>
              </a:solidFill>
              <a:latin typeface="Calibri" pitchFamily="34" charset="0"/>
            </a:endParaRPr>
          </a:p>
          <a:p>
            <a:pPr rtl="0" eaLnBrk="1" hangingPunct="1">
              <a:buFontTx/>
              <a:buNone/>
            </a:pPr>
            <a:r>
              <a:rPr lang="fr" sz="1900" b="1">
                <a:solidFill>
                  <a:srgbClr val="421C5E"/>
                </a:solidFill>
                <a:latin typeface="Calibri" pitchFamily="34" charset="0"/>
              </a:rPr>
              <a:t> </a:t>
            </a:r>
          </a:p>
          <a:p>
            <a:pPr rtl="0" eaLnBrk="1" hangingPunct="1">
              <a:buFontTx/>
              <a:buNone/>
            </a:pPr>
            <a:r>
              <a:rPr lang="fr" sz="1900" b="1">
                <a:solidFill>
                  <a:srgbClr val="421C5E"/>
                </a:solidFill>
                <a:latin typeface="Calibri" pitchFamily="34" charset="0"/>
              </a:rPr>
              <a:t>	</a:t>
            </a:r>
          </a:p>
        </p:txBody>
      </p:sp>
      <p:sp>
        <p:nvSpPr>
          <p:cNvPr id="36" name="TextBox 5"/>
          <p:cNvSpPr txBox="1">
            <a:spLocks noChangeArrowheads="1"/>
          </p:cNvSpPr>
          <p:nvPr/>
        </p:nvSpPr>
        <p:spPr bwMode="auto">
          <a:xfrm>
            <a:off x="1081855" y="3007393"/>
            <a:ext cx="4249476" cy="98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70" tIns="52085" rIns="104170" bIns="52085" rtlCol="0">
            <a:spAutoFit/>
          </a:bodyPr>
          <a:lstStyle>
            <a:lvl1pPr algn="l" rtl="0" eaLnBrk="0" hangingPunct="0">
              <a:defRPr>
                <a:solidFill>
                  <a:schemeClr val="tx1"/>
                </a:solidFill>
                <a:latin typeface="Arial" charset="0"/>
              </a:defRPr>
            </a:lvl1pPr>
            <a:lvl2pPr marL="742950" indent="-285750" algn="l" rtl="0" eaLnBrk="0" hangingPunct="0">
              <a:defRPr>
                <a:solidFill>
                  <a:schemeClr val="tx1"/>
                </a:solidFill>
                <a:latin typeface="Arial" charset="0"/>
              </a:defRPr>
            </a:lvl2pPr>
            <a:lvl3pPr marL="1143000" indent="-228600" algn="l" rtl="0" eaLnBrk="0" hangingPunct="0">
              <a:defRPr>
                <a:solidFill>
                  <a:schemeClr val="tx1"/>
                </a:solidFill>
                <a:latin typeface="Arial" charset="0"/>
              </a:defRPr>
            </a:lvl3pPr>
            <a:lvl4pPr marL="1600200" indent="-228600" algn="l" rtl="0" eaLnBrk="0" hangingPunct="0">
              <a:defRPr>
                <a:solidFill>
                  <a:schemeClr val="tx1"/>
                </a:solidFill>
                <a:latin typeface="Arial" charset="0"/>
              </a:defRPr>
            </a:lvl4pPr>
            <a:lvl5pPr marL="2057400" indent="-228600" algn="l" rtl="0" eaLnBrk="0" hangingPunct="0">
              <a:defRPr>
                <a:solidFill>
                  <a:schemeClr val="tx1"/>
                </a:solidFill>
                <a:latin typeface="Arial" charset="0"/>
              </a:defRPr>
            </a:lvl5pPr>
            <a:lvl6pPr marL="2514600" indent="-228600" algn="l" rtl="0" eaLnBrk="0" fontAlgn="base" hangingPunct="0">
              <a:spcBef>
                <a:spcPct val="0"/>
              </a:spcBef>
              <a:spcAft>
                <a:spcPct val="0"/>
              </a:spcAft>
              <a:defRPr>
                <a:solidFill>
                  <a:schemeClr val="tx1"/>
                </a:solidFill>
                <a:latin typeface="Arial" charset="0"/>
              </a:defRPr>
            </a:lvl6pPr>
            <a:lvl7pPr marL="2971800" indent="-228600" algn="l" rtl="0" eaLnBrk="0" fontAlgn="base" hangingPunct="0">
              <a:spcBef>
                <a:spcPct val="0"/>
              </a:spcBef>
              <a:spcAft>
                <a:spcPct val="0"/>
              </a:spcAft>
              <a:defRPr>
                <a:solidFill>
                  <a:schemeClr val="tx1"/>
                </a:solidFill>
                <a:latin typeface="Arial" charset="0"/>
              </a:defRPr>
            </a:lvl7pPr>
            <a:lvl8pPr marL="3429000" indent="-228600" algn="l" rtl="0" eaLnBrk="0" fontAlgn="base" hangingPunct="0">
              <a:spcBef>
                <a:spcPct val="0"/>
              </a:spcBef>
              <a:spcAft>
                <a:spcPct val="0"/>
              </a:spcAft>
              <a:defRPr>
                <a:solidFill>
                  <a:schemeClr val="tx1"/>
                </a:solidFill>
                <a:latin typeface="Arial" charset="0"/>
              </a:defRPr>
            </a:lvl8pPr>
            <a:lvl9pPr marL="3886200" indent="-228600" algn="l" rtl="0" eaLnBrk="0" fontAlgn="base" hangingPunct="0">
              <a:spcBef>
                <a:spcPct val="0"/>
              </a:spcBef>
              <a:spcAft>
                <a:spcPct val="0"/>
              </a:spcAft>
              <a:defRPr>
                <a:solidFill>
                  <a:schemeClr val="tx1"/>
                </a:solidFill>
                <a:latin typeface="Arial" charset="0"/>
              </a:defRPr>
            </a:lvl9pPr>
          </a:lstStyle>
          <a:p>
            <a:pPr rtl="0" eaLnBrk="1" hangingPunct="1"/>
            <a:r>
              <a:rPr lang="fr" sz="1900" dirty="0">
                <a:solidFill>
                  <a:srgbClr val="421C5E"/>
                </a:solidFill>
                <a:latin typeface="Calibri" pitchFamily="34" charset="0"/>
              </a:rPr>
              <a:t>Connectez l’USB du lecteur de code-barres à un autre port USB de l'ordinateur</a:t>
            </a:r>
          </a:p>
        </p:txBody>
      </p:sp>
      <p:sp>
        <p:nvSpPr>
          <p:cNvPr id="37" name="TextBox 6"/>
          <p:cNvSpPr txBox="1">
            <a:spLocks noChangeArrowheads="1"/>
          </p:cNvSpPr>
          <p:nvPr/>
        </p:nvSpPr>
        <p:spPr bwMode="auto">
          <a:xfrm>
            <a:off x="6439162" y="2321241"/>
            <a:ext cx="1278554" cy="39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70" tIns="52085" rIns="104170" bIns="52085" rtlCol="0">
            <a:spAutoFit/>
          </a:bodyPr>
          <a:lstStyle>
            <a:lvl1pPr algn="l" rtl="0" eaLnBrk="0" hangingPunct="0">
              <a:defRPr>
                <a:solidFill>
                  <a:schemeClr val="tx1"/>
                </a:solidFill>
                <a:latin typeface="Arial" charset="0"/>
              </a:defRPr>
            </a:lvl1pPr>
            <a:lvl2pPr marL="742950" indent="-285750" algn="l" rtl="0" eaLnBrk="0" hangingPunct="0">
              <a:defRPr>
                <a:solidFill>
                  <a:schemeClr val="tx1"/>
                </a:solidFill>
                <a:latin typeface="Arial" charset="0"/>
              </a:defRPr>
            </a:lvl2pPr>
            <a:lvl3pPr marL="1143000" indent="-228600" algn="l" rtl="0" eaLnBrk="0" hangingPunct="0">
              <a:defRPr>
                <a:solidFill>
                  <a:schemeClr val="tx1"/>
                </a:solidFill>
                <a:latin typeface="Arial" charset="0"/>
              </a:defRPr>
            </a:lvl3pPr>
            <a:lvl4pPr marL="1600200" indent="-228600" algn="l" rtl="0" eaLnBrk="0" hangingPunct="0">
              <a:defRPr>
                <a:solidFill>
                  <a:schemeClr val="tx1"/>
                </a:solidFill>
                <a:latin typeface="Arial" charset="0"/>
              </a:defRPr>
            </a:lvl4pPr>
            <a:lvl5pPr marL="2057400" indent="-228600" algn="l" rtl="0" eaLnBrk="0" hangingPunct="0">
              <a:defRPr>
                <a:solidFill>
                  <a:schemeClr val="tx1"/>
                </a:solidFill>
                <a:latin typeface="Arial" charset="0"/>
              </a:defRPr>
            </a:lvl5pPr>
            <a:lvl6pPr marL="2514600" indent="-228600" algn="l" rtl="0" eaLnBrk="0" fontAlgn="base" hangingPunct="0">
              <a:spcBef>
                <a:spcPct val="0"/>
              </a:spcBef>
              <a:spcAft>
                <a:spcPct val="0"/>
              </a:spcAft>
              <a:defRPr>
                <a:solidFill>
                  <a:schemeClr val="tx1"/>
                </a:solidFill>
                <a:latin typeface="Arial" charset="0"/>
              </a:defRPr>
            </a:lvl6pPr>
            <a:lvl7pPr marL="2971800" indent="-228600" algn="l" rtl="0" eaLnBrk="0" fontAlgn="base" hangingPunct="0">
              <a:spcBef>
                <a:spcPct val="0"/>
              </a:spcBef>
              <a:spcAft>
                <a:spcPct val="0"/>
              </a:spcAft>
              <a:defRPr>
                <a:solidFill>
                  <a:schemeClr val="tx1"/>
                </a:solidFill>
                <a:latin typeface="Arial" charset="0"/>
              </a:defRPr>
            </a:lvl7pPr>
            <a:lvl8pPr marL="3429000" indent="-228600" algn="l" rtl="0" eaLnBrk="0" fontAlgn="base" hangingPunct="0">
              <a:spcBef>
                <a:spcPct val="0"/>
              </a:spcBef>
              <a:spcAft>
                <a:spcPct val="0"/>
              </a:spcAft>
              <a:defRPr>
                <a:solidFill>
                  <a:schemeClr val="tx1"/>
                </a:solidFill>
                <a:latin typeface="Arial" charset="0"/>
              </a:defRPr>
            </a:lvl8pPr>
            <a:lvl9pPr marL="3886200" indent="-228600" algn="l" rtl="0" eaLnBrk="0" fontAlgn="base" hangingPunct="0">
              <a:spcBef>
                <a:spcPct val="0"/>
              </a:spcBef>
              <a:spcAft>
                <a:spcPct val="0"/>
              </a:spcAft>
              <a:defRPr>
                <a:solidFill>
                  <a:schemeClr val="tx1"/>
                </a:solidFill>
                <a:latin typeface="Arial" charset="0"/>
              </a:defRPr>
            </a:lvl9pPr>
          </a:lstStyle>
          <a:p>
            <a:pPr algn="ctr" rtl="0" eaLnBrk="1" hangingPunct="1"/>
            <a:r>
              <a:rPr lang="fr" sz="1900">
                <a:solidFill>
                  <a:srgbClr val="421C5E"/>
                </a:solidFill>
                <a:latin typeface="Calibri" pitchFamily="34" charset="0"/>
              </a:rPr>
              <a:t>OUI</a:t>
            </a:r>
          </a:p>
        </p:txBody>
      </p:sp>
      <p:sp>
        <p:nvSpPr>
          <p:cNvPr id="38" name="TextBox 7"/>
          <p:cNvSpPr txBox="1">
            <a:spLocks noChangeArrowheads="1"/>
          </p:cNvSpPr>
          <p:nvPr/>
        </p:nvSpPr>
        <p:spPr bwMode="auto">
          <a:xfrm>
            <a:off x="2369688" y="2384106"/>
            <a:ext cx="1278553" cy="39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70" tIns="52085" rIns="104170" bIns="52085" rtlCol="0">
            <a:spAutoFit/>
          </a:bodyPr>
          <a:lstStyle>
            <a:lvl1pPr algn="l" rtl="0" eaLnBrk="0" hangingPunct="0">
              <a:defRPr>
                <a:solidFill>
                  <a:schemeClr val="tx1"/>
                </a:solidFill>
                <a:latin typeface="Arial" charset="0"/>
              </a:defRPr>
            </a:lvl1pPr>
            <a:lvl2pPr marL="742950" indent="-285750" algn="l" rtl="0" eaLnBrk="0" hangingPunct="0">
              <a:defRPr>
                <a:solidFill>
                  <a:schemeClr val="tx1"/>
                </a:solidFill>
                <a:latin typeface="Arial" charset="0"/>
              </a:defRPr>
            </a:lvl2pPr>
            <a:lvl3pPr marL="1143000" indent="-228600" algn="l" rtl="0" eaLnBrk="0" hangingPunct="0">
              <a:defRPr>
                <a:solidFill>
                  <a:schemeClr val="tx1"/>
                </a:solidFill>
                <a:latin typeface="Arial" charset="0"/>
              </a:defRPr>
            </a:lvl3pPr>
            <a:lvl4pPr marL="1600200" indent="-228600" algn="l" rtl="0" eaLnBrk="0" hangingPunct="0">
              <a:defRPr>
                <a:solidFill>
                  <a:schemeClr val="tx1"/>
                </a:solidFill>
                <a:latin typeface="Arial" charset="0"/>
              </a:defRPr>
            </a:lvl4pPr>
            <a:lvl5pPr marL="2057400" indent="-228600" algn="l" rtl="0" eaLnBrk="0" hangingPunct="0">
              <a:defRPr>
                <a:solidFill>
                  <a:schemeClr val="tx1"/>
                </a:solidFill>
                <a:latin typeface="Arial" charset="0"/>
              </a:defRPr>
            </a:lvl5pPr>
            <a:lvl6pPr marL="2514600" indent="-228600" algn="l" rtl="0" eaLnBrk="0" fontAlgn="base" hangingPunct="0">
              <a:spcBef>
                <a:spcPct val="0"/>
              </a:spcBef>
              <a:spcAft>
                <a:spcPct val="0"/>
              </a:spcAft>
              <a:defRPr>
                <a:solidFill>
                  <a:schemeClr val="tx1"/>
                </a:solidFill>
                <a:latin typeface="Arial" charset="0"/>
              </a:defRPr>
            </a:lvl6pPr>
            <a:lvl7pPr marL="2971800" indent="-228600" algn="l" rtl="0" eaLnBrk="0" fontAlgn="base" hangingPunct="0">
              <a:spcBef>
                <a:spcPct val="0"/>
              </a:spcBef>
              <a:spcAft>
                <a:spcPct val="0"/>
              </a:spcAft>
              <a:defRPr>
                <a:solidFill>
                  <a:schemeClr val="tx1"/>
                </a:solidFill>
                <a:latin typeface="Arial" charset="0"/>
              </a:defRPr>
            </a:lvl7pPr>
            <a:lvl8pPr marL="3429000" indent="-228600" algn="l" rtl="0" eaLnBrk="0" fontAlgn="base" hangingPunct="0">
              <a:spcBef>
                <a:spcPct val="0"/>
              </a:spcBef>
              <a:spcAft>
                <a:spcPct val="0"/>
              </a:spcAft>
              <a:defRPr>
                <a:solidFill>
                  <a:schemeClr val="tx1"/>
                </a:solidFill>
                <a:latin typeface="Arial" charset="0"/>
              </a:defRPr>
            </a:lvl8pPr>
            <a:lvl9pPr marL="3886200" indent="-228600" algn="l" rtl="0" eaLnBrk="0" fontAlgn="base" hangingPunct="0">
              <a:spcBef>
                <a:spcPct val="0"/>
              </a:spcBef>
              <a:spcAft>
                <a:spcPct val="0"/>
              </a:spcAft>
              <a:defRPr>
                <a:solidFill>
                  <a:schemeClr val="tx1"/>
                </a:solidFill>
                <a:latin typeface="Arial" charset="0"/>
              </a:defRPr>
            </a:lvl9pPr>
          </a:lstStyle>
          <a:p>
            <a:pPr algn="ctr" rtl="0" eaLnBrk="1" hangingPunct="1"/>
            <a:r>
              <a:rPr lang="fr" sz="1900">
                <a:solidFill>
                  <a:srgbClr val="421C5E"/>
                </a:solidFill>
                <a:latin typeface="Calibri" pitchFamily="34" charset="0"/>
              </a:rPr>
              <a:t> NON</a:t>
            </a:r>
          </a:p>
        </p:txBody>
      </p:sp>
      <p:cxnSp>
        <p:nvCxnSpPr>
          <p:cNvPr id="39" name="Straight Arrow Connector 38"/>
          <p:cNvCxnSpPr/>
          <p:nvPr/>
        </p:nvCxnSpPr>
        <p:spPr>
          <a:xfrm flipH="1">
            <a:off x="2998759" y="2750490"/>
            <a:ext cx="10205" cy="338379"/>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40" name="Straight Arrow Connector 39"/>
          <p:cNvCxnSpPr/>
          <p:nvPr/>
        </p:nvCxnSpPr>
        <p:spPr>
          <a:xfrm rot="10800000" flipV="1">
            <a:off x="3165768" y="2084688"/>
            <a:ext cx="1844532" cy="378936"/>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41" name="Straight Arrow Connector 40"/>
          <p:cNvCxnSpPr/>
          <p:nvPr/>
        </p:nvCxnSpPr>
        <p:spPr>
          <a:xfrm>
            <a:off x="5164320" y="2084688"/>
            <a:ext cx="1595873" cy="352742"/>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43" name="Straight Arrow Connector 42"/>
          <p:cNvCxnSpPr/>
          <p:nvPr/>
        </p:nvCxnSpPr>
        <p:spPr>
          <a:xfrm rot="5400000">
            <a:off x="6872707" y="2886902"/>
            <a:ext cx="363220" cy="9278"/>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44" name="Straight Arrow Connector 43"/>
          <p:cNvCxnSpPr/>
          <p:nvPr/>
        </p:nvCxnSpPr>
        <p:spPr>
          <a:xfrm rot="5400000">
            <a:off x="3527868" y="4489631"/>
            <a:ext cx="363220" cy="11134"/>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45" name="TextBox 54"/>
          <p:cNvSpPr txBox="1">
            <a:spLocks noChangeArrowheads="1"/>
          </p:cNvSpPr>
          <p:nvPr/>
        </p:nvSpPr>
        <p:spPr bwMode="auto">
          <a:xfrm>
            <a:off x="2850303" y="4659945"/>
            <a:ext cx="2137728" cy="688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70" tIns="52085" rIns="104170" bIns="52085" rtlCol="0">
            <a:spAutoFit/>
          </a:bodyPr>
          <a:lstStyle>
            <a:lvl1pPr algn="l" rtl="0" eaLnBrk="0" hangingPunct="0">
              <a:defRPr>
                <a:solidFill>
                  <a:schemeClr val="tx1"/>
                </a:solidFill>
                <a:latin typeface="Arial" charset="0"/>
              </a:defRPr>
            </a:lvl1pPr>
            <a:lvl2pPr marL="742950" indent="-285750" algn="l" rtl="0" eaLnBrk="0" hangingPunct="0">
              <a:defRPr>
                <a:solidFill>
                  <a:schemeClr val="tx1"/>
                </a:solidFill>
                <a:latin typeface="Arial" charset="0"/>
              </a:defRPr>
            </a:lvl2pPr>
            <a:lvl3pPr marL="1143000" indent="-228600" algn="l" rtl="0" eaLnBrk="0" hangingPunct="0">
              <a:defRPr>
                <a:solidFill>
                  <a:schemeClr val="tx1"/>
                </a:solidFill>
                <a:latin typeface="Arial" charset="0"/>
              </a:defRPr>
            </a:lvl3pPr>
            <a:lvl4pPr marL="1600200" indent="-228600" algn="l" rtl="0" eaLnBrk="0" hangingPunct="0">
              <a:defRPr>
                <a:solidFill>
                  <a:schemeClr val="tx1"/>
                </a:solidFill>
                <a:latin typeface="Arial" charset="0"/>
              </a:defRPr>
            </a:lvl4pPr>
            <a:lvl5pPr marL="2057400" indent="-228600" algn="l" rtl="0" eaLnBrk="0" hangingPunct="0">
              <a:defRPr>
                <a:solidFill>
                  <a:schemeClr val="tx1"/>
                </a:solidFill>
                <a:latin typeface="Arial" charset="0"/>
              </a:defRPr>
            </a:lvl5pPr>
            <a:lvl6pPr marL="2514600" indent="-228600" algn="l" rtl="0" eaLnBrk="0" fontAlgn="base" hangingPunct="0">
              <a:spcBef>
                <a:spcPct val="0"/>
              </a:spcBef>
              <a:spcAft>
                <a:spcPct val="0"/>
              </a:spcAft>
              <a:defRPr>
                <a:solidFill>
                  <a:schemeClr val="tx1"/>
                </a:solidFill>
                <a:latin typeface="Arial" charset="0"/>
              </a:defRPr>
            </a:lvl6pPr>
            <a:lvl7pPr marL="2971800" indent="-228600" algn="l" rtl="0" eaLnBrk="0" fontAlgn="base" hangingPunct="0">
              <a:spcBef>
                <a:spcPct val="0"/>
              </a:spcBef>
              <a:spcAft>
                <a:spcPct val="0"/>
              </a:spcAft>
              <a:defRPr>
                <a:solidFill>
                  <a:schemeClr val="tx1"/>
                </a:solidFill>
                <a:latin typeface="Arial" charset="0"/>
              </a:defRPr>
            </a:lvl7pPr>
            <a:lvl8pPr marL="3429000" indent="-228600" algn="l" rtl="0" eaLnBrk="0" fontAlgn="base" hangingPunct="0">
              <a:spcBef>
                <a:spcPct val="0"/>
              </a:spcBef>
              <a:spcAft>
                <a:spcPct val="0"/>
              </a:spcAft>
              <a:defRPr>
                <a:solidFill>
                  <a:schemeClr val="tx1"/>
                </a:solidFill>
                <a:latin typeface="Arial" charset="0"/>
              </a:defRPr>
            </a:lvl8pPr>
            <a:lvl9pPr marL="3886200" indent="-228600" algn="l" rtl="0" eaLnBrk="0" fontAlgn="base" hangingPunct="0">
              <a:spcBef>
                <a:spcPct val="0"/>
              </a:spcBef>
              <a:spcAft>
                <a:spcPct val="0"/>
              </a:spcAft>
              <a:defRPr>
                <a:solidFill>
                  <a:schemeClr val="tx1"/>
                </a:solidFill>
                <a:latin typeface="Arial" charset="0"/>
              </a:defRPr>
            </a:lvl9pPr>
          </a:lstStyle>
          <a:p>
            <a:pPr algn="ctr" rtl="0" eaLnBrk="1" hangingPunct="1"/>
            <a:r>
              <a:rPr lang="fr" sz="1900">
                <a:solidFill>
                  <a:srgbClr val="421C5E"/>
                </a:solidFill>
                <a:latin typeface="Calibri" pitchFamily="34" charset="0"/>
              </a:rPr>
              <a:t>Échec du lecteur de code-barres </a:t>
            </a:r>
          </a:p>
        </p:txBody>
      </p:sp>
      <p:cxnSp>
        <p:nvCxnSpPr>
          <p:cNvPr id="46" name="Straight Arrow Connector 45"/>
          <p:cNvCxnSpPr/>
          <p:nvPr/>
        </p:nvCxnSpPr>
        <p:spPr>
          <a:xfrm rot="10800000" flipV="1">
            <a:off x="2276903" y="3646521"/>
            <a:ext cx="554844" cy="352742"/>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47" name="Straight Arrow Connector 46"/>
          <p:cNvCxnSpPr/>
          <p:nvPr/>
        </p:nvCxnSpPr>
        <p:spPr>
          <a:xfrm>
            <a:off x="3054427" y="3646521"/>
            <a:ext cx="562267" cy="268922"/>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48" name="TextBox 61"/>
          <p:cNvSpPr txBox="1">
            <a:spLocks noChangeArrowheads="1"/>
          </p:cNvSpPr>
          <p:nvPr/>
        </p:nvSpPr>
        <p:spPr bwMode="auto">
          <a:xfrm>
            <a:off x="3074841" y="3953861"/>
            <a:ext cx="1278553" cy="39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70" tIns="52085" rIns="104170" bIns="52085" rtlCol="0">
            <a:spAutoFit/>
          </a:bodyPr>
          <a:lstStyle>
            <a:lvl1pPr algn="l" rtl="0" eaLnBrk="0" hangingPunct="0">
              <a:defRPr>
                <a:solidFill>
                  <a:schemeClr val="tx1"/>
                </a:solidFill>
                <a:latin typeface="Arial" charset="0"/>
              </a:defRPr>
            </a:lvl1pPr>
            <a:lvl2pPr marL="742950" indent="-285750" algn="l" rtl="0" eaLnBrk="0" hangingPunct="0">
              <a:defRPr>
                <a:solidFill>
                  <a:schemeClr val="tx1"/>
                </a:solidFill>
                <a:latin typeface="Arial" charset="0"/>
              </a:defRPr>
            </a:lvl2pPr>
            <a:lvl3pPr marL="1143000" indent="-228600" algn="l" rtl="0" eaLnBrk="0" hangingPunct="0">
              <a:defRPr>
                <a:solidFill>
                  <a:schemeClr val="tx1"/>
                </a:solidFill>
                <a:latin typeface="Arial" charset="0"/>
              </a:defRPr>
            </a:lvl3pPr>
            <a:lvl4pPr marL="1600200" indent="-228600" algn="l" rtl="0" eaLnBrk="0" hangingPunct="0">
              <a:defRPr>
                <a:solidFill>
                  <a:schemeClr val="tx1"/>
                </a:solidFill>
                <a:latin typeface="Arial" charset="0"/>
              </a:defRPr>
            </a:lvl4pPr>
            <a:lvl5pPr marL="2057400" indent="-228600" algn="l" rtl="0" eaLnBrk="0" hangingPunct="0">
              <a:defRPr>
                <a:solidFill>
                  <a:schemeClr val="tx1"/>
                </a:solidFill>
                <a:latin typeface="Arial" charset="0"/>
              </a:defRPr>
            </a:lvl5pPr>
            <a:lvl6pPr marL="2514600" indent="-228600" algn="l" rtl="0" eaLnBrk="0" fontAlgn="base" hangingPunct="0">
              <a:spcBef>
                <a:spcPct val="0"/>
              </a:spcBef>
              <a:spcAft>
                <a:spcPct val="0"/>
              </a:spcAft>
              <a:defRPr>
                <a:solidFill>
                  <a:schemeClr val="tx1"/>
                </a:solidFill>
                <a:latin typeface="Arial" charset="0"/>
              </a:defRPr>
            </a:lvl6pPr>
            <a:lvl7pPr marL="2971800" indent="-228600" algn="l" rtl="0" eaLnBrk="0" fontAlgn="base" hangingPunct="0">
              <a:spcBef>
                <a:spcPct val="0"/>
              </a:spcBef>
              <a:spcAft>
                <a:spcPct val="0"/>
              </a:spcAft>
              <a:defRPr>
                <a:solidFill>
                  <a:schemeClr val="tx1"/>
                </a:solidFill>
                <a:latin typeface="Arial" charset="0"/>
              </a:defRPr>
            </a:lvl7pPr>
            <a:lvl8pPr marL="3429000" indent="-228600" algn="l" rtl="0" eaLnBrk="0" fontAlgn="base" hangingPunct="0">
              <a:spcBef>
                <a:spcPct val="0"/>
              </a:spcBef>
              <a:spcAft>
                <a:spcPct val="0"/>
              </a:spcAft>
              <a:defRPr>
                <a:solidFill>
                  <a:schemeClr val="tx1"/>
                </a:solidFill>
                <a:latin typeface="Arial" charset="0"/>
              </a:defRPr>
            </a:lvl8pPr>
            <a:lvl9pPr marL="3886200" indent="-228600" algn="l" rtl="0" eaLnBrk="0" fontAlgn="base" hangingPunct="0">
              <a:spcBef>
                <a:spcPct val="0"/>
              </a:spcBef>
              <a:spcAft>
                <a:spcPct val="0"/>
              </a:spcAft>
              <a:defRPr>
                <a:solidFill>
                  <a:schemeClr val="tx1"/>
                </a:solidFill>
                <a:latin typeface="Arial" charset="0"/>
              </a:defRPr>
            </a:lvl9pPr>
          </a:lstStyle>
          <a:p>
            <a:pPr algn="ctr" rtl="0" eaLnBrk="1" hangingPunct="1"/>
            <a:r>
              <a:rPr lang="fr" sz="1900">
                <a:solidFill>
                  <a:srgbClr val="421C5E"/>
                </a:solidFill>
                <a:latin typeface="Calibri" pitchFamily="34" charset="0"/>
              </a:rPr>
              <a:t> NON</a:t>
            </a:r>
          </a:p>
        </p:txBody>
      </p:sp>
      <p:sp>
        <p:nvSpPr>
          <p:cNvPr id="49" name="TextBox 66"/>
          <p:cNvSpPr txBox="1">
            <a:spLocks noChangeArrowheads="1"/>
          </p:cNvSpPr>
          <p:nvPr/>
        </p:nvSpPr>
        <p:spPr bwMode="auto">
          <a:xfrm>
            <a:off x="1285978" y="3969578"/>
            <a:ext cx="1280410" cy="39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70" tIns="52085" rIns="104170" bIns="52085" rtlCol="0">
            <a:spAutoFit/>
          </a:bodyPr>
          <a:lstStyle>
            <a:lvl1pPr algn="l" rtl="0" eaLnBrk="0" hangingPunct="0">
              <a:defRPr>
                <a:solidFill>
                  <a:schemeClr val="tx1"/>
                </a:solidFill>
                <a:latin typeface="Arial" charset="0"/>
              </a:defRPr>
            </a:lvl1pPr>
            <a:lvl2pPr marL="742950" indent="-285750" algn="l" rtl="0" eaLnBrk="0" hangingPunct="0">
              <a:defRPr>
                <a:solidFill>
                  <a:schemeClr val="tx1"/>
                </a:solidFill>
                <a:latin typeface="Arial" charset="0"/>
              </a:defRPr>
            </a:lvl2pPr>
            <a:lvl3pPr marL="1143000" indent="-228600" algn="l" rtl="0" eaLnBrk="0" hangingPunct="0">
              <a:defRPr>
                <a:solidFill>
                  <a:schemeClr val="tx1"/>
                </a:solidFill>
                <a:latin typeface="Arial" charset="0"/>
              </a:defRPr>
            </a:lvl3pPr>
            <a:lvl4pPr marL="1600200" indent="-228600" algn="l" rtl="0" eaLnBrk="0" hangingPunct="0">
              <a:defRPr>
                <a:solidFill>
                  <a:schemeClr val="tx1"/>
                </a:solidFill>
                <a:latin typeface="Arial" charset="0"/>
              </a:defRPr>
            </a:lvl4pPr>
            <a:lvl5pPr marL="2057400" indent="-228600" algn="l" rtl="0" eaLnBrk="0" hangingPunct="0">
              <a:defRPr>
                <a:solidFill>
                  <a:schemeClr val="tx1"/>
                </a:solidFill>
                <a:latin typeface="Arial" charset="0"/>
              </a:defRPr>
            </a:lvl5pPr>
            <a:lvl6pPr marL="2514600" indent="-228600" algn="l" rtl="0" eaLnBrk="0" fontAlgn="base" hangingPunct="0">
              <a:spcBef>
                <a:spcPct val="0"/>
              </a:spcBef>
              <a:spcAft>
                <a:spcPct val="0"/>
              </a:spcAft>
              <a:defRPr>
                <a:solidFill>
                  <a:schemeClr val="tx1"/>
                </a:solidFill>
                <a:latin typeface="Arial" charset="0"/>
              </a:defRPr>
            </a:lvl6pPr>
            <a:lvl7pPr marL="2971800" indent="-228600" algn="l" rtl="0" eaLnBrk="0" fontAlgn="base" hangingPunct="0">
              <a:spcBef>
                <a:spcPct val="0"/>
              </a:spcBef>
              <a:spcAft>
                <a:spcPct val="0"/>
              </a:spcAft>
              <a:defRPr>
                <a:solidFill>
                  <a:schemeClr val="tx1"/>
                </a:solidFill>
                <a:latin typeface="Arial" charset="0"/>
              </a:defRPr>
            </a:lvl7pPr>
            <a:lvl8pPr marL="3429000" indent="-228600" algn="l" rtl="0" eaLnBrk="0" fontAlgn="base" hangingPunct="0">
              <a:spcBef>
                <a:spcPct val="0"/>
              </a:spcBef>
              <a:spcAft>
                <a:spcPct val="0"/>
              </a:spcAft>
              <a:defRPr>
                <a:solidFill>
                  <a:schemeClr val="tx1"/>
                </a:solidFill>
                <a:latin typeface="Arial" charset="0"/>
              </a:defRPr>
            </a:lvl8pPr>
            <a:lvl9pPr marL="3886200" indent="-228600" algn="l" rtl="0" eaLnBrk="0" fontAlgn="base" hangingPunct="0">
              <a:spcBef>
                <a:spcPct val="0"/>
              </a:spcBef>
              <a:spcAft>
                <a:spcPct val="0"/>
              </a:spcAft>
              <a:defRPr>
                <a:solidFill>
                  <a:schemeClr val="tx1"/>
                </a:solidFill>
                <a:latin typeface="Arial" charset="0"/>
              </a:defRPr>
            </a:lvl9pPr>
          </a:lstStyle>
          <a:p>
            <a:pPr algn="ctr" rtl="0" eaLnBrk="1" hangingPunct="1"/>
            <a:r>
              <a:rPr lang="fr" sz="1900">
                <a:solidFill>
                  <a:srgbClr val="421C5E"/>
                </a:solidFill>
                <a:latin typeface="Calibri" pitchFamily="34" charset="0"/>
              </a:rPr>
              <a:t>OUI</a:t>
            </a:r>
          </a:p>
        </p:txBody>
      </p:sp>
      <p:sp>
        <p:nvSpPr>
          <p:cNvPr id="50" name="TextBox 67"/>
          <p:cNvSpPr txBox="1">
            <a:spLocks noChangeArrowheads="1"/>
          </p:cNvSpPr>
          <p:nvPr/>
        </p:nvSpPr>
        <p:spPr bwMode="auto">
          <a:xfrm>
            <a:off x="6056895" y="3030096"/>
            <a:ext cx="3895936" cy="68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170" tIns="52085" rIns="104170" bIns="52085" rtlCol="0">
            <a:spAutoFit/>
          </a:bodyPr>
          <a:lstStyle>
            <a:lvl1pPr algn="l" rtl="0" eaLnBrk="0" hangingPunct="0">
              <a:defRPr>
                <a:solidFill>
                  <a:schemeClr val="tx1"/>
                </a:solidFill>
                <a:latin typeface="Arial" charset="0"/>
              </a:defRPr>
            </a:lvl1pPr>
            <a:lvl2pPr marL="742950" indent="-285750" algn="l" rtl="0" eaLnBrk="0" hangingPunct="0">
              <a:defRPr>
                <a:solidFill>
                  <a:schemeClr val="tx1"/>
                </a:solidFill>
                <a:latin typeface="Arial" charset="0"/>
              </a:defRPr>
            </a:lvl2pPr>
            <a:lvl3pPr marL="1143000" indent="-228600" algn="l" rtl="0" eaLnBrk="0" hangingPunct="0">
              <a:defRPr>
                <a:solidFill>
                  <a:schemeClr val="tx1"/>
                </a:solidFill>
                <a:latin typeface="Arial" charset="0"/>
              </a:defRPr>
            </a:lvl3pPr>
            <a:lvl4pPr marL="1600200" indent="-228600" algn="l" rtl="0" eaLnBrk="0" hangingPunct="0">
              <a:defRPr>
                <a:solidFill>
                  <a:schemeClr val="tx1"/>
                </a:solidFill>
                <a:latin typeface="Arial" charset="0"/>
              </a:defRPr>
            </a:lvl4pPr>
            <a:lvl5pPr marL="2057400" indent="-228600" algn="l" rtl="0" eaLnBrk="0" hangingPunct="0">
              <a:defRPr>
                <a:solidFill>
                  <a:schemeClr val="tx1"/>
                </a:solidFill>
                <a:latin typeface="Arial" charset="0"/>
              </a:defRPr>
            </a:lvl5pPr>
            <a:lvl6pPr marL="2514600" indent="-228600" algn="l" rtl="0" eaLnBrk="0" fontAlgn="base" hangingPunct="0">
              <a:spcBef>
                <a:spcPct val="0"/>
              </a:spcBef>
              <a:spcAft>
                <a:spcPct val="0"/>
              </a:spcAft>
              <a:defRPr>
                <a:solidFill>
                  <a:schemeClr val="tx1"/>
                </a:solidFill>
                <a:latin typeface="Arial" charset="0"/>
              </a:defRPr>
            </a:lvl6pPr>
            <a:lvl7pPr marL="2971800" indent="-228600" algn="l" rtl="0" eaLnBrk="0" fontAlgn="base" hangingPunct="0">
              <a:spcBef>
                <a:spcPct val="0"/>
              </a:spcBef>
              <a:spcAft>
                <a:spcPct val="0"/>
              </a:spcAft>
              <a:defRPr>
                <a:solidFill>
                  <a:schemeClr val="tx1"/>
                </a:solidFill>
                <a:latin typeface="Arial" charset="0"/>
              </a:defRPr>
            </a:lvl7pPr>
            <a:lvl8pPr marL="3429000" indent="-228600" algn="l" rtl="0" eaLnBrk="0" fontAlgn="base" hangingPunct="0">
              <a:spcBef>
                <a:spcPct val="0"/>
              </a:spcBef>
              <a:spcAft>
                <a:spcPct val="0"/>
              </a:spcAft>
              <a:defRPr>
                <a:solidFill>
                  <a:schemeClr val="tx1"/>
                </a:solidFill>
                <a:latin typeface="Arial" charset="0"/>
              </a:defRPr>
            </a:lvl8pPr>
            <a:lvl9pPr marL="3886200" indent="-228600" algn="l" rtl="0" eaLnBrk="0" fontAlgn="base" hangingPunct="0">
              <a:spcBef>
                <a:spcPct val="0"/>
              </a:spcBef>
              <a:spcAft>
                <a:spcPct val="0"/>
              </a:spcAft>
              <a:defRPr>
                <a:solidFill>
                  <a:schemeClr val="tx1"/>
                </a:solidFill>
                <a:latin typeface="Arial" charset="0"/>
              </a:defRPr>
            </a:lvl9pPr>
          </a:lstStyle>
          <a:p>
            <a:pPr rtl="0" eaLnBrk="1" hangingPunct="1"/>
            <a:r>
              <a:rPr lang="fr" sz="1900" dirty="0" smtClean="0">
                <a:solidFill>
                  <a:srgbClr val="421C5E"/>
                </a:solidFill>
                <a:latin typeface="Calibri" pitchFamily="34" charset="0"/>
              </a:rPr>
              <a:t>Préparez et </a:t>
            </a:r>
            <a:r>
              <a:rPr lang="fr" sz="1900" dirty="0">
                <a:solidFill>
                  <a:srgbClr val="421C5E"/>
                </a:solidFill>
                <a:latin typeface="Calibri" pitchFamily="34" charset="0"/>
              </a:rPr>
              <a:t>analysez votre </a:t>
            </a:r>
            <a:r>
              <a:rPr lang="fr" sz="1900" dirty="0" smtClean="0">
                <a:solidFill>
                  <a:srgbClr val="421C5E"/>
                </a:solidFill>
                <a:latin typeface="Calibri" pitchFamily="34" charset="0"/>
              </a:rPr>
              <a:t>cartouche. Pouvez-vous </a:t>
            </a:r>
            <a:r>
              <a:rPr lang="fr" sz="1900" dirty="0">
                <a:solidFill>
                  <a:srgbClr val="421C5E"/>
                </a:solidFill>
                <a:latin typeface="Calibri" pitchFamily="34" charset="0"/>
              </a:rPr>
              <a:t>la scanner ?</a:t>
            </a:r>
          </a:p>
        </p:txBody>
      </p:sp>
      <p:cxnSp>
        <p:nvCxnSpPr>
          <p:cNvPr id="51" name="Straight Arrow Connector 50"/>
          <p:cNvCxnSpPr/>
          <p:nvPr/>
        </p:nvCxnSpPr>
        <p:spPr>
          <a:xfrm rot="10800000" flipV="1">
            <a:off x="6595039" y="3683194"/>
            <a:ext cx="554845" cy="352742"/>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52" name="Straight Arrow Connector 51"/>
          <p:cNvCxnSpPr/>
          <p:nvPr/>
        </p:nvCxnSpPr>
        <p:spPr>
          <a:xfrm>
            <a:off x="7372562" y="3683194"/>
            <a:ext cx="564123" cy="268922"/>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53" name="TextBox 81"/>
          <p:cNvSpPr txBox="1">
            <a:spLocks noChangeArrowheads="1"/>
          </p:cNvSpPr>
          <p:nvPr/>
        </p:nvSpPr>
        <p:spPr bwMode="auto">
          <a:xfrm>
            <a:off x="7392975" y="3990533"/>
            <a:ext cx="1280410" cy="39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70" tIns="52085" rIns="104170" bIns="52085" rtlCol="0">
            <a:spAutoFit/>
          </a:bodyPr>
          <a:lstStyle>
            <a:lvl1pPr algn="l" rtl="0" eaLnBrk="0" hangingPunct="0">
              <a:defRPr>
                <a:solidFill>
                  <a:schemeClr val="tx1"/>
                </a:solidFill>
                <a:latin typeface="Arial" charset="0"/>
              </a:defRPr>
            </a:lvl1pPr>
            <a:lvl2pPr marL="742950" indent="-285750" algn="l" rtl="0" eaLnBrk="0" hangingPunct="0">
              <a:defRPr>
                <a:solidFill>
                  <a:schemeClr val="tx1"/>
                </a:solidFill>
                <a:latin typeface="Arial" charset="0"/>
              </a:defRPr>
            </a:lvl2pPr>
            <a:lvl3pPr marL="1143000" indent="-228600" algn="l" rtl="0" eaLnBrk="0" hangingPunct="0">
              <a:defRPr>
                <a:solidFill>
                  <a:schemeClr val="tx1"/>
                </a:solidFill>
                <a:latin typeface="Arial" charset="0"/>
              </a:defRPr>
            </a:lvl3pPr>
            <a:lvl4pPr marL="1600200" indent="-228600" algn="l" rtl="0" eaLnBrk="0" hangingPunct="0">
              <a:defRPr>
                <a:solidFill>
                  <a:schemeClr val="tx1"/>
                </a:solidFill>
                <a:latin typeface="Arial" charset="0"/>
              </a:defRPr>
            </a:lvl4pPr>
            <a:lvl5pPr marL="2057400" indent="-228600" algn="l" rtl="0" eaLnBrk="0" hangingPunct="0">
              <a:defRPr>
                <a:solidFill>
                  <a:schemeClr val="tx1"/>
                </a:solidFill>
                <a:latin typeface="Arial" charset="0"/>
              </a:defRPr>
            </a:lvl5pPr>
            <a:lvl6pPr marL="2514600" indent="-228600" algn="l" rtl="0" eaLnBrk="0" fontAlgn="base" hangingPunct="0">
              <a:spcBef>
                <a:spcPct val="0"/>
              </a:spcBef>
              <a:spcAft>
                <a:spcPct val="0"/>
              </a:spcAft>
              <a:defRPr>
                <a:solidFill>
                  <a:schemeClr val="tx1"/>
                </a:solidFill>
                <a:latin typeface="Arial" charset="0"/>
              </a:defRPr>
            </a:lvl6pPr>
            <a:lvl7pPr marL="2971800" indent="-228600" algn="l" rtl="0" eaLnBrk="0" fontAlgn="base" hangingPunct="0">
              <a:spcBef>
                <a:spcPct val="0"/>
              </a:spcBef>
              <a:spcAft>
                <a:spcPct val="0"/>
              </a:spcAft>
              <a:defRPr>
                <a:solidFill>
                  <a:schemeClr val="tx1"/>
                </a:solidFill>
                <a:latin typeface="Arial" charset="0"/>
              </a:defRPr>
            </a:lvl7pPr>
            <a:lvl8pPr marL="3429000" indent="-228600" algn="l" rtl="0" eaLnBrk="0" fontAlgn="base" hangingPunct="0">
              <a:spcBef>
                <a:spcPct val="0"/>
              </a:spcBef>
              <a:spcAft>
                <a:spcPct val="0"/>
              </a:spcAft>
              <a:defRPr>
                <a:solidFill>
                  <a:schemeClr val="tx1"/>
                </a:solidFill>
                <a:latin typeface="Arial" charset="0"/>
              </a:defRPr>
            </a:lvl8pPr>
            <a:lvl9pPr marL="3886200" indent="-228600" algn="l" rtl="0" eaLnBrk="0" fontAlgn="base" hangingPunct="0">
              <a:spcBef>
                <a:spcPct val="0"/>
              </a:spcBef>
              <a:spcAft>
                <a:spcPct val="0"/>
              </a:spcAft>
              <a:defRPr>
                <a:solidFill>
                  <a:schemeClr val="tx1"/>
                </a:solidFill>
                <a:latin typeface="Arial" charset="0"/>
              </a:defRPr>
            </a:lvl9pPr>
          </a:lstStyle>
          <a:p>
            <a:pPr algn="ctr" rtl="0" eaLnBrk="1" hangingPunct="1"/>
            <a:r>
              <a:rPr lang="fr" sz="1900">
                <a:solidFill>
                  <a:srgbClr val="421C5E"/>
                </a:solidFill>
                <a:latin typeface="Calibri" pitchFamily="34" charset="0"/>
              </a:rPr>
              <a:t> NON</a:t>
            </a:r>
          </a:p>
        </p:txBody>
      </p:sp>
      <p:sp>
        <p:nvSpPr>
          <p:cNvPr id="54" name="TextBox 82"/>
          <p:cNvSpPr txBox="1">
            <a:spLocks noChangeArrowheads="1"/>
          </p:cNvSpPr>
          <p:nvPr/>
        </p:nvSpPr>
        <p:spPr bwMode="auto">
          <a:xfrm>
            <a:off x="5604113" y="4006248"/>
            <a:ext cx="1280410" cy="39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70" tIns="52085" rIns="104170" bIns="52085" rtlCol="0">
            <a:spAutoFit/>
          </a:bodyPr>
          <a:lstStyle>
            <a:lvl1pPr algn="l" rtl="0" eaLnBrk="0" hangingPunct="0">
              <a:defRPr>
                <a:solidFill>
                  <a:schemeClr val="tx1"/>
                </a:solidFill>
                <a:latin typeface="Arial" charset="0"/>
              </a:defRPr>
            </a:lvl1pPr>
            <a:lvl2pPr marL="742950" indent="-285750" algn="l" rtl="0" eaLnBrk="0" hangingPunct="0">
              <a:defRPr>
                <a:solidFill>
                  <a:schemeClr val="tx1"/>
                </a:solidFill>
                <a:latin typeface="Arial" charset="0"/>
              </a:defRPr>
            </a:lvl2pPr>
            <a:lvl3pPr marL="1143000" indent="-228600" algn="l" rtl="0" eaLnBrk="0" hangingPunct="0">
              <a:defRPr>
                <a:solidFill>
                  <a:schemeClr val="tx1"/>
                </a:solidFill>
                <a:latin typeface="Arial" charset="0"/>
              </a:defRPr>
            </a:lvl3pPr>
            <a:lvl4pPr marL="1600200" indent="-228600" algn="l" rtl="0" eaLnBrk="0" hangingPunct="0">
              <a:defRPr>
                <a:solidFill>
                  <a:schemeClr val="tx1"/>
                </a:solidFill>
                <a:latin typeface="Arial" charset="0"/>
              </a:defRPr>
            </a:lvl4pPr>
            <a:lvl5pPr marL="2057400" indent="-228600" algn="l" rtl="0" eaLnBrk="0" hangingPunct="0">
              <a:defRPr>
                <a:solidFill>
                  <a:schemeClr val="tx1"/>
                </a:solidFill>
                <a:latin typeface="Arial" charset="0"/>
              </a:defRPr>
            </a:lvl5pPr>
            <a:lvl6pPr marL="2514600" indent="-228600" algn="l" rtl="0" eaLnBrk="0" fontAlgn="base" hangingPunct="0">
              <a:spcBef>
                <a:spcPct val="0"/>
              </a:spcBef>
              <a:spcAft>
                <a:spcPct val="0"/>
              </a:spcAft>
              <a:defRPr>
                <a:solidFill>
                  <a:schemeClr val="tx1"/>
                </a:solidFill>
                <a:latin typeface="Arial" charset="0"/>
              </a:defRPr>
            </a:lvl6pPr>
            <a:lvl7pPr marL="2971800" indent="-228600" algn="l" rtl="0" eaLnBrk="0" fontAlgn="base" hangingPunct="0">
              <a:spcBef>
                <a:spcPct val="0"/>
              </a:spcBef>
              <a:spcAft>
                <a:spcPct val="0"/>
              </a:spcAft>
              <a:defRPr>
                <a:solidFill>
                  <a:schemeClr val="tx1"/>
                </a:solidFill>
                <a:latin typeface="Arial" charset="0"/>
              </a:defRPr>
            </a:lvl7pPr>
            <a:lvl8pPr marL="3429000" indent="-228600" algn="l" rtl="0" eaLnBrk="0" fontAlgn="base" hangingPunct="0">
              <a:spcBef>
                <a:spcPct val="0"/>
              </a:spcBef>
              <a:spcAft>
                <a:spcPct val="0"/>
              </a:spcAft>
              <a:defRPr>
                <a:solidFill>
                  <a:schemeClr val="tx1"/>
                </a:solidFill>
                <a:latin typeface="Arial" charset="0"/>
              </a:defRPr>
            </a:lvl8pPr>
            <a:lvl9pPr marL="3886200" indent="-228600" algn="l" rtl="0" eaLnBrk="0" fontAlgn="base" hangingPunct="0">
              <a:spcBef>
                <a:spcPct val="0"/>
              </a:spcBef>
              <a:spcAft>
                <a:spcPct val="0"/>
              </a:spcAft>
              <a:defRPr>
                <a:solidFill>
                  <a:schemeClr val="tx1"/>
                </a:solidFill>
                <a:latin typeface="Arial" charset="0"/>
              </a:defRPr>
            </a:lvl9pPr>
          </a:lstStyle>
          <a:p>
            <a:pPr algn="ctr" rtl="0" eaLnBrk="1" hangingPunct="1"/>
            <a:r>
              <a:rPr lang="fr" sz="1900">
                <a:solidFill>
                  <a:srgbClr val="421C5E"/>
                </a:solidFill>
                <a:latin typeface="Calibri" pitchFamily="34" charset="0"/>
              </a:rPr>
              <a:t>OUI</a:t>
            </a:r>
          </a:p>
        </p:txBody>
      </p:sp>
      <p:cxnSp>
        <p:nvCxnSpPr>
          <p:cNvPr id="55" name="Straight Arrow Connector 54"/>
          <p:cNvCxnSpPr/>
          <p:nvPr/>
        </p:nvCxnSpPr>
        <p:spPr>
          <a:xfrm rot="5400000">
            <a:off x="7901674" y="4526303"/>
            <a:ext cx="363220" cy="11134"/>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56" name="TextBox 84"/>
          <p:cNvSpPr txBox="1">
            <a:spLocks noChangeArrowheads="1"/>
          </p:cNvSpPr>
          <p:nvPr/>
        </p:nvSpPr>
        <p:spPr bwMode="auto">
          <a:xfrm>
            <a:off x="5945556" y="4645975"/>
            <a:ext cx="4564939" cy="98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70" tIns="52085" rIns="104170" bIns="52085" rtlCol="0">
            <a:spAutoFit/>
          </a:bodyPr>
          <a:lstStyle>
            <a:lvl1pPr algn="l" rtl="0" eaLnBrk="0" hangingPunct="0">
              <a:defRPr>
                <a:solidFill>
                  <a:schemeClr val="tx1"/>
                </a:solidFill>
                <a:latin typeface="Arial" charset="0"/>
              </a:defRPr>
            </a:lvl1pPr>
            <a:lvl2pPr marL="742950" indent="-285750" algn="l" rtl="0" eaLnBrk="0" hangingPunct="0">
              <a:defRPr>
                <a:solidFill>
                  <a:schemeClr val="tx1"/>
                </a:solidFill>
                <a:latin typeface="Arial" charset="0"/>
              </a:defRPr>
            </a:lvl2pPr>
            <a:lvl3pPr marL="1143000" indent="-228600" algn="l" rtl="0" eaLnBrk="0" hangingPunct="0">
              <a:defRPr>
                <a:solidFill>
                  <a:schemeClr val="tx1"/>
                </a:solidFill>
                <a:latin typeface="Arial" charset="0"/>
              </a:defRPr>
            </a:lvl3pPr>
            <a:lvl4pPr marL="1600200" indent="-228600" algn="l" rtl="0" eaLnBrk="0" hangingPunct="0">
              <a:defRPr>
                <a:solidFill>
                  <a:schemeClr val="tx1"/>
                </a:solidFill>
                <a:latin typeface="Arial" charset="0"/>
              </a:defRPr>
            </a:lvl4pPr>
            <a:lvl5pPr marL="2057400" indent="-228600" algn="l" rtl="0" eaLnBrk="0" hangingPunct="0">
              <a:defRPr>
                <a:solidFill>
                  <a:schemeClr val="tx1"/>
                </a:solidFill>
                <a:latin typeface="Arial" charset="0"/>
              </a:defRPr>
            </a:lvl5pPr>
            <a:lvl6pPr marL="2514600" indent="-228600" algn="l" rtl="0" eaLnBrk="0" fontAlgn="base" hangingPunct="0">
              <a:spcBef>
                <a:spcPct val="0"/>
              </a:spcBef>
              <a:spcAft>
                <a:spcPct val="0"/>
              </a:spcAft>
              <a:defRPr>
                <a:solidFill>
                  <a:schemeClr val="tx1"/>
                </a:solidFill>
                <a:latin typeface="Arial" charset="0"/>
              </a:defRPr>
            </a:lvl6pPr>
            <a:lvl7pPr marL="2971800" indent="-228600" algn="l" rtl="0" eaLnBrk="0" fontAlgn="base" hangingPunct="0">
              <a:spcBef>
                <a:spcPct val="0"/>
              </a:spcBef>
              <a:spcAft>
                <a:spcPct val="0"/>
              </a:spcAft>
              <a:defRPr>
                <a:solidFill>
                  <a:schemeClr val="tx1"/>
                </a:solidFill>
                <a:latin typeface="Arial" charset="0"/>
              </a:defRPr>
            </a:lvl7pPr>
            <a:lvl8pPr marL="3429000" indent="-228600" algn="l" rtl="0" eaLnBrk="0" fontAlgn="base" hangingPunct="0">
              <a:spcBef>
                <a:spcPct val="0"/>
              </a:spcBef>
              <a:spcAft>
                <a:spcPct val="0"/>
              </a:spcAft>
              <a:defRPr>
                <a:solidFill>
                  <a:schemeClr val="tx1"/>
                </a:solidFill>
                <a:latin typeface="Arial" charset="0"/>
              </a:defRPr>
            </a:lvl8pPr>
            <a:lvl9pPr marL="3886200" indent="-228600" algn="l" rtl="0" eaLnBrk="0" fontAlgn="base" hangingPunct="0">
              <a:spcBef>
                <a:spcPct val="0"/>
              </a:spcBef>
              <a:spcAft>
                <a:spcPct val="0"/>
              </a:spcAft>
              <a:defRPr>
                <a:solidFill>
                  <a:schemeClr val="tx1"/>
                </a:solidFill>
                <a:latin typeface="Arial" charset="0"/>
              </a:defRPr>
            </a:lvl9pPr>
          </a:lstStyle>
          <a:p>
            <a:pPr rtl="0" eaLnBrk="1" hangingPunct="1">
              <a:buFontTx/>
              <a:buChar char="-"/>
            </a:pPr>
            <a:r>
              <a:rPr lang="fr" sz="1900" dirty="0">
                <a:solidFill>
                  <a:srgbClr val="421C5E"/>
                </a:solidFill>
                <a:latin typeface="Calibri" pitchFamily="34" charset="0"/>
              </a:rPr>
              <a:t> Vérifiez le </a:t>
            </a:r>
            <a:r>
              <a:rPr lang="fr" sz="1900" dirty="0" smtClean="0">
                <a:solidFill>
                  <a:srgbClr val="421C5E"/>
                </a:solidFill>
                <a:latin typeface="Calibri" pitchFamily="34" charset="0"/>
              </a:rPr>
              <a:t>fichier importé  </a:t>
            </a:r>
            <a:r>
              <a:rPr lang="fr" sz="1900" dirty="0">
                <a:solidFill>
                  <a:srgbClr val="421C5E"/>
                </a:solidFill>
                <a:latin typeface="Calibri" pitchFamily="34" charset="0"/>
              </a:rPr>
              <a:t>Assay </a:t>
            </a:r>
            <a:r>
              <a:rPr lang="fr" sz="1900" dirty="0" smtClean="0">
                <a:solidFill>
                  <a:srgbClr val="421C5E"/>
                </a:solidFill>
                <a:latin typeface="Calibri" pitchFamily="34" charset="0"/>
              </a:rPr>
              <a:t>Definition </a:t>
            </a:r>
            <a:endParaRPr lang="fr" sz="1900" dirty="0">
              <a:solidFill>
                <a:srgbClr val="421C5E"/>
              </a:solidFill>
              <a:latin typeface="Calibri" pitchFamily="34" charset="0"/>
            </a:endParaRPr>
          </a:p>
          <a:p>
            <a:pPr rtl="0" eaLnBrk="1" hangingPunct="1">
              <a:buFontTx/>
              <a:buChar char="-"/>
            </a:pPr>
            <a:r>
              <a:rPr lang="fr" sz="1900" dirty="0">
                <a:solidFill>
                  <a:srgbClr val="421C5E"/>
                </a:solidFill>
                <a:latin typeface="Calibri" pitchFamily="34" charset="0"/>
              </a:rPr>
              <a:t> Reconfigurez le lecteur de code-barres :</a:t>
            </a:r>
          </a:p>
          <a:p>
            <a:pPr algn="just" rtl="0" eaLnBrk="1" hangingPunct="1"/>
            <a:r>
              <a:rPr lang="fr" sz="1900" dirty="0">
                <a:solidFill>
                  <a:srgbClr val="421C5E"/>
                </a:solidFill>
                <a:latin typeface="Calibri" pitchFamily="34" charset="0"/>
              </a:rPr>
              <a:t> Pouvez-vous la scanner maintenant ? </a:t>
            </a:r>
          </a:p>
        </p:txBody>
      </p:sp>
      <p:sp>
        <p:nvSpPr>
          <p:cNvPr id="57" name="TextBox 86"/>
          <p:cNvSpPr txBox="1">
            <a:spLocks noChangeArrowheads="1"/>
          </p:cNvSpPr>
          <p:nvPr/>
        </p:nvSpPr>
        <p:spPr bwMode="auto">
          <a:xfrm>
            <a:off x="6946085" y="5644108"/>
            <a:ext cx="1278554" cy="39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70" tIns="52085" rIns="104170" bIns="52085" rtlCol="0">
            <a:spAutoFit/>
          </a:bodyPr>
          <a:lstStyle>
            <a:lvl1pPr algn="l" rtl="0" eaLnBrk="0" hangingPunct="0">
              <a:defRPr>
                <a:solidFill>
                  <a:schemeClr val="tx1"/>
                </a:solidFill>
                <a:latin typeface="Arial" charset="0"/>
              </a:defRPr>
            </a:lvl1pPr>
            <a:lvl2pPr marL="742950" indent="-285750" algn="l" rtl="0" eaLnBrk="0" hangingPunct="0">
              <a:defRPr>
                <a:solidFill>
                  <a:schemeClr val="tx1"/>
                </a:solidFill>
                <a:latin typeface="Arial" charset="0"/>
              </a:defRPr>
            </a:lvl2pPr>
            <a:lvl3pPr marL="1143000" indent="-228600" algn="l" rtl="0" eaLnBrk="0" hangingPunct="0">
              <a:defRPr>
                <a:solidFill>
                  <a:schemeClr val="tx1"/>
                </a:solidFill>
                <a:latin typeface="Arial" charset="0"/>
              </a:defRPr>
            </a:lvl3pPr>
            <a:lvl4pPr marL="1600200" indent="-228600" algn="l" rtl="0" eaLnBrk="0" hangingPunct="0">
              <a:defRPr>
                <a:solidFill>
                  <a:schemeClr val="tx1"/>
                </a:solidFill>
                <a:latin typeface="Arial" charset="0"/>
              </a:defRPr>
            </a:lvl4pPr>
            <a:lvl5pPr marL="2057400" indent="-228600" algn="l" rtl="0" eaLnBrk="0" hangingPunct="0">
              <a:defRPr>
                <a:solidFill>
                  <a:schemeClr val="tx1"/>
                </a:solidFill>
                <a:latin typeface="Arial" charset="0"/>
              </a:defRPr>
            </a:lvl5pPr>
            <a:lvl6pPr marL="2514600" indent="-228600" algn="l" rtl="0" eaLnBrk="0" fontAlgn="base" hangingPunct="0">
              <a:spcBef>
                <a:spcPct val="0"/>
              </a:spcBef>
              <a:spcAft>
                <a:spcPct val="0"/>
              </a:spcAft>
              <a:defRPr>
                <a:solidFill>
                  <a:schemeClr val="tx1"/>
                </a:solidFill>
                <a:latin typeface="Arial" charset="0"/>
              </a:defRPr>
            </a:lvl6pPr>
            <a:lvl7pPr marL="2971800" indent="-228600" algn="l" rtl="0" eaLnBrk="0" fontAlgn="base" hangingPunct="0">
              <a:spcBef>
                <a:spcPct val="0"/>
              </a:spcBef>
              <a:spcAft>
                <a:spcPct val="0"/>
              </a:spcAft>
              <a:defRPr>
                <a:solidFill>
                  <a:schemeClr val="tx1"/>
                </a:solidFill>
                <a:latin typeface="Arial" charset="0"/>
              </a:defRPr>
            </a:lvl7pPr>
            <a:lvl8pPr marL="3429000" indent="-228600" algn="l" rtl="0" eaLnBrk="0" fontAlgn="base" hangingPunct="0">
              <a:spcBef>
                <a:spcPct val="0"/>
              </a:spcBef>
              <a:spcAft>
                <a:spcPct val="0"/>
              </a:spcAft>
              <a:defRPr>
                <a:solidFill>
                  <a:schemeClr val="tx1"/>
                </a:solidFill>
                <a:latin typeface="Arial" charset="0"/>
              </a:defRPr>
            </a:lvl8pPr>
            <a:lvl9pPr marL="3886200" indent="-228600" algn="l" rtl="0" eaLnBrk="0" fontAlgn="base" hangingPunct="0">
              <a:spcBef>
                <a:spcPct val="0"/>
              </a:spcBef>
              <a:spcAft>
                <a:spcPct val="0"/>
              </a:spcAft>
              <a:defRPr>
                <a:solidFill>
                  <a:schemeClr val="tx1"/>
                </a:solidFill>
                <a:latin typeface="Arial" charset="0"/>
              </a:defRPr>
            </a:lvl9pPr>
          </a:lstStyle>
          <a:p>
            <a:pPr algn="ctr" rtl="0" eaLnBrk="1" hangingPunct="1"/>
            <a:r>
              <a:rPr lang="fr" sz="1900" dirty="0">
                <a:solidFill>
                  <a:srgbClr val="421C5E"/>
                </a:solidFill>
                <a:latin typeface="Calibri" pitchFamily="34" charset="0"/>
              </a:rPr>
              <a:t> NON</a:t>
            </a:r>
          </a:p>
        </p:txBody>
      </p:sp>
      <p:cxnSp>
        <p:nvCxnSpPr>
          <p:cNvPr id="58" name="Straight Arrow Connector 57"/>
          <p:cNvCxnSpPr/>
          <p:nvPr/>
        </p:nvCxnSpPr>
        <p:spPr>
          <a:xfrm>
            <a:off x="7720583" y="5966019"/>
            <a:ext cx="3172" cy="347025"/>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59" name="TextBox 88"/>
          <p:cNvSpPr txBox="1">
            <a:spLocks noChangeArrowheads="1"/>
          </p:cNvSpPr>
          <p:nvPr/>
        </p:nvSpPr>
        <p:spPr bwMode="auto">
          <a:xfrm>
            <a:off x="7096068" y="6251885"/>
            <a:ext cx="3018786" cy="68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170" tIns="52085" rIns="104170" bIns="52085" rtlCol="0">
            <a:spAutoFit/>
          </a:bodyPr>
          <a:lstStyle>
            <a:lvl1pPr algn="l" rtl="0" eaLnBrk="0" hangingPunct="0">
              <a:defRPr>
                <a:solidFill>
                  <a:schemeClr val="tx1"/>
                </a:solidFill>
                <a:latin typeface="Arial" charset="0"/>
              </a:defRPr>
            </a:lvl1pPr>
            <a:lvl2pPr marL="742950" indent="-285750" algn="l" rtl="0" eaLnBrk="0" hangingPunct="0">
              <a:defRPr>
                <a:solidFill>
                  <a:schemeClr val="tx1"/>
                </a:solidFill>
                <a:latin typeface="Arial" charset="0"/>
              </a:defRPr>
            </a:lvl2pPr>
            <a:lvl3pPr marL="1143000" indent="-228600" algn="l" rtl="0" eaLnBrk="0" hangingPunct="0">
              <a:defRPr>
                <a:solidFill>
                  <a:schemeClr val="tx1"/>
                </a:solidFill>
                <a:latin typeface="Arial" charset="0"/>
              </a:defRPr>
            </a:lvl3pPr>
            <a:lvl4pPr marL="1600200" indent="-228600" algn="l" rtl="0" eaLnBrk="0" hangingPunct="0">
              <a:defRPr>
                <a:solidFill>
                  <a:schemeClr val="tx1"/>
                </a:solidFill>
                <a:latin typeface="Arial" charset="0"/>
              </a:defRPr>
            </a:lvl4pPr>
            <a:lvl5pPr marL="2057400" indent="-228600" algn="l" rtl="0" eaLnBrk="0" hangingPunct="0">
              <a:defRPr>
                <a:solidFill>
                  <a:schemeClr val="tx1"/>
                </a:solidFill>
                <a:latin typeface="Arial" charset="0"/>
              </a:defRPr>
            </a:lvl5pPr>
            <a:lvl6pPr marL="2514600" indent="-228600" algn="l" rtl="0" eaLnBrk="0" fontAlgn="base" hangingPunct="0">
              <a:spcBef>
                <a:spcPct val="0"/>
              </a:spcBef>
              <a:spcAft>
                <a:spcPct val="0"/>
              </a:spcAft>
              <a:defRPr>
                <a:solidFill>
                  <a:schemeClr val="tx1"/>
                </a:solidFill>
                <a:latin typeface="Arial" charset="0"/>
              </a:defRPr>
            </a:lvl6pPr>
            <a:lvl7pPr marL="2971800" indent="-228600" algn="l" rtl="0" eaLnBrk="0" fontAlgn="base" hangingPunct="0">
              <a:spcBef>
                <a:spcPct val="0"/>
              </a:spcBef>
              <a:spcAft>
                <a:spcPct val="0"/>
              </a:spcAft>
              <a:defRPr>
                <a:solidFill>
                  <a:schemeClr val="tx1"/>
                </a:solidFill>
                <a:latin typeface="Arial" charset="0"/>
              </a:defRPr>
            </a:lvl7pPr>
            <a:lvl8pPr marL="3429000" indent="-228600" algn="l" rtl="0" eaLnBrk="0" fontAlgn="base" hangingPunct="0">
              <a:spcBef>
                <a:spcPct val="0"/>
              </a:spcBef>
              <a:spcAft>
                <a:spcPct val="0"/>
              </a:spcAft>
              <a:defRPr>
                <a:solidFill>
                  <a:schemeClr val="tx1"/>
                </a:solidFill>
                <a:latin typeface="Arial" charset="0"/>
              </a:defRPr>
            </a:lvl8pPr>
            <a:lvl9pPr marL="3886200" indent="-228600" algn="l" rtl="0" eaLnBrk="0" fontAlgn="base" hangingPunct="0">
              <a:spcBef>
                <a:spcPct val="0"/>
              </a:spcBef>
              <a:spcAft>
                <a:spcPct val="0"/>
              </a:spcAft>
              <a:defRPr>
                <a:solidFill>
                  <a:schemeClr val="tx1"/>
                </a:solidFill>
                <a:latin typeface="Arial" charset="0"/>
              </a:defRPr>
            </a:lvl9pPr>
          </a:lstStyle>
          <a:p>
            <a:pPr algn="just" rtl="0" eaLnBrk="1" hangingPunct="1"/>
            <a:r>
              <a:rPr lang="fr" sz="1900" dirty="0">
                <a:solidFill>
                  <a:srgbClr val="421C5E"/>
                </a:solidFill>
                <a:latin typeface="Calibri" pitchFamily="34" charset="0"/>
              </a:rPr>
              <a:t>Échec du lecteur </a:t>
            </a:r>
            <a:endParaRPr lang="fr" sz="1900" dirty="0" smtClean="0">
              <a:solidFill>
                <a:srgbClr val="421C5E"/>
              </a:solidFill>
              <a:latin typeface="Calibri" pitchFamily="34" charset="0"/>
            </a:endParaRPr>
          </a:p>
          <a:p>
            <a:pPr algn="just" rtl="0" eaLnBrk="1" hangingPunct="1"/>
            <a:r>
              <a:rPr lang="fr" sz="1900" dirty="0" smtClean="0">
                <a:solidFill>
                  <a:srgbClr val="421C5E"/>
                </a:solidFill>
                <a:latin typeface="Calibri" pitchFamily="34" charset="0"/>
              </a:rPr>
              <a:t> de </a:t>
            </a:r>
            <a:r>
              <a:rPr lang="fr" sz="1900" dirty="0">
                <a:solidFill>
                  <a:srgbClr val="421C5E"/>
                </a:solidFill>
                <a:latin typeface="Calibri" pitchFamily="34" charset="0"/>
              </a:rPr>
              <a:t>code-barres </a:t>
            </a:r>
          </a:p>
        </p:txBody>
      </p:sp>
      <p:cxnSp>
        <p:nvCxnSpPr>
          <p:cNvPr id="65" name="Straight Arrow Connector 64"/>
          <p:cNvCxnSpPr/>
          <p:nvPr/>
        </p:nvCxnSpPr>
        <p:spPr>
          <a:xfrm flipH="1" flipV="1">
            <a:off x="456996" y="4196968"/>
            <a:ext cx="1079929" cy="12130"/>
          </a:xfrm>
          <a:prstGeom prst="straightConnector1">
            <a:avLst/>
          </a:prstGeom>
          <a:ln>
            <a:solidFill>
              <a:srgbClr val="FF0000"/>
            </a:solidFill>
            <a:tailEnd type="none"/>
          </a:ln>
        </p:spPr>
        <p:style>
          <a:lnRef idx="3">
            <a:schemeClr val="accent2"/>
          </a:lnRef>
          <a:fillRef idx="0">
            <a:schemeClr val="accent2"/>
          </a:fillRef>
          <a:effectRef idx="2">
            <a:schemeClr val="accent2"/>
          </a:effectRef>
          <a:fontRef idx="minor">
            <a:schemeClr val="tx1"/>
          </a:fontRef>
        </p:style>
      </p:cxnSp>
      <p:cxnSp>
        <p:nvCxnSpPr>
          <p:cNvPr id="68" name="Straight Arrow Connector 67"/>
          <p:cNvCxnSpPr/>
          <p:nvPr/>
        </p:nvCxnSpPr>
        <p:spPr>
          <a:xfrm>
            <a:off x="472229" y="1578668"/>
            <a:ext cx="1286743"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69" name="Straight Arrow Connector 68"/>
          <p:cNvCxnSpPr/>
          <p:nvPr/>
        </p:nvCxnSpPr>
        <p:spPr>
          <a:xfrm>
            <a:off x="472230" y="1578667"/>
            <a:ext cx="0" cy="2610262"/>
          </a:xfrm>
          <a:prstGeom prst="straightConnector1">
            <a:avLst/>
          </a:prstGeom>
          <a:ln>
            <a:solidFill>
              <a:srgbClr val="FF0000"/>
            </a:solidFill>
            <a:tailEnd type="none"/>
          </a:ln>
        </p:spPr>
        <p:style>
          <a:lnRef idx="3">
            <a:schemeClr val="accent2"/>
          </a:lnRef>
          <a:fillRef idx="0">
            <a:schemeClr val="accent2"/>
          </a:fillRef>
          <a:effectRef idx="2">
            <a:schemeClr val="accent2"/>
          </a:effectRef>
          <a:fontRef idx="minor">
            <a:schemeClr val="tx1"/>
          </a:fontRef>
        </p:style>
      </p:cxnSp>
      <p:cxnSp>
        <p:nvCxnSpPr>
          <p:cNvPr id="76" name="Straight Arrow Connector 75"/>
          <p:cNvCxnSpPr/>
          <p:nvPr/>
        </p:nvCxnSpPr>
        <p:spPr>
          <a:xfrm>
            <a:off x="4048175" y="5356076"/>
            <a:ext cx="613560" cy="517386"/>
          </a:xfrm>
          <a:prstGeom prst="straightConnector1">
            <a:avLst/>
          </a:prstGeom>
          <a:ln w="38100" cmpd="sng">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77" name="TextBox 7"/>
          <p:cNvSpPr txBox="1"/>
          <p:nvPr/>
        </p:nvSpPr>
        <p:spPr>
          <a:xfrm>
            <a:off x="4696248" y="5432703"/>
            <a:ext cx="1584175" cy="1754207"/>
          </a:xfrm>
          <a:prstGeom prst="rect">
            <a:avLst/>
          </a:prstGeom>
          <a:noFill/>
        </p:spPr>
        <p:txBody>
          <a:bodyPr wrap="square" lIns="91321" tIns="45661" rIns="91321" bIns="45661"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r>
              <a:rPr lang="fr" dirty="0">
                <a:solidFill>
                  <a:srgbClr val="421C5E"/>
                </a:solidFill>
              </a:rPr>
              <a:t>Veuillez contacter</a:t>
            </a:r>
            <a:r>
              <a:rPr lang="fr" dirty="0">
                <a:solidFill>
                  <a:srgbClr val="FF0000"/>
                </a:solidFill>
              </a:rPr>
              <a:t> l’équipe d’assistance technique de Cepheid</a:t>
            </a:r>
            <a:endParaRPr lang="en-US" dirty="0">
              <a:solidFill>
                <a:srgbClr val="FF0000"/>
              </a:solidFill>
            </a:endParaRPr>
          </a:p>
        </p:txBody>
      </p:sp>
      <p:cxnSp>
        <p:nvCxnSpPr>
          <p:cNvPr id="78" name="Straight Arrow Connector 77"/>
          <p:cNvCxnSpPr/>
          <p:nvPr/>
        </p:nvCxnSpPr>
        <p:spPr>
          <a:xfrm rot="10800000">
            <a:off x="6230385" y="6449135"/>
            <a:ext cx="702420" cy="1584"/>
          </a:xfrm>
          <a:prstGeom prst="straightConnector1">
            <a:avLst/>
          </a:prstGeom>
          <a:ln w="38100" cmpd="sng">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42" name="TextBox 82"/>
          <p:cNvSpPr txBox="1">
            <a:spLocks noChangeArrowheads="1"/>
          </p:cNvSpPr>
          <p:nvPr/>
        </p:nvSpPr>
        <p:spPr bwMode="auto">
          <a:xfrm>
            <a:off x="8960453" y="5751371"/>
            <a:ext cx="1280410" cy="39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70" tIns="52085" rIns="104170" bIns="52085" rtlCol="0">
            <a:spAutoFit/>
          </a:bodyPr>
          <a:lstStyle>
            <a:lvl1pPr algn="l" rtl="0" eaLnBrk="0" hangingPunct="0">
              <a:defRPr>
                <a:solidFill>
                  <a:schemeClr val="tx1"/>
                </a:solidFill>
                <a:latin typeface="Arial" charset="0"/>
              </a:defRPr>
            </a:lvl1pPr>
            <a:lvl2pPr marL="742950" indent="-285750" algn="l" rtl="0" eaLnBrk="0" hangingPunct="0">
              <a:defRPr>
                <a:solidFill>
                  <a:schemeClr val="tx1"/>
                </a:solidFill>
                <a:latin typeface="Arial" charset="0"/>
              </a:defRPr>
            </a:lvl2pPr>
            <a:lvl3pPr marL="1143000" indent="-228600" algn="l" rtl="0" eaLnBrk="0" hangingPunct="0">
              <a:defRPr>
                <a:solidFill>
                  <a:schemeClr val="tx1"/>
                </a:solidFill>
                <a:latin typeface="Arial" charset="0"/>
              </a:defRPr>
            </a:lvl3pPr>
            <a:lvl4pPr marL="1600200" indent="-228600" algn="l" rtl="0" eaLnBrk="0" hangingPunct="0">
              <a:defRPr>
                <a:solidFill>
                  <a:schemeClr val="tx1"/>
                </a:solidFill>
                <a:latin typeface="Arial" charset="0"/>
              </a:defRPr>
            </a:lvl4pPr>
            <a:lvl5pPr marL="2057400" indent="-228600" algn="l" rtl="0" eaLnBrk="0" hangingPunct="0">
              <a:defRPr>
                <a:solidFill>
                  <a:schemeClr val="tx1"/>
                </a:solidFill>
                <a:latin typeface="Arial" charset="0"/>
              </a:defRPr>
            </a:lvl5pPr>
            <a:lvl6pPr marL="2514600" indent="-228600" algn="l" rtl="0" eaLnBrk="0" fontAlgn="base" hangingPunct="0">
              <a:spcBef>
                <a:spcPct val="0"/>
              </a:spcBef>
              <a:spcAft>
                <a:spcPct val="0"/>
              </a:spcAft>
              <a:defRPr>
                <a:solidFill>
                  <a:schemeClr val="tx1"/>
                </a:solidFill>
                <a:latin typeface="Arial" charset="0"/>
              </a:defRPr>
            </a:lvl6pPr>
            <a:lvl7pPr marL="2971800" indent="-228600" algn="l" rtl="0" eaLnBrk="0" fontAlgn="base" hangingPunct="0">
              <a:spcBef>
                <a:spcPct val="0"/>
              </a:spcBef>
              <a:spcAft>
                <a:spcPct val="0"/>
              </a:spcAft>
              <a:defRPr>
                <a:solidFill>
                  <a:schemeClr val="tx1"/>
                </a:solidFill>
                <a:latin typeface="Arial" charset="0"/>
              </a:defRPr>
            </a:lvl7pPr>
            <a:lvl8pPr marL="3429000" indent="-228600" algn="l" rtl="0" eaLnBrk="0" fontAlgn="base" hangingPunct="0">
              <a:spcBef>
                <a:spcPct val="0"/>
              </a:spcBef>
              <a:spcAft>
                <a:spcPct val="0"/>
              </a:spcAft>
              <a:defRPr>
                <a:solidFill>
                  <a:schemeClr val="tx1"/>
                </a:solidFill>
                <a:latin typeface="Arial" charset="0"/>
              </a:defRPr>
            </a:lvl8pPr>
            <a:lvl9pPr marL="3886200" indent="-228600" algn="l" rtl="0" eaLnBrk="0" fontAlgn="base" hangingPunct="0">
              <a:spcBef>
                <a:spcPct val="0"/>
              </a:spcBef>
              <a:spcAft>
                <a:spcPct val="0"/>
              </a:spcAft>
              <a:defRPr>
                <a:solidFill>
                  <a:schemeClr val="tx1"/>
                </a:solidFill>
                <a:latin typeface="Arial" charset="0"/>
              </a:defRPr>
            </a:lvl9pPr>
          </a:lstStyle>
          <a:p>
            <a:pPr algn="ctr" rtl="0" eaLnBrk="1" hangingPunct="1"/>
            <a:r>
              <a:rPr lang="fr" sz="1900" dirty="0">
                <a:solidFill>
                  <a:srgbClr val="421C5E"/>
                </a:solidFill>
                <a:latin typeface="Calibri" pitchFamily="34" charset="0"/>
              </a:rPr>
              <a:t>OUI</a:t>
            </a:r>
          </a:p>
        </p:txBody>
      </p:sp>
      <p:cxnSp>
        <p:nvCxnSpPr>
          <p:cNvPr id="60" name="Straight Arrow Connector 59"/>
          <p:cNvCxnSpPr/>
          <p:nvPr/>
        </p:nvCxnSpPr>
        <p:spPr>
          <a:xfrm rot="10800000" flipV="1">
            <a:off x="8000860" y="5464345"/>
            <a:ext cx="554845" cy="352742"/>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61" name="Straight Arrow Connector 60"/>
          <p:cNvCxnSpPr/>
          <p:nvPr/>
        </p:nvCxnSpPr>
        <p:spPr>
          <a:xfrm>
            <a:off x="8778384" y="5464345"/>
            <a:ext cx="564123" cy="268922"/>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16724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7" name="Rectangle 7"/>
          <p:cNvSpPr>
            <a:spLocks noGrp="1" noChangeArrowheads="1"/>
          </p:cNvSpPr>
          <p:nvPr>
            <p:ph type="title"/>
          </p:nvPr>
        </p:nvSpPr>
        <p:spPr/>
        <p:txBody>
          <a:bodyPr rtlCol="0"/>
          <a:lstStyle/>
          <a:p>
            <a:pPr rtl="0" eaLnBrk="1" hangingPunct="1">
              <a:defRPr/>
            </a:pPr>
            <a:r>
              <a:rPr lang="fr">
                <a:solidFill>
                  <a:srgbClr val="421C5E"/>
                </a:solidFill>
              </a:rPr>
              <a:t>  </a:t>
            </a:r>
            <a:endParaRPr lang="en-US" dirty="0">
              <a:solidFill>
                <a:srgbClr val="421C5E"/>
              </a:solidFill>
            </a:endParaRPr>
          </a:p>
        </p:txBody>
      </p:sp>
      <p:sp>
        <p:nvSpPr>
          <p:cNvPr id="220168"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3600">
                <a:latin typeface="Calibri" pitchFamily="34" charset="0"/>
              </a:rPr>
              <a:t>Voyant rouge sur le module clignotant </a:t>
            </a:r>
          </a:p>
        </p:txBody>
      </p:sp>
      <p:sp>
        <p:nvSpPr>
          <p:cNvPr id="42" name="Content Placeholder 2"/>
          <p:cNvSpPr>
            <a:spLocks noGrp="1"/>
          </p:cNvSpPr>
          <p:nvPr>
            <p:ph idx="1"/>
          </p:nvPr>
        </p:nvSpPr>
        <p:spPr>
          <a:xfrm>
            <a:off x="126186" y="1481245"/>
            <a:ext cx="10154206" cy="1021213"/>
          </a:xfrm>
        </p:spPr>
        <p:txBody>
          <a:bodyPr rtlCol="0"/>
          <a:lstStyle/>
          <a:p>
            <a:pPr rtl="0" eaLnBrk="1" hangingPunct="1">
              <a:defRPr/>
            </a:pPr>
            <a:r>
              <a:rPr lang="fr" sz="2400" dirty="0">
                <a:latin typeface="Calibri" pitchFamily="34" charset="0"/>
              </a:rPr>
              <a:t>Cela indique un échec possible du module</a:t>
            </a:r>
          </a:p>
          <a:p>
            <a:pPr rtl="0"/>
            <a:r>
              <a:rPr lang="fr" sz="2400" dirty="0">
                <a:latin typeface="Calibri" pitchFamily="34" charset="0"/>
              </a:rPr>
              <a:t>Dans la fenêtre GeneXpert Dx System, cliquez sur « Maintenance </a:t>
            </a:r>
            <a:r>
              <a:rPr lang="fr" sz="2400" dirty="0" smtClean="0">
                <a:latin typeface="Calibri" pitchFamily="34" charset="0"/>
              </a:rPr>
              <a:t>» </a:t>
            </a:r>
            <a:r>
              <a:rPr lang="fr" sz="2400" dirty="0">
                <a:latin typeface="Calibri" pitchFamily="34" charset="0"/>
              </a:rPr>
              <a:t>dans la barre de menus et sélectionnez « Perform Self-Test </a:t>
            </a:r>
            <a:r>
              <a:rPr lang="fr" sz="2400" dirty="0" smtClean="0">
                <a:latin typeface="Calibri" pitchFamily="34" charset="0"/>
              </a:rPr>
              <a:t>»</a:t>
            </a:r>
            <a:endParaRPr lang="fr" sz="2400" dirty="0">
              <a:latin typeface="Calibri" pitchFamily="34" charset="0"/>
            </a:endParaRPr>
          </a:p>
          <a:p>
            <a:pPr rtl="0"/>
            <a:r>
              <a:rPr lang="fr" sz="2400" dirty="0">
                <a:latin typeface="Calibri" pitchFamily="34" charset="0"/>
              </a:rPr>
              <a:t>Si le problème persiste, contactez </a:t>
            </a:r>
            <a:r>
              <a:rPr lang="fr" sz="2400" dirty="0">
                <a:solidFill>
                  <a:srgbClr val="FF0000"/>
                </a:solidFill>
                <a:latin typeface="Calibri" pitchFamily="34" charset="0"/>
              </a:rPr>
              <a:t>l’équipe d’assistance technique de Cepheid</a:t>
            </a:r>
          </a:p>
          <a:p>
            <a:pPr rtl="0" eaLnBrk="1" hangingPunct="1">
              <a:defRPr/>
            </a:pPr>
            <a:endParaRPr lang="en-US" sz="2400" dirty="0">
              <a:solidFill>
                <a:srgbClr val="421C5E"/>
              </a:solidFill>
              <a:latin typeface="Calibri" pitchFamily="34" charset="0"/>
              <a:ea typeface="ＭＳ Ｐゴシック" charset="-128"/>
              <a:cs typeface="Calibri" pitchFamily="34" charset="0"/>
            </a:endParaRPr>
          </a:p>
          <a:p>
            <a:pPr lvl="1" rtl="0" eaLnBrk="1" hangingPunct="1">
              <a:defRPr/>
            </a:pPr>
            <a:endParaRPr lang="en-US" dirty="0" smtClean="0">
              <a:solidFill>
                <a:srgbClr val="421C5E"/>
              </a:solidFill>
              <a:latin typeface="Calibri" pitchFamily="34" charset="0"/>
              <a:ea typeface="ＭＳ Ｐゴシック" charset="-128"/>
              <a:cs typeface="Calibri" pitchFamily="34" charset="0"/>
            </a:endParaRPr>
          </a:p>
          <a:p>
            <a:pPr lvl="1" rtl="0" eaLnBrk="1" hangingPunct="1">
              <a:defRPr/>
            </a:pPr>
            <a:endParaRPr lang="en-US" dirty="0">
              <a:solidFill>
                <a:srgbClr val="FF0000"/>
              </a:solidFill>
              <a:latin typeface="Calibri" pitchFamily="34" charset="0"/>
              <a:ea typeface="ＭＳ Ｐゴシック" charset="-128"/>
              <a:cs typeface="Calibri" pitchFamily="34" charset="0"/>
            </a:endParaRPr>
          </a:p>
        </p:txBody>
      </p:sp>
      <p:pic>
        <p:nvPicPr>
          <p:cNvPr id="10" name="Picture 9"/>
          <p:cNvPicPr>
            <a:picLocks noChangeAspect="1"/>
          </p:cNvPicPr>
          <p:nvPr/>
        </p:nvPicPr>
        <p:blipFill>
          <a:blip r:embed="rId3" cstate="print"/>
          <a:stretch>
            <a:fillRect/>
          </a:stretch>
        </p:blipFill>
        <p:spPr>
          <a:xfrm>
            <a:off x="383581" y="3390281"/>
            <a:ext cx="9414358" cy="2578515"/>
          </a:xfrm>
          <a:prstGeom prst="rect">
            <a:avLst/>
          </a:prstGeom>
        </p:spPr>
      </p:pic>
      <p:cxnSp>
        <p:nvCxnSpPr>
          <p:cNvPr id="11" name="Straight Arrow Connector 10"/>
          <p:cNvCxnSpPr/>
          <p:nvPr/>
        </p:nvCxnSpPr>
        <p:spPr>
          <a:xfrm>
            <a:off x="724636" y="3267844"/>
            <a:ext cx="2935697" cy="1265398"/>
          </a:xfrm>
          <a:prstGeom prst="straightConnector1">
            <a:avLst/>
          </a:prstGeom>
          <a:ln w="62230">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12" name="Oval 11"/>
          <p:cNvSpPr/>
          <p:nvPr/>
        </p:nvSpPr>
        <p:spPr bwMode="auto">
          <a:xfrm>
            <a:off x="3701671" y="4491980"/>
            <a:ext cx="2147883" cy="315248"/>
          </a:xfrm>
          <a:prstGeom prst="ellipse">
            <a:avLst/>
          </a:prstGeom>
          <a:noFill/>
          <a:ln w="9525" cap="flat" cmpd="sng" algn="ctr">
            <a:solidFill>
              <a:srgbClr val="FF0000"/>
            </a:solidFill>
            <a:prstDash val="solid"/>
            <a:round/>
            <a:headEnd type="none" w="med" len="med"/>
            <a:tailEnd type="none" w="med" len="med"/>
          </a:ln>
          <a:effectLst/>
        </p:spPr>
        <p:txBody>
          <a:bodyPr vert="horz" wrap="square" lIns="91321" tIns="45661" rIns="91321" bIns="45661" numCol="1" rtlCol="0" anchor="t" anchorCtr="0" compatLnSpc="1">
            <a:prstTxWarp prst="textNoShape">
              <a:avLst/>
            </a:prstTxWarp>
          </a:bodyPr>
          <a:lstStyle/>
          <a:p>
            <a:pPr defTabSz="1041632" rtl="0"/>
            <a:endParaRPr lang="en-US" sz="3900" b="1">
              <a:solidFill>
                <a:srgbClr val="000066"/>
              </a:solidFill>
              <a:cs typeface="Arial" charset="0"/>
            </a:endParaRPr>
          </a:p>
        </p:txBody>
      </p:sp>
    </p:spTree>
    <p:extLst>
      <p:ext uri="{BB962C8B-B14F-4D97-AF65-F5344CB8AC3E}">
        <p14:creationId xmlns:p14="http://schemas.microsoft.com/office/powerpoint/2010/main" val="3418131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7" name="Rectangle 7"/>
          <p:cNvSpPr>
            <a:spLocks noGrp="1" noChangeArrowheads="1"/>
          </p:cNvSpPr>
          <p:nvPr>
            <p:ph type="title"/>
          </p:nvPr>
        </p:nvSpPr>
        <p:spPr/>
        <p:txBody>
          <a:bodyPr rtlCol="0"/>
          <a:lstStyle/>
          <a:p>
            <a:pPr rtl="0" eaLnBrk="1" hangingPunct="1">
              <a:defRPr/>
            </a:pPr>
            <a:r>
              <a:rPr lang="fr">
                <a:solidFill>
                  <a:srgbClr val="421C5E"/>
                </a:solidFill>
              </a:rPr>
              <a:t>  </a:t>
            </a:r>
            <a:endParaRPr lang="en-US" dirty="0">
              <a:solidFill>
                <a:srgbClr val="421C5E"/>
              </a:solidFill>
            </a:endParaRPr>
          </a:p>
        </p:txBody>
      </p:sp>
      <p:sp>
        <p:nvSpPr>
          <p:cNvPr id="220168" name="Rectangle 8"/>
          <p:cNvSpPr>
            <a:spLocks noChangeArrowheads="1"/>
          </p:cNvSpPr>
          <p:nvPr/>
        </p:nvSpPr>
        <p:spPr bwMode="auto">
          <a:xfrm>
            <a:off x="0" y="0"/>
            <a:ext cx="10688639" cy="1362097"/>
          </a:xfrm>
          <a:prstGeom prst="rect">
            <a:avLst/>
          </a:prstGeom>
          <a:noFill/>
          <a:ln w="9525">
            <a:noFill/>
            <a:miter lim="800000"/>
            <a:headEnd/>
            <a:tailEnd/>
          </a:ln>
          <a:effectLst>
            <a:outerShdw dist="17961" dir="2700000" algn="ctr" rotWithShape="0">
              <a:schemeClr val="bg2"/>
            </a:outerShdw>
          </a:effectLst>
        </p:spPr>
        <p:txBody>
          <a:bodyPr lIns="0" tIns="0" rIns="0" bIns="0" rtlCol="0" anchor="ctr"/>
          <a:lstStyle/>
          <a:p>
            <a:pPr algn="ctr" defTabSz="1041632" rtl="0"/>
            <a:r>
              <a:rPr lang="fr" sz="3600">
                <a:latin typeface="Calibri" pitchFamily="34" charset="0"/>
              </a:rPr>
              <a:t>Cartouche coincée dans le GeneXpert (1)</a:t>
            </a:r>
          </a:p>
        </p:txBody>
      </p:sp>
      <p:sp>
        <p:nvSpPr>
          <p:cNvPr id="42" name="Content Placeholder 2"/>
          <p:cNvSpPr>
            <a:spLocks noGrp="1"/>
          </p:cNvSpPr>
          <p:nvPr>
            <p:ph idx="1"/>
          </p:nvPr>
        </p:nvSpPr>
        <p:spPr>
          <a:xfrm>
            <a:off x="319172" y="1481244"/>
            <a:ext cx="9961220" cy="1834851"/>
          </a:xfrm>
        </p:spPr>
        <p:txBody>
          <a:bodyPr rtlCol="0"/>
          <a:lstStyle/>
          <a:p>
            <a:pPr rtl="0" eaLnBrk="1" hangingPunct="1">
              <a:defRPr/>
            </a:pPr>
            <a:r>
              <a:rPr lang="fr" sz="2400" b="1" dirty="0">
                <a:latin typeface="Calibri" pitchFamily="34" charset="0"/>
              </a:rPr>
              <a:t>Solution 1 :</a:t>
            </a:r>
            <a:r>
              <a:rPr lang="fr" sz="2400" dirty="0">
                <a:latin typeface="Calibri" pitchFamily="34" charset="0"/>
              </a:rPr>
              <a:t> Assurez-vous que la porte du module ne soit pas ouverte</a:t>
            </a:r>
          </a:p>
          <a:p>
            <a:pPr lvl="1" rtl="0" eaLnBrk="1" hangingPunct="1">
              <a:defRPr/>
            </a:pPr>
            <a:r>
              <a:rPr lang="fr" sz="2000" dirty="0">
                <a:solidFill>
                  <a:srgbClr val="421C5E"/>
                </a:solidFill>
                <a:latin typeface="Calibri" pitchFamily="34" charset="0"/>
                <a:ea typeface="ＭＳ Ｐゴシック" charset="-128"/>
              </a:rPr>
              <a:t>Essayez doucement d’ouvrir la porte du module.</a:t>
            </a:r>
          </a:p>
          <a:p>
            <a:pPr rtl="0" eaLnBrk="1" hangingPunct="1">
              <a:defRPr/>
            </a:pPr>
            <a:r>
              <a:rPr lang="fr" sz="2400" b="1" dirty="0">
                <a:latin typeface="Calibri" pitchFamily="34" charset="0"/>
              </a:rPr>
              <a:t>Solution 2 : </a:t>
            </a:r>
            <a:r>
              <a:rPr lang="fr" sz="2400" dirty="0">
                <a:latin typeface="Calibri" pitchFamily="34" charset="0"/>
              </a:rPr>
              <a:t>Dans la fenêtre GeneXpert Dx System, cliquez sur « Maintenance </a:t>
            </a:r>
            <a:r>
              <a:rPr lang="fr" sz="2400" dirty="0" smtClean="0">
                <a:latin typeface="Calibri" pitchFamily="34" charset="0"/>
              </a:rPr>
              <a:t>» </a:t>
            </a:r>
            <a:r>
              <a:rPr lang="fr" sz="2400" dirty="0">
                <a:latin typeface="Calibri" pitchFamily="34" charset="0"/>
              </a:rPr>
              <a:t>dans la barre de menus et sélectionnez « Open Module Door or Update EEPROM </a:t>
            </a:r>
            <a:r>
              <a:rPr lang="fr" sz="2400" dirty="0" smtClean="0">
                <a:latin typeface="Calibri" pitchFamily="34" charset="0"/>
              </a:rPr>
              <a:t>»</a:t>
            </a:r>
            <a:endParaRPr lang="fr" sz="2400" dirty="0">
              <a:latin typeface="Calibri" pitchFamily="34" charset="0"/>
            </a:endParaRPr>
          </a:p>
          <a:p>
            <a:pPr rtl="0" eaLnBrk="1" hangingPunct="1">
              <a:defRPr/>
            </a:pPr>
            <a:endParaRPr lang="en-US" sz="2400" dirty="0">
              <a:solidFill>
                <a:srgbClr val="421C5E"/>
              </a:solidFill>
              <a:latin typeface="Calibri" pitchFamily="34" charset="0"/>
              <a:ea typeface="ＭＳ Ｐゴシック" charset="-128"/>
              <a:cs typeface="Calibri" pitchFamily="34" charset="0"/>
            </a:endParaRPr>
          </a:p>
          <a:p>
            <a:pPr lvl="1" rtl="0" eaLnBrk="1" hangingPunct="1">
              <a:defRPr/>
            </a:pPr>
            <a:endParaRPr lang="en-US" sz="1700" b="1" dirty="0">
              <a:solidFill>
                <a:srgbClr val="421C5E"/>
              </a:solidFill>
              <a:latin typeface="Calibri" pitchFamily="34" charset="0"/>
              <a:ea typeface="ＭＳ Ｐゴシック" charset="-128"/>
              <a:cs typeface="Calibri" pitchFamily="34" charset="0"/>
            </a:endParaRPr>
          </a:p>
          <a:p>
            <a:pPr lvl="1" rtl="0" eaLnBrk="1" hangingPunct="1">
              <a:defRPr/>
            </a:pPr>
            <a:endParaRPr lang="en-US" sz="1700" dirty="0">
              <a:solidFill>
                <a:srgbClr val="FF0000"/>
              </a:solidFill>
              <a:latin typeface="Calibri" pitchFamily="34" charset="0"/>
              <a:ea typeface="ＭＳ Ｐゴシック" charset="-128"/>
              <a:cs typeface="Calibri" pitchFamily="34" charset="0"/>
            </a:endParaRPr>
          </a:p>
        </p:txBody>
      </p:sp>
      <p:pic>
        <p:nvPicPr>
          <p:cNvPr id="62" name="Picture 61"/>
          <p:cNvPicPr>
            <a:picLocks noChangeAspect="1"/>
          </p:cNvPicPr>
          <p:nvPr/>
        </p:nvPicPr>
        <p:blipFill>
          <a:blip r:embed="rId3" cstate="print"/>
          <a:stretch>
            <a:fillRect/>
          </a:stretch>
        </p:blipFill>
        <p:spPr>
          <a:xfrm>
            <a:off x="665559" y="3422826"/>
            <a:ext cx="8748192" cy="2396057"/>
          </a:xfrm>
          <a:prstGeom prst="rect">
            <a:avLst/>
          </a:prstGeom>
        </p:spPr>
      </p:pic>
      <p:cxnSp>
        <p:nvCxnSpPr>
          <p:cNvPr id="63" name="Straight Arrow Connector 62"/>
          <p:cNvCxnSpPr/>
          <p:nvPr/>
        </p:nvCxnSpPr>
        <p:spPr>
          <a:xfrm>
            <a:off x="842140" y="3339852"/>
            <a:ext cx="2935697" cy="1265398"/>
          </a:xfrm>
          <a:prstGeom prst="straightConnector1">
            <a:avLst/>
          </a:prstGeom>
          <a:ln w="62230">
            <a:solidFill>
              <a:srgbClr val="FF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3" name="Oval 2"/>
          <p:cNvSpPr/>
          <p:nvPr/>
        </p:nvSpPr>
        <p:spPr bwMode="auto">
          <a:xfrm>
            <a:off x="3777837" y="4605250"/>
            <a:ext cx="2147883" cy="315248"/>
          </a:xfrm>
          <a:prstGeom prst="ellipse">
            <a:avLst/>
          </a:prstGeom>
          <a:noFill/>
          <a:ln w="9525" cap="flat" cmpd="sng" algn="ctr">
            <a:solidFill>
              <a:srgbClr val="FF0000"/>
            </a:solidFill>
            <a:prstDash val="solid"/>
            <a:round/>
            <a:headEnd type="none" w="med" len="med"/>
            <a:tailEnd type="none" w="med" len="med"/>
          </a:ln>
          <a:effectLst/>
        </p:spPr>
        <p:txBody>
          <a:bodyPr vert="horz" wrap="square" lIns="91321" tIns="45661" rIns="91321" bIns="45661" numCol="1" rtlCol="0" anchor="t" anchorCtr="0" compatLnSpc="1">
            <a:prstTxWarp prst="textNoShape">
              <a:avLst/>
            </a:prstTxWarp>
          </a:bodyPr>
          <a:lstStyle/>
          <a:p>
            <a:pPr defTabSz="1041632" rtl="0"/>
            <a:endParaRPr lang="en-US" sz="3900" b="1">
              <a:solidFill>
                <a:srgbClr val="000066"/>
              </a:solidFill>
              <a:cs typeface="Arial" charset="0"/>
            </a:endParaRPr>
          </a:p>
        </p:txBody>
      </p:sp>
    </p:spTree>
    <p:extLst>
      <p:ext uri="{BB962C8B-B14F-4D97-AF65-F5344CB8AC3E}">
        <p14:creationId xmlns:p14="http://schemas.microsoft.com/office/powerpoint/2010/main" val="41636728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usiness-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Bureau ">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995</TotalTime>
  <Words>3420</Words>
  <Application>Microsoft Office PowerPoint</Application>
  <PresentationFormat>Custom</PresentationFormat>
  <Paragraphs>388</Paragraphs>
  <Slides>45</Slides>
  <Notes>13</Notes>
  <HiddenSlides>0</HiddenSlides>
  <MMClips>1</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business-template</vt:lpstr>
      <vt:lpstr>PowerPoint Presentation</vt:lpstr>
      <vt:lpstr>  </vt:lpstr>
      <vt:lpstr>  </vt:lpstr>
      <vt:lpstr>  </vt:lpstr>
      <vt:lpstr>PowerPoint Presentation</vt:lpstr>
      <vt:lpstr>  </vt:lpstr>
      <vt:lpstr>  </vt:lpstr>
      <vt:lpstr>  </vt:lpstr>
      <vt:lpstr>  </vt:lpstr>
      <vt:lpstr>  </vt:lpstr>
      <vt:lpstr>  </vt:lpstr>
      <vt:lpstr>Retrait manuel d’une cartouche coincée : 1. Déconnectez l’équipement GeneXpert</vt:lpstr>
      <vt:lpstr>Retrait manuel d’une cartouche coincée : 2. Ouvrez l’équipement GeneXpert</vt:lpstr>
      <vt:lpstr>Retrait manuel d’une cartouche coincée : 2. Ouvrez l’équipement GeneXpert (suite)</vt:lpstr>
      <vt:lpstr>Retrait manuel d’une cartouche coincée : 2. Ouvrez l’équipement GeneXpert (suite 2)</vt:lpstr>
      <vt:lpstr>Retrait manuel d’une cartouche coincée : 3. Retirez manuellement la cartouche coincée</vt:lpstr>
      <vt:lpstr>Retrait manuel d’une cartouche coincée : 3. Retirez manuellement la cartouche coincée (suite)</vt:lpstr>
      <vt:lpstr>Retrait manuel d’une cartouche coincée : 4. Réassemblez l’équipement GeneXpert</vt:lpstr>
      <vt:lpstr>Retrait manuel d’une cartouche coincée : 4. Réassemblez l’équipement GeneXpert (suite)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Quand est-il nécessaire de remplacer le module ?</vt:lpstr>
      <vt:lpstr>Mesures à prendre avant le remplacement du module (swap)</vt:lpstr>
      <vt:lpstr>Remplacement (swap) du module</vt:lpstr>
      <vt:lpstr>Étapes à suivre après le remplacement de modules (swapping)</vt:lpstr>
      <vt:lpstr>Assistance et soutien de Cepheid</vt:lpstr>
      <vt:lpstr>PowerPoint Presentation</vt:lpstr>
      <vt:lpstr>PowerPoint Presentation</vt:lpstr>
      <vt:lpstr>PowerPoint Presentation</vt:lpstr>
    </vt:vector>
  </TitlesOfParts>
  <Company>Party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Ric</dc:creator>
  <cp:lastModifiedBy>IRAGENA, Jean de Dieu</cp:lastModifiedBy>
  <cp:revision>108</cp:revision>
  <dcterms:created xsi:type="dcterms:W3CDTF">2006-07-23T20:13:44Z</dcterms:created>
  <dcterms:modified xsi:type="dcterms:W3CDTF">2014-10-31T16:38:15Z</dcterms:modified>
</cp:coreProperties>
</file>