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4" r:id="rId5"/>
  </p:sldMasterIdLst>
  <p:notesMasterIdLst>
    <p:notesMasterId r:id="rId71"/>
  </p:notesMasterIdLst>
  <p:sldIdLst>
    <p:sldId id="256" r:id="rId6"/>
    <p:sldId id="331" r:id="rId7"/>
    <p:sldId id="281" r:id="rId8"/>
    <p:sldId id="280" r:id="rId9"/>
    <p:sldId id="282" r:id="rId10"/>
    <p:sldId id="283" r:id="rId11"/>
    <p:sldId id="316" r:id="rId12"/>
    <p:sldId id="317" r:id="rId13"/>
    <p:sldId id="298" r:id="rId14"/>
    <p:sldId id="319" r:id="rId15"/>
    <p:sldId id="318" r:id="rId16"/>
    <p:sldId id="320" r:id="rId17"/>
    <p:sldId id="292" r:id="rId18"/>
    <p:sldId id="294" r:id="rId19"/>
    <p:sldId id="293" r:id="rId20"/>
    <p:sldId id="321" r:id="rId21"/>
    <p:sldId id="296" r:id="rId22"/>
    <p:sldId id="322" r:id="rId23"/>
    <p:sldId id="307" r:id="rId24"/>
    <p:sldId id="309" r:id="rId25"/>
    <p:sldId id="311" r:id="rId26"/>
    <p:sldId id="299" r:id="rId27"/>
    <p:sldId id="301" r:id="rId28"/>
    <p:sldId id="302" r:id="rId29"/>
    <p:sldId id="305" r:id="rId30"/>
    <p:sldId id="303" r:id="rId31"/>
    <p:sldId id="306" r:id="rId32"/>
    <p:sldId id="304" r:id="rId33"/>
    <p:sldId id="323" r:id="rId34"/>
    <p:sldId id="330" r:id="rId35"/>
    <p:sldId id="286" r:id="rId36"/>
    <p:sldId id="324" r:id="rId37"/>
    <p:sldId id="325" r:id="rId38"/>
    <p:sldId id="287" r:id="rId39"/>
    <p:sldId id="288" r:id="rId40"/>
    <p:sldId id="326" r:id="rId41"/>
    <p:sldId id="327" r:id="rId42"/>
    <p:sldId id="290" r:id="rId43"/>
    <p:sldId id="289" r:id="rId44"/>
    <p:sldId id="328" r:id="rId45"/>
    <p:sldId id="291" r:id="rId46"/>
    <p:sldId id="312" r:id="rId47"/>
    <p:sldId id="313" r:id="rId48"/>
    <p:sldId id="315" r:id="rId49"/>
    <p:sldId id="329" r:id="rId50"/>
    <p:sldId id="260" r:id="rId51"/>
    <p:sldId id="261" r:id="rId52"/>
    <p:sldId id="262"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5" r:id="rId66"/>
    <p:sldId id="276" r:id="rId67"/>
    <p:sldId id="277" r:id="rId68"/>
    <p:sldId id="278" r:id="rId69"/>
    <p:sldId id="279" r:id="rId70"/>
  </p:sldIdLst>
  <p:sldSz cx="9144000" cy="5143500" type="screen16x9"/>
  <p:notesSz cx="6858000" cy="9144000"/>
  <p:embeddedFontLst>
    <p:embeddedFont>
      <p:font typeface="Calibri" panose="020F0502020204030204" pitchFamily="34" charset="0"/>
      <p:regular r:id="rId72"/>
      <p:bold r:id="rId73"/>
      <p:italic r:id="rId74"/>
      <p:boldItalic r:id="rId75"/>
    </p:embeddedFont>
    <p:embeddedFont>
      <p:font typeface="Montserrat" pitchFamily="2" charset="77"/>
      <p:regular r:id="rId76"/>
      <p:bold r:id="rId77"/>
      <p:italic r:id="rId78"/>
      <p:boldItalic r:id="rId79"/>
    </p:embeddedFont>
    <p:embeddedFont>
      <p:font typeface="Montserrat ExtraBold" panose="020F0502020204030204" pitchFamily="34" charset="0"/>
      <p:bold r:id="rId80"/>
      <p:italic r:id="rId81"/>
      <p:boldItalic r:id="rId82"/>
    </p:embeddedFont>
    <p:embeddedFont>
      <p:font typeface="Noto Sans Symbols" panose="020B0502040504020204" pitchFamily="34" charset="0"/>
      <p:regular r:id="rId83"/>
    </p:embeddedFont>
    <p:embeddedFont>
      <p:font typeface="Quattrocento Sans" panose="020B0502050000020003" pitchFamily="34" charset="0"/>
      <p:regular r:id="rId84"/>
      <p:bold r:id="rId85"/>
      <p:italic r:id="rId86"/>
      <p:boldItalic r:id="rId87"/>
    </p:embeddedFont>
  </p:embeddedFontLst>
  <p:custDataLst>
    <p:tags r:id="rId8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9" roundtripDataSignature="AMtx7mjo22QS6II9SNv1SsUlGpMb5kNZ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EFDF84-5C91-4E8F-6D90-E303E3BD56C7}" name="Cobb, Lindsay" initials="CL" userId="S::56247@icf.com::9eca0018-f0dd-4b02-b033-a950959d0ff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CECEC-0B23-DE4E-8517-B0595A7CD975}" v="1" dt="2023-09-15T13:59:19.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4" autoAdjust="0"/>
    <p:restoredTop sz="94648"/>
  </p:normalViewPr>
  <p:slideViewPr>
    <p:cSldViewPr snapToGrid="0">
      <p:cViewPr varScale="1">
        <p:scale>
          <a:sx n="156" d="100"/>
          <a:sy n="156" d="100"/>
        </p:scale>
        <p:origin x="208" y="16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3.fntdata"/><Relationship Id="rId89" Type="http://customschemas.google.com/relationships/presentationmetadata" Target="meta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2.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tags" Target="tags/tag1.xml"/><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5.fntdata"/><Relationship Id="rId7" Type="http://schemas.openxmlformats.org/officeDocument/2006/relationships/slide" Target="slides/slide2.xml"/><Relationship Id="rId71" Type="http://schemas.openxmlformats.org/officeDocument/2006/relationships/notesMaster" Target="notesMasters/notesMaster1.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6.fntdata"/><Relationship Id="rId61" Type="http://schemas.openxmlformats.org/officeDocument/2006/relationships/slide" Target="slides/slide56.xml"/><Relationship Id="rId82" Type="http://schemas.openxmlformats.org/officeDocument/2006/relationships/font" Target="fonts/font11.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upfumi" userId="797fe37e-5660-4c07-975e-0447b71b6f4e" providerId="ADAL" clId="{8BDCFB62-2E14-864B-BB19-960894B06821}"/>
    <pc:docChg chg="undo custSel modSld">
      <pc:chgData name="Lucy Mupfumi" userId="797fe37e-5660-4c07-975e-0447b71b6f4e" providerId="ADAL" clId="{8BDCFB62-2E14-864B-BB19-960894B06821}" dt="2023-07-25T08:42:14.321" v="301" actId="14100"/>
      <pc:docMkLst>
        <pc:docMk/>
      </pc:docMkLst>
      <pc:sldChg chg="modSp mod">
        <pc:chgData name="Lucy Mupfumi" userId="797fe37e-5660-4c07-975e-0447b71b6f4e" providerId="ADAL" clId="{8BDCFB62-2E14-864B-BB19-960894B06821}" dt="2023-07-25T08:42:14.321" v="301" actId="14100"/>
        <pc:sldMkLst>
          <pc:docMk/>
          <pc:sldMk cId="0" sldId="262"/>
        </pc:sldMkLst>
        <pc:spChg chg="mod">
          <ac:chgData name="Lucy Mupfumi" userId="797fe37e-5660-4c07-975e-0447b71b6f4e" providerId="ADAL" clId="{8BDCFB62-2E14-864B-BB19-960894B06821}" dt="2023-07-25T08:42:14.321" v="301" actId="14100"/>
          <ac:spMkLst>
            <pc:docMk/>
            <pc:sldMk cId="0" sldId="262"/>
            <ac:spMk id="327" creationId="{00000000-0000-0000-0000-000000000000}"/>
          </ac:spMkLst>
        </pc:spChg>
      </pc:sldChg>
      <pc:sldChg chg="addSp modSp mod modClrScheme chgLayout">
        <pc:chgData name="Lucy Mupfumi" userId="797fe37e-5660-4c07-975e-0447b71b6f4e" providerId="ADAL" clId="{8BDCFB62-2E14-864B-BB19-960894B06821}" dt="2023-07-25T08:34:05.919" v="295" actId="255"/>
        <pc:sldMkLst>
          <pc:docMk/>
          <pc:sldMk cId="1483491707" sldId="286"/>
        </pc:sldMkLst>
        <pc:spChg chg="add mod">
          <ac:chgData name="Lucy Mupfumi" userId="797fe37e-5660-4c07-975e-0447b71b6f4e" providerId="ADAL" clId="{8BDCFB62-2E14-864B-BB19-960894B06821}" dt="2023-07-25T08:34:05.919" v="295" actId="255"/>
          <ac:spMkLst>
            <pc:docMk/>
            <pc:sldMk cId="1483491707" sldId="286"/>
            <ac:spMk id="2" creationId="{4D7C9503-DD7D-2556-2C76-145745C312EE}"/>
          </ac:spMkLst>
        </pc:spChg>
        <pc:spChg chg="mod ord">
          <ac:chgData name="Lucy Mupfumi" userId="797fe37e-5660-4c07-975e-0447b71b6f4e" providerId="ADAL" clId="{8BDCFB62-2E14-864B-BB19-960894B06821}" dt="2023-07-25T08:32:37.557" v="163" actId="14100"/>
          <ac:spMkLst>
            <pc:docMk/>
            <pc:sldMk cId="1483491707" sldId="286"/>
            <ac:spMk id="320" creationId="{00000000-0000-0000-0000-000000000000}"/>
          </ac:spMkLst>
        </pc:spChg>
        <pc:spChg chg="mod ord">
          <ac:chgData name="Lucy Mupfumi" userId="797fe37e-5660-4c07-975e-0447b71b6f4e" providerId="ADAL" clId="{8BDCFB62-2E14-864B-BB19-960894B06821}" dt="2023-07-25T08:30:25.165" v="142"/>
          <ac:spMkLst>
            <pc:docMk/>
            <pc:sldMk cId="1483491707" sldId="286"/>
            <ac:spMk id="322" creationId="{00000000-0000-0000-0000-000000000000}"/>
          </ac:spMkLst>
        </pc:spChg>
      </pc:sldChg>
      <pc:sldChg chg="addSp delSp modSp mod modClrScheme chgLayout">
        <pc:chgData name="Lucy Mupfumi" userId="797fe37e-5660-4c07-975e-0447b71b6f4e" providerId="ADAL" clId="{8BDCFB62-2E14-864B-BB19-960894B06821}" dt="2023-07-25T07:52:38.532" v="5" actId="700"/>
        <pc:sldMkLst>
          <pc:docMk/>
          <pc:sldMk cId="2853464349" sldId="292"/>
        </pc:sldMkLst>
        <pc:spChg chg="add del mod">
          <ac:chgData name="Lucy Mupfumi" userId="797fe37e-5660-4c07-975e-0447b71b6f4e" providerId="ADAL" clId="{8BDCFB62-2E14-864B-BB19-960894B06821}" dt="2023-07-25T07:52:05.905" v="3"/>
          <ac:spMkLst>
            <pc:docMk/>
            <pc:sldMk cId="2853464349" sldId="292"/>
            <ac:spMk id="2" creationId="{B16C6658-F577-9BA2-7117-9ABC6148A137}"/>
          </ac:spMkLst>
        </pc:spChg>
        <pc:spChg chg="mod ord">
          <ac:chgData name="Lucy Mupfumi" userId="797fe37e-5660-4c07-975e-0447b71b6f4e" providerId="ADAL" clId="{8BDCFB62-2E14-864B-BB19-960894B06821}" dt="2023-07-25T07:52:38.532" v="5" actId="700"/>
          <ac:spMkLst>
            <pc:docMk/>
            <pc:sldMk cId="2853464349" sldId="292"/>
            <ac:spMk id="322" creationId="{00000000-0000-0000-0000-000000000000}"/>
          </ac:spMkLst>
        </pc:spChg>
        <pc:graphicFrameChg chg="modGraphic">
          <ac:chgData name="Lucy Mupfumi" userId="797fe37e-5660-4c07-975e-0447b71b6f4e" providerId="ADAL" clId="{8BDCFB62-2E14-864B-BB19-960894B06821}" dt="2023-07-25T07:51:53.894" v="0" actId="2084"/>
          <ac:graphicFrameMkLst>
            <pc:docMk/>
            <pc:sldMk cId="2853464349" sldId="292"/>
            <ac:graphicFrameMk id="12" creationId="{3E9558C0-36CE-4916-8949-73C4948700EB}"/>
          </ac:graphicFrameMkLst>
        </pc:graphicFrameChg>
      </pc:sldChg>
      <pc:sldChg chg="modSp mod modClrScheme chgLayout">
        <pc:chgData name="Lucy Mupfumi" userId="797fe37e-5660-4c07-975e-0447b71b6f4e" providerId="ADAL" clId="{8BDCFB62-2E14-864B-BB19-960894B06821}" dt="2023-07-25T07:54:20.153" v="33" actId="2084"/>
        <pc:sldMkLst>
          <pc:docMk/>
          <pc:sldMk cId="4090737231" sldId="293"/>
        </pc:sldMkLst>
        <pc:spChg chg="mod ord">
          <ac:chgData name="Lucy Mupfumi" userId="797fe37e-5660-4c07-975e-0447b71b6f4e" providerId="ADAL" clId="{8BDCFB62-2E14-864B-BB19-960894B06821}" dt="2023-07-25T07:53:34.062" v="31" actId="1037"/>
          <ac:spMkLst>
            <pc:docMk/>
            <pc:sldMk cId="4090737231" sldId="293"/>
            <ac:spMk id="322" creationId="{00000000-0000-0000-0000-000000000000}"/>
          </ac:spMkLst>
        </pc:spChg>
        <pc:graphicFrameChg chg="modGraphic">
          <ac:chgData name="Lucy Mupfumi" userId="797fe37e-5660-4c07-975e-0447b71b6f4e" providerId="ADAL" clId="{8BDCFB62-2E14-864B-BB19-960894B06821}" dt="2023-07-25T07:54:20.153" v="33" actId="2084"/>
          <ac:graphicFrameMkLst>
            <pc:docMk/>
            <pc:sldMk cId="4090737231" sldId="293"/>
            <ac:graphicFrameMk id="12" creationId="{3E9558C0-36CE-4916-8949-73C4948700EB}"/>
          </ac:graphicFrameMkLst>
        </pc:graphicFrameChg>
      </pc:sldChg>
      <pc:sldChg chg="modSp mod modClrScheme chgLayout">
        <pc:chgData name="Lucy Mupfumi" userId="797fe37e-5660-4c07-975e-0447b71b6f4e" providerId="ADAL" clId="{8BDCFB62-2E14-864B-BB19-960894B06821}" dt="2023-07-25T07:53:18.843" v="9" actId="2084"/>
        <pc:sldMkLst>
          <pc:docMk/>
          <pc:sldMk cId="1741428605" sldId="294"/>
        </pc:sldMkLst>
        <pc:spChg chg="mod ord">
          <ac:chgData name="Lucy Mupfumi" userId="797fe37e-5660-4c07-975e-0447b71b6f4e" providerId="ADAL" clId="{8BDCFB62-2E14-864B-BB19-960894B06821}" dt="2023-07-25T07:53:01.226" v="7" actId="1076"/>
          <ac:spMkLst>
            <pc:docMk/>
            <pc:sldMk cId="1741428605" sldId="294"/>
            <ac:spMk id="322" creationId="{00000000-0000-0000-0000-000000000000}"/>
          </ac:spMkLst>
        </pc:spChg>
        <pc:graphicFrameChg chg="modGraphic">
          <ac:chgData name="Lucy Mupfumi" userId="797fe37e-5660-4c07-975e-0447b71b6f4e" providerId="ADAL" clId="{8BDCFB62-2E14-864B-BB19-960894B06821}" dt="2023-07-25T07:53:18.843" v="9" actId="2084"/>
          <ac:graphicFrameMkLst>
            <pc:docMk/>
            <pc:sldMk cId="1741428605" sldId="294"/>
            <ac:graphicFrameMk id="12" creationId="{3E9558C0-36CE-4916-8949-73C4948700EB}"/>
          </ac:graphicFrameMkLst>
        </pc:graphicFrameChg>
      </pc:sldChg>
      <pc:sldChg chg="modSp mod">
        <pc:chgData name="Lucy Mupfumi" userId="797fe37e-5660-4c07-975e-0447b71b6f4e" providerId="ADAL" clId="{8BDCFB62-2E14-864B-BB19-960894B06821}" dt="2023-07-25T08:22:30.282" v="98" actId="14100"/>
        <pc:sldMkLst>
          <pc:docMk/>
          <pc:sldMk cId="2874545581" sldId="303"/>
        </pc:sldMkLst>
        <pc:picChg chg="mod">
          <ac:chgData name="Lucy Mupfumi" userId="797fe37e-5660-4c07-975e-0447b71b6f4e" providerId="ADAL" clId="{8BDCFB62-2E14-864B-BB19-960894B06821}" dt="2023-07-25T08:22:30.282" v="98" actId="14100"/>
          <ac:picMkLst>
            <pc:docMk/>
            <pc:sldMk cId="2874545581" sldId="303"/>
            <ac:picMk id="4" creationId="{A2A0897C-6EB6-40FB-AE96-95E9304B2F2E}"/>
          </ac:picMkLst>
        </pc:picChg>
      </pc:sldChg>
      <pc:sldChg chg="addSp delSp modSp mod">
        <pc:chgData name="Lucy Mupfumi" userId="797fe37e-5660-4c07-975e-0447b71b6f4e" providerId="ADAL" clId="{8BDCFB62-2E14-864B-BB19-960894B06821}" dt="2023-07-25T08:02:25.415" v="97" actId="1076"/>
        <pc:sldMkLst>
          <pc:docMk/>
          <pc:sldMk cId="1667927216" sldId="311"/>
        </pc:sldMkLst>
        <pc:spChg chg="add mod">
          <ac:chgData name="Lucy Mupfumi" userId="797fe37e-5660-4c07-975e-0447b71b6f4e" providerId="ADAL" clId="{8BDCFB62-2E14-864B-BB19-960894B06821}" dt="2023-07-25T07:57:23.789" v="48" actId="1076"/>
          <ac:spMkLst>
            <pc:docMk/>
            <pc:sldMk cId="1667927216" sldId="311"/>
            <ac:spMk id="2" creationId="{379B562F-89E0-30A5-B580-7D422252FD37}"/>
          </ac:spMkLst>
        </pc:spChg>
        <pc:spChg chg="add del mod">
          <ac:chgData name="Lucy Mupfumi" userId="797fe37e-5660-4c07-975e-0447b71b6f4e" providerId="ADAL" clId="{8BDCFB62-2E14-864B-BB19-960894B06821}" dt="2023-07-25T07:57:08.985" v="44" actId="478"/>
          <ac:spMkLst>
            <pc:docMk/>
            <pc:sldMk cId="1667927216" sldId="311"/>
            <ac:spMk id="4" creationId="{9DA58043-704A-1093-3918-9E8036E40536}"/>
          </ac:spMkLst>
        </pc:spChg>
        <pc:spChg chg="add mod">
          <ac:chgData name="Lucy Mupfumi" userId="797fe37e-5660-4c07-975e-0447b71b6f4e" providerId="ADAL" clId="{8BDCFB62-2E14-864B-BB19-960894B06821}" dt="2023-07-25T08:02:14.730" v="96" actId="2711"/>
          <ac:spMkLst>
            <pc:docMk/>
            <pc:sldMk cId="1667927216" sldId="311"/>
            <ac:spMk id="5" creationId="{AD41B3AB-7A42-7E21-10BB-0BF3F45B4B2B}"/>
          </ac:spMkLst>
        </pc:spChg>
        <pc:spChg chg="del mod">
          <ac:chgData name="Lucy Mupfumi" userId="797fe37e-5660-4c07-975e-0447b71b6f4e" providerId="ADAL" clId="{8BDCFB62-2E14-864B-BB19-960894B06821}" dt="2023-07-25T08:01:01.160" v="84" actId="478"/>
          <ac:spMkLst>
            <pc:docMk/>
            <pc:sldMk cId="1667927216" sldId="311"/>
            <ac:spMk id="10" creationId="{31896FB5-4C3B-4715-A313-FFB3602F6F81}"/>
          </ac:spMkLst>
        </pc:spChg>
        <pc:spChg chg="add del mod">
          <ac:chgData name="Lucy Mupfumi" userId="797fe37e-5660-4c07-975e-0447b71b6f4e" providerId="ADAL" clId="{8BDCFB62-2E14-864B-BB19-960894B06821}" dt="2023-07-25T08:02:25.415" v="97" actId="1076"/>
          <ac:spMkLst>
            <pc:docMk/>
            <pc:sldMk cId="1667927216" sldId="311"/>
            <ac:spMk id="320" creationId="{00000000-0000-0000-0000-000000000000}"/>
          </ac:spMkLst>
        </pc:spChg>
        <pc:spChg chg="mod">
          <ac:chgData name="Lucy Mupfumi" userId="797fe37e-5660-4c07-975e-0447b71b6f4e" providerId="ADAL" clId="{8BDCFB62-2E14-864B-BB19-960894B06821}" dt="2023-07-25T07:57:19.402" v="47" actId="1076"/>
          <ac:spMkLst>
            <pc:docMk/>
            <pc:sldMk cId="1667927216" sldId="311"/>
            <ac:spMk id="322" creationId="{00000000-0000-0000-0000-000000000000}"/>
          </ac:spMkLst>
        </pc:spChg>
      </pc:sldChg>
    </pc:docChg>
  </pc:docChgLst>
  <pc:docChgLst>
    <pc:chgData name="Lucy Mupfumi" userId="797fe37e-5660-4c07-975e-0447b71b6f4e" providerId="ADAL" clId="{B56CECEC-0B23-DE4E-8517-B0595A7CD975}"/>
    <pc:docChg chg="addSld modSld">
      <pc:chgData name="Lucy Mupfumi" userId="797fe37e-5660-4c07-975e-0447b71b6f4e" providerId="ADAL" clId="{B56CECEC-0B23-DE4E-8517-B0595A7CD975}" dt="2023-09-18T09:43:46.733" v="1"/>
      <pc:docMkLst>
        <pc:docMk/>
      </pc:docMkLst>
      <pc:sldChg chg="delCm">
        <pc:chgData name="Lucy Mupfumi" userId="797fe37e-5660-4c07-975e-0447b71b6f4e" providerId="ADAL" clId="{B56CECEC-0B23-DE4E-8517-B0595A7CD975}" dt="2023-09-18T09:43:46.733" v="1"/>
        <pc:sldMkLst>
          <pc:docMk/>
          <pc:sldMk cId="2874545581" sldId="303"/>
        </pc:sldMkLst>
        <pc:extLst>
          <p:ext xmlns:p="http://schemas.openxmlformats.org/presentationml/2006/main" uri="{D6D511B9-2390-475A-947B-AFAB55BFBCF1}">
            <pc226:cmChg xmlns:pc226="http://schemas.microsoft.com/office/powerpoint/2022/06/main/command" chg="del">
              <pc226:chgData name="Lucy Mupfumi" userId="797fe37e-5660-4c07-975e-0447b71b6f4e" providerId="ADAL" clId="{B56CECEC-0B23-DE4E-8517-B0595A7CD975}" dt="2023-09-18T09:43:46.733" v="1"/>
              <pc2:cmMkLst xmlns:pc2="http://schemas.microsoft.com/office/powerpoint/2019/9/main/command">
                <pc:docMk/>
                <pc:sldMk cId="2874545581" sldId="303"/>
                <pc2:cmMk id="{E07D32F4-1D78-4E5C-ACC8-EE078D8B5243}"/>
              </pc2:cmMkLst>
            </pc226:cmChg>
          </p:ext>
        </pc:extLst>
      </pc:sldChg>
      <pc:sldChg chg="add modTransition">
        <pc:chgData name="Lucy Mupfumi" userId="797fe37e-5660-4c07-975e-0447b71b6f4e" providerId="ADAL" clId="{B56CECEC-0B23-DE4E-8517-B0595A7CD975}" dt="2023-09-15T13:59:19.716" v="0"/>
        <pc:sldMkLst>
          <pc:docMk/>
          <pc:sldMk cId="0" sldId="331"/>
        </pc:sldMkLst>
      </pc:sldChg>
    </pc:docChg>
  </pc:docChgLst>
  <pc:docChgLst>
    <pc:chgData name="Young-Turner, Cindy" userId="c16b9d50-a275-4a29-b3ff-cd1d589d2ec7" providerId="ADAL" clId="{C1601ADA-53EF-4A1E-A10A-E230836764AA}"/>
    <pc:docChg chg="modSld">
      <pc:chgData name="Young-Turner, Cindy" userId="c16b9d50-a275-4a29-b3ff-cd1d589d2ec7" providerId="ADAL" clId="{C1601ADA-53EF-4A1E-A10A-E230836764AA}" dt="2021-06-25T17:31:48.242" v="36" actId="20577"/>
      <pc:docMkLst>
        <pc:docMk/>
      </pc:docMkLst>
      <pc:sldChg chg="modSp mod">
        <pc:chgData name="Young-Turner, Cindy" userId="c16b9d50-a275-4a29-b3ff-cd1d589d2ec7" providerId="ADAL" clId="{C1601ADA-53EF-4A1E-A10A-E230836764AA}" dt="2021-06-25T16:18:07.570" v="0" actId="947"/>
        <pc:sldMkLst>
          <pc:docMk/>
          <pc:sldMk cId="0" sldId="256"/>
        </pc:sldMkLst>
        <pc:spChg chg="mod">
          <ac:chgData name="Young-Turner, Cindy" userId="c16b9d50-a275-4a29-b3ff-cd1d589d2ec7" providerId="ADAL" clId="{C1601ADA-53EF-4A1E-A10A-E230836764AA}" dt="2021-06-25T16:18:07.570" v="0" actId="947"/>
          <ac:spMkLst>
            <pc:docMk/>
            <pc:sldMk cId="0" sldId="256"/>
            <ac:spMk id="282" creationId="{00000000-0000-0000-0000-000000000000}"/>
          </ac:spMkLst>
        </pc:spChg>
      </pc:sldChg>
      <pc:sldChg chg="modSp mod">
        <pc:chgData name="Young-Turner, Cindy" userId="c16b9d50-a275-4a29-b3ff-cd1d589d2ec7" providerId="ADAL" clId="{C1601ADA-53EF-4A1E-A10A-E230836764AA}" dt="2021-06-25T16:28:36.429" v="27" actId="20577"/>
        <pc:sldMkLst>
          <pc:docMk/>
          <pc:sldMk cId="0" sldId="258"/>
        </pc:sldMkLst>
        <pc:spChg chg="mod">
          <ac:chgData name="Young-Turner, Cindy" userId="c16b9d50-a275-4a29-b3ff-cd1d589d2ec7" providerId="ADAL" clId="{C1601ADA-53EF-4A1E-A10A-E230836764AA}" dt="2021-06-25T16:28:29.842" v="26" actId="552"/>
          <ac:spMkLst>
            <pc:docMk/>
            <pc:sldMk cId="0" sldId="258"/>
            <ac:spMk id="296" creationId="{00000000-0000-0000-0000-000000000000}"/>
          </ac:spMkLst>
        </pc:spChg>
        <pc:spChg chg="mod">
          <ac:chgData name="Young-Turner, Cindy" userId="c16b9d50-a275-4a29-b3ff-cd1d589d2ec7" providerId="ADAL" clId="{C1601ADA-53EF-4A1E-A10A-E230836764AA}" dt="2021-06-25T16:28:24.997" v="25" actId="552"/>
          <ac:spMkLst>
            <pc:docMk/>
            <pc:sldMk cId="0" sldId="258"/>
            <ac:spMk id="297" creationId="{00000000-0000-0000-0000-000000000000}"/>
          </ac:spMkLst>
        </pc:spChg>
        <pc:spChg chg="mod">
          <ac:chgData name="Young-Turner, Cindy" userId="c16b9d50-a275-4a29-b3ff-cd1d589d2ec7" providerId="ADAL" clId="{C1601ADA-53EF-4A1E-A10A-E230836764AA}" dt="2021-06-25T16:28:29.842" v="26" actId="552"/>
          <ac:spMkLst>
            <pc:docMk/>
            <pc:sldMk cId="0" sldId="258"/>
            <ac:spMk id="298" creationId="{00000000-0000-0000-0000-000000000000}"/>
          </ac:spMkLst>
        </pc:spChg>
        <pc:spChg chg="mod">
          <ac:chgData name="Young-Turner, Cindy" userId="c16b9d50-a275-4a29-b3ff-cd1d589d2ec7" providerId="ADAL" clId="{C1601ADA-53EF-4A1E-A10A-E230836764AA}" dt="2021-06-25T16:28:24.997" v="25" actId="552"/>
          <ac:spMkLst>
            <pc:docMk/>
            <pc:sldMk cId="0" sldId="258"/>
            <ac:spMk id="299" creationId="{00000000-0000-0000-0000-000000000000}"/>
          </ac:spMkLst>
        </pc:spChg>
        <pc:spChg chg="mod">
          <ac:chgData name="Young-Turner, Cindy" userId="c16b9d50-a275-4a29-b3ff-cd1d589d2ec7" providerId="ADAL" clId="{C1601ADA-53EF-4A1E-A10A-E230836764AA}" dt="2021-06-25T16:28:36.429" v="27" actId="20577"/>
          <ac:spMkLst>
            <pc:docMk/>
            <pc:sldMk cId="0" sldId="258"/>
            <ac:spMk id="300" creationId="{00000000-0000-0000-0000-000000000000}"/>
          </ac:spMkLst>
        </pc:spChg>
        <pc:spChg chg="mod">
          <ac:chgData name="Young-Turner, Cindy" userId="c16b9d50-a275-4a29-b3ff-cd1d589d2ec7" providerId="ADAL" clId="{C1601ADA-53EF-4A1E-A10A-E230836764AA}" dt="2021-06-25T16:28:24.997" v="25" actId="552"/>
          <ac:spMkLst>
            <pc:docMk/>
            <pc:sldMk cId="0" sldId="258"/>
            <ac:spMk id="301" creationId="{00000000-0000-0000-0000-000000000000}"/>
          </ac:spMkLst>
        </pc:spChg>
        <pc:spChg chg="mod">
          <ac:chgData name="Young-Turner, Cindy" userId="c16b9d50-a275-4a29-b3ff-cd1d589d2ec7" providerId="ADAL" clId="{C1601ADA-53EF-4A1E-A10A-E230836764AA}" dt="2021-06-25T16:28:29.842" v="26" actId="552"/>
          <ac:spMkLst>
            <pc:docMk/>
            <pc:sldMk cId="0" sldId="258"/>
            <ac:spMk id="302" creationId="{00000000-0000-0000-0000-000000000000}"/>
          </ac:spMkLst>
        </pc:spChg>
        <pc:spChg chg="mod">
          <ac:chgData name="Young-Turner, Cindy" userId="c16b9d50-a275-4a29-b3ff-cd1d589d2ec7" providerId="ADAL" clId="{C1601ADA-53EF-4A1E-A10A-E230836764AA}" dt="2021-06-25T16:28:24.997" v="25" actId="552"/>
          <ac:spMkLst>
            <pc:docMk/>
            <pc:sldMk cId="0" sldId="258"/>
            <ac:spMk id="303" creationId="{00000000-0000-0000-0000-000000000000}"/>
          </ac:spMkLst>
        </pc:spChg>
        <pc:spChg chg="mod">
          <ac:chgData name="Young-Turner, Cindy" userId="c16b9d50-a275-4a29-b3ff-cd1d589d2ec7" providerId="ADAL" clId="{C1601ADA-53EF-4A1E-A10A-E230836764AA}" dt="2021-06-25T16:27:55.488" v="20" actId="1076"/>
          <ac:spMkLst>
            <pc:docMk/>
            <pc:sldMk cId="0" sldId="258"/>
            <ac:spMk id="304" creationId="{00000000-0000-0000-0000-000000000000}"/>
          </ac:spMkLst>
        </pc:spChg>
      </pc:sldChg>
      <pc:sldChg chg="modSp mod">
        <pc:chgData name="Young-Turner, Cindy" userId="c16b9d50-a275-4a29-b3ff-cd1d589d2ec7" providerId="ADAL" clId="{C1601ADA-53EF-4A1E-A10A-E230836764AA}" dt="2021-06-25T16:29:09.961" v="28" actId="948"/>
        <pc:sldMkLst>
          <pc:docMk/>
          <pc:sldMk cId="0" sldId="262"/>
        </pc:sldMkLst>
        <pc:spChg chg="mod">
          <ac:chgData name="Young-Turner, Cindy" userId="c16b9d50-a275-4a29-b3ff-cd1d589d2ec7" providerId="ADAL" clId="{C1601ADA-53EF-4A1E-A10A-E230836764AA}" dt="2021-06-25T16:29:09.961" v="28" actId="948"/>
          <ac:spMkLst>
            <pc:docMk/>
            <pc:sldMk cId="0" sldId="262"/>
            <ac:spMk id="327" creationId="{00000000-0000-0000-0000-000000000000}"/>
          </ac:spMkLst>
        </pc:spChg>
      </pc:sldChg>
      <pc:sldChg chg="modSp mod">
        <pc:chgData name="Young-Turner, Cindy" userId="c16b9d50-a275-4a29-b3ff-cd1d589d2ec7" providerId="ADAL" clId="{C1601ADA-53EF-4A1E-A10A-E230836764AA}" dt="2021-06-25T16:29:27.082" v="29" actId="948"/>
        <pc:sldMkLst>
          <pc:docMk/>
          <pc:sldMk cId="0" sldId="263"/>
        </pc:sldMkLst>
        <pc:spChg chg="mod">
          <ac:chgData name="Young-Turner, Cindy" userId="c16b9d50-a275-4a29-b3ff-cd1d589d2ec7" providerId="ADAL" clId="{C1601ADA-53EF-4A1E-A10A-E230836764AA}" dt="2021-06-25T16:29:27.082" v="29" actId="948"/>
          <ac:spMkLst>
            <pc:docMk/>
            <pc:sldMk cId="0" sldId="263"/>
            <ac:spMk id="333" creationId="{00000000-0000-0000-0000-000000000000}"/>
          </ac:spMkLst>
        </pc:spChg>
      </pc:sldChg>
      <pc:sldChg chg="modSp mod">
        <pc:chgData name="Young-Turner, Cindy" userId="c16b9d50-a275-4a29-b3ff-cd1d589d2ec7" providerId="ADAL" clId="{C1601ADA-53EF-4A1E-A10A-E230836764AA}" dt="2021-06-25T16:29:43.684" v="31" actId="14100"/>
        <pc:sldMkLst>
          <pc:docMk/>
          <pc:sldMk cId="0" sldId="264"/>
        </pc:sldMkLst>
        <pc:spChg chg="mod">
          <ac:chgData name="Young-Turner, Cindy" userId="c16b9d50-a275-4a29-b3ff-cd1d589d2ec7" providerId="ADAL" clId="{C1601ADA-53EF-4A1E-A10A-E230836764AA}" dt="2021-06-25T16:29:43.684" v="31" actId="14100"/>
          <ac:spMkLst>
            <pc:docMk/>
            <pc:sldMk cId="0" sldId="264"/>
            <ac:spMk id="339" creationId="{00000000-0000-0000-0000-000000000000}"/>
          </ac:spMkLst>
        </pc:spChg>
        <pc:spChg chg="mod">
          <ac:chgData name="Young-Turner, Cindy" userId="c16b9d50-a275-4a29-b3ff-cd1d589d2ec7" providerId="ADAL" clId="{C1601ADA-53EF-4A1E-A10A-E230836764AA}" dt="2021-06-25T16:29:40.122" v="30" actId="1076"/>
          <ac:spMkLst>
            <pc:docMk/>
            <pc:sldMk cId="0" sldId="264"/>
            <ac:spMk id="340" creationId="{00000000-0000-0000-0000-000000000000}"/>
          </ac:spMkLst>
        </pc:spChg>
      </pc:sldChg>
      <pc:sldChg chg="modSp mod">
        <pc:chgData name="Young-Turner, Cindy" userId="c16b9d50-a275-4a29-b3ff-cd1d589d2ec7" providerId="ADAL" clId="{C1601ADA-53EF-4A1E-A10A-E230836764AA}" dt="2021-06-25T17:31:48.242" v="36" actId="20577"/>
        <pc:sldMkLst>
          <pc:docMk/>
          <pc:sldMk cId="0" sldId="268"/>
        </pc:sldMkLst>
        <pc:spChg chg="mod">
          <ac:chgData name="Young-Turner, Cindy" userId="c16b9d50-a275-4a29-b3ff-cd1d589d2ec7" providerId="ADAL" clId="{C1601ADA-53EF-4A1E-A10A-E230836764AA}" dt="2021-06-25T17:31:48.242" v="36" actId="20577"/>
          <ac:spMkLst>
            <pc:docMk/>
            <pc:sldMk cId="0" sldId="268"/>
            <ac:spMk id="376" creationId="{00000000-0000-0000-0000-000000000000}"/>
          </ac:spMkLst>
        </pc:spChg>
      </pc:sldChg>
      <pc:sldChg chg="modSp mod">
        <pc:chgData name="Young-Turner, Cindy" userId="c16b9d50-a275-4a29-b3ff-cd1d589d2ec7" providerId="ADAL" clId="{C1601ADA-53EF-4A1E-A10A-E230836764AA}" dt="2021-06-25T16:30:23.117" v="32" actId="14100"/>
        <pc:sldMkLst>
          <pc:docMk/>
          <pc:sldMk cId="0" sldId="275"/>
        </pc:sldMkLst>
        <pc:spChg chg="mod">
          <ac:chgData name="Young-Turner, Cindy" userId="c16b9d50-a275-4a29-b3ff-cd1d589d2ec7" providerId="ADAL" clId="{C1601ADA-53EF-4A1E-A10A-E230836764AA}" dt="2021-06-25T16:30:23.117" v="32" actId="14100"/>
          <ac:spMkLst>
            <pc:docMk/>
            <pc:sldMk cId="0" sldId="275"/>
            <ac:spMk id="426" creationId="{00000000-0000-0000-0000-000000000000}"/>
          </ac:spMkLst>
        </pc:spChg>
      </pc:sldChg>
    </pc:docChg>
  </pc:docChgLst>
  <pc:docChgLst>
    <pc:chgData name="Cobb, Lindsay" userId="9eca0018-f0dd-4b02-b033-a950959d0ff5" providerId="ADAL" clId="{8D6EC5C0-84B3-42F5-A4E8-7384DC5A8691}"/>
    <pc:docChg chg="undo redo custSel addSld delSld modSld">
      <pc:chgData name="Cobb, Lindsay" userId="9eca0018-f0dd-4b02-b033-a950959d0ff5" providerId="ADAL" clId="{8D6EC5C0-84B3-42F5-A4E8-7384DC5A8691}" dt="2022-02-04T21:36:43.147" v="57" actId="14100"/>
      <pc:docMkLst>
        <pc:docMk/>
      </pc:docMkLst>
      <pc:sldChg chg="modSp mod">
        <pc:chgData name="Cobb, Lindsay" userId="9eca0018-f0dd-4b02-b033-a950959d0ff5" providerId="ADAL" clId="{8D6EC5C0-84B3-42F5-A4E8-7384DC5A8691}" dt="2022-02-04T18:44:49.414" v="1" actId="14100"/>
        <pc:sldMkLst>
          <pc:docMk/>
          <pc:sldMk cId="0" sldId="256"/>
        </pc:sldMkLst>
        <pc:spChg chg="mod">
          <ac:chgData name="Cobb, Lindsay" userId="9eca0018-f0dd-4b02-b033-a950959d0ff5" providerId="ADAL" clId="{8D6EC5C0-84B3-42F5-A4E8-7384DC5A8691}" dt="2022-02-04T18:44:49.414" v="1" actId="14100"/>
          <ac:spMkLst>
            <pc:docMk/>
            <pc:sldMk cId="0" sldId="256"/>
            <ac:spMk id="281" creationId="{00000000-0000-0000-0000-000000000000}"/>
          </ac:spMkLst>
        </pc:spChg>
      </pc:sldChg>
      <pc:sldChg chg="add del">
        <pc:chgData name="Cobb, Lindsay" userId="9eca0018-f0dd-4b02-b033-a950959d0ff5" providerId="ADAL" clId="{8D6EC5C0-84B3-42F5-A4E8-7384DC5A8691}" dt="2022-02-04T18:46:18.442" v="13" actId="47"/>
        <pc:sldMkLst>
          <pc:docMk/>
          <pc:sldMk cId="0" sldId="257"/>
        </pc:sldMkLst>
      </pc:sldChg>
      <pc:sldChg chg="add del">
        <pc:chgData name="Cobb, Lindsay" userId="9eca0018-f0dd-4b02-b033-a950959d0ff5" providerId="ADAL" clId="{8D6EC5C0-84B3-42F5-A4E8-7384DC5A8691}" dt="2022-02-04T18:46:18.114" v="11" actId="47"/>
        <pc:sldMkLst>
          <pc:docMk/>
          <pc:sldMk cId="0" sldId="258"/>
        </pc:sldMkLst>
      </pc:sldChg>
      <pc:sldChg chg="del">
        <pc:chgData name="Cobb, Lindsay" userId="9eca0018-f0dd-4b02-b033-a950959d0ff5" providerId="ADAL" clId="{8D6EC5C0-84B3-42F5-A4E8-7384DC5A8691}" dt="2022-02-04T18:47:08.874" v="22" actId="47"/>
        <pc:sldMkLst>
          <pc:docMk/>
          <pc:sldMk cId="0" sldId="259"/>
        </pc:sldMkLst>
      </pc:sldChg>
      <pc:sldChg chg="modSp add mod">
        <pc:chgData name="Cobb, Lindsay" userId="9eca0018-f0dd-4b02-b033-a950959d0ff5" providerId="ADAL" clId="{8D6EC5C0-84B3-42F5-A4E8-7384DC5A8691}" dt="2022-02-04T18:46:47.363" v="20" actId="1076"/>
        <pc:sldMkLst>
          <pc:docMk/>
          <pc:sldMk cId="0" sldId="280"/>
        </pc:sldMkLst>
        <pc:spChg chg="mod">
          <ac:chgData name="Cobb, Lindsay" userId="9eca0018-f0dd-4b02-b033-a950959d0ff5" providerId="ADAL" clId="{8D6EC5C0-84B3-42F5-A4E8-7384DC5A8691}" dt="2022-02-04T18:46:36.978" v="18" actId="1076"/>
          <ac:spMkLst>
            <pc:docMk/>
            <pc:sldMk cId="0" sldId="280"/>
            <ac:spMk id="12" creationId="{3F4F41D6-FEE6-4A99-8456-EF8D7E4F45E3}"/>
          </ac:spMkLst>
        </pc:spChg>
        <pc:spChg chg="mod">
          <ac:chgData name="Cobb, Lindsay" userId="9eca0018-f0dd-4b02-b033-a950959d0ff5" providerId="ADAL" clId="{8D6EC5C0-84B3-42F5-A4E8-7384DC5A8691}" dt="2022-02-04T18:46:42.256" v="19" actId="1076"/>
          <ac:spMkLst>
            <pc:docMk/>
            <pc:sldMk cId="0" sldId="280"/>
            <ac:spMk id="298" creationId="{00000000-0000-0000-0000-000000000000}"/>
          </ac:spMkLst>
        </pc:spChg>
        <pc:spChg chg="mod">
          <ac:chgData name="Cobb, Lindsay" userId="9eca0018-f0dd-4b02-b033-a950959d0ff5" providerId="ADAL" clId="{8D6EC5C0-84B3-42F5-A4E8-7384DC5A8691}" dt="2022-02-04T18:46:47.363" v="20" actId="1076"/>
          <ac:spMkLst>
            <pc:docMk/>
            <pc:sldMk cId="0" sldId="280"/>
            <ac:spMk id="300" creationId="{00000000-0000-0000-0000-000000000000}"/>
          </ac:spMkLst>
        </pc:spChg>
        <pc:spChg chg="mod">
          <ac:chgData name="Cobb, Lindsay" userId="9eca0018-f0dd-4b02-b033-a950959d0ff5" providerId="ADAL" clId="{8D6EC5C0-84B3-42F5-A4E8-7384DC5A8691}" dt="2022-02-04T18:46:18.909" v="14" actId="14100"/>
          <ac:spMkLst>
            <pc:docMk/>
            <pc:sldMk cId="0" sldId="280"/>
            <ac:spMk id="304" creationId="{00000000-0000-0000-0000-000000000000}"/>
          </ac:spMkLst>
        </pc:spChg>
      </pc:sldChg>
      <pc:sldChg chg="add del">
        <pc:chgData name="Cobb, Lindsay" userId="9eca0018-f0dd-4b02-b033-a950959d0ff5" providerId="ADAL" clId="{8D6EC5C0-84B3-42F5-A4E8-7384DC5A8691}" dt="2022-02-04T18:46:18.254" v="12"/>
        <pc:sldMkLst>
          <pc:docMk/>
          <pc:sldMk cId="0" sldId="281"/>
        </pc:sldMkLst>
      </pc:sldChg>
      <pc:sldChg chg="modSp add mod">
        <pc:chgData name="Cobb, Lindsay" userId="9eca0018-f0dd-4b02-b033-a950959d0ff5" providerId="ADAL" clId="{8D6EC5C0-84B3-42F5-A4E8-7384DC5A8691}" dt="2022-02-04T18:47:20.205" v="24" actId="1076"/>
        <pc:sldMkLst>
          <pc:docMk/>
          <pc:sldMk cId="0" sldId="282"/>
        </pc:sldMkLst>
        <pc:spChg chg="mod">
          <ac:chgData name="Cobb, Lindsay" userId="9eca0018-f0dd-4b02-b033-a950959d0ff5" providerId="ADAL" clId="{8D6EC5C0-84B3-42F5-A4E8-7384DC5A8691}" dt="2022-02-04T18:47:20.205" v="24" actId="1076"/>
          <ac:spMkLst>
            <pc:docMk/>
            <pc:sldMk cId="0" sldId="282"/>
            <ac:spMk id="310" creationId="{00000000-0000-0000-0000-000000000000}"/>
          </ac:spMkLst>
        </pc:spChg>
      </pc:sldChg>
      <pc:sldChg chg="add">
        <pc:chgData name="Cobb, Lindsay" userId="9eca0018-f0dd-4b02-b033-a950959d0ff5" providerId="ADAL" clId="{8D6EC5C0-84B3-42F5-A4E8-7384DC5A8691}" dt="2022-02-04T18:47:49.370" v="25"/>
        <pc:sldMkLst>
          <pc:docMk/>
          <pc:sldMk cId="0" sldId="283"/>
        </pc:sldMkLst>
      </pc:sldChg>
      <pc:sldChg chg="add">
        <pc:chgData name="Cobb, Lindsay" userId="9eca0018-f0dd-4b02-b033-a950959d0ff5" providerId="ADAL" clId="{8D6EC5C0-84B3-42F5-A4E8-7384DC5A8691}" dt="2022-02-04T18:49:45.321" v="27"/>
        <pc:sldMkLst>
          <pc:docMk/>
          <pc:sldMk cId="1483491707" sldId="286"/>
        </pc:sldMkLst>
      </pc:sldChg>
      <pc:sldChg chg="modSp add mod">
        <pc:chgData name="Cobb, Lindsay" userId="9eca0018-f0dd-4b02-b033-a950959d0ff5" providerId="ADAL" clId="{8D6EC5C0-84B3-42F5-A4E8-7384DC5A8691}" dt="2022-02-04T18:54:15.834" v="50" actId="1076"/>
        <pc:sldMkLst>
          <pc:docMk/>
          <pc:sldMk cId="2235308559" sldId="287"/>
        </pc:sldMkLst>
        <pc:spChg chg="mod">
          <ac:chgData name="Cobb, Lindsay" userId="9eca0018-f0dd-4b02-b033-a950959d0ff5" providerId="ADAL" clId="{8D6EC5C0-84B3-42F5-A4E8-7384DC5A8691}" dt="2022-02-04T18:54:15.834" v="50" actId="1076"/>
          <ac:spMkLst>
            <pc:docMk/>
            <pc:sldMk cId="2235308559" sldId="287"/>
            <ac:spMk id="7" creationId="{54318C39-5F94-4EB1-A826-2291EF831006}"/>
          </ac:spMkLst>
        </pc:spChg>
      </pc:sldChg>
      <pc:sldChg chg="modSp add mod">
        <pc:chgData name="Cobb, Lindsay" userId="9eca0018-f0dd-4b02-b033-a950959d0ff5" providerId="ADAL" clId="{8D6EC5C0-84B3-42F5-A4E8-7384DC5A8691}" dt="2022-02-04T18:54:30.497" v="54" actId="1076"/>
        <pc:sldMkLst>
          <pc:docMk/>
          <pc:sldMk cId="3400042931" sldId="288"/>
        </pc:sldMkLst>
        <pc:picChg chg="mod">
          <ac:chgData name="Cobb, Lindsay" userId="9eca0018-f0dd-4b02-b033-a950959d0ff5" providerId="ADAL" clId="{8D6EC5C0-84B3-42F5-A4E8-7384DC5A8691}" dt="2022-02-04T18:54:25.517" v="52" actId="1076"/>
          <ac:picMkLst>
            <pc:docMk/>
            <pc:sldMk cId="3400042931" sldId="288"/>
            <ac:picMk id="5" creationId="{2C899592-1BE0-4709-9371-7917E4C89950}"/>
          </ac:picMkLst>
        </pc:picChg>
        <pc:picChg chg="mod">
          <ac:chgData name="Cobb, Lindsay" userId="9eca0018-f0dd-4b02-b033-a950959d0ff5" providerId="ADAL" clId="{8D6EC5C0-84B3-42F5-A4E8-7384DC5A8691}" dt="2022-02-04T18:54:30.497" v="54" actId="1076"/>
          <ac:picMkLst>
            <pc:docMk/>
            <pc:sldMk cId="3400042931" sldId="288"/>
            <ac:picMk id="9" creationId="{76C3ACD8-0070-4C16-9306-E6C0FB2DC932}"/>
          </ac:picMkLst>
        </pc:picChg>
      </pc:sldChg>
      <pc:sldChg chg="modSp add mod">
        <pc:chgData name="Cobb, Lindsay" userId="9eca0018-f0dd-4b02-b033-a950959d0ff5" providerId="ADAL" clId="{8D6EC5C0-84B3-42F5-A4E8-7384DC5A8691}" dt="2022-02-04T18:54:56.784" v="56" actId="14734"/>
        <pc:sldMkLst>
          <pc:docMk/>
          <pc:sldMk cId="2538541493" sldId="289"/>
        </pc:sldMkLst>
        <pc:graphicFrameChg chg="modGraphic">
          <ac:chgData name="Cobb, Lindsay" userId="9eca0018-f0dd-4b02-b033-a950959d0ff5" providerId="ADAL" clId="{8D6EC5C0-84B3-42F5-A4E8-7384DC5A8691}" dt="2022-02-04T18:54:56.784" v="56" actId="14734"/>
          <ac:graphicFrameMkLst>
            <pc:docMk/>
            <pc:sldMk cId="2538541493" sldId="289"/>
            <ac:graphicFrameMk id="2" creationId="{5DB069FE-30CB-40DD-9B76-2D1594FA937F}"/>
          </ac:graphicFrameMkLst>
        </pc:graphicFrameChg>
      </pc:sldChg>
      <pc:sldChg chg="add">
        <pc:chgData name="Cobb, Lindsay" userId="9eca0018-f0dd-4b02-b033-a950959d0ff5" providerId="ADAL" clId="{8D6EC5C0-84B3-42F5-A4E8-7384DC5A8691}" dt="2022-02-04T18:49:45.321" v="27"/>
        <pc:sldMkLst>
          <pc:docMk/>
          <pc:sldMk cId="1236297114" sldId="290"/>
        </pc:sldMkLst>
      </pc:sldChg>
      <pc:sldChg chg="add">
        <pc:chgData name="Cobb, Lindsay" userId="9eca0018-f0dd-4b02-b033-a950959d0ff5" providerId="ADAL" clId="{8D6EC5C0-84B3-42F5-A4E8-7384DC5A8691}" dt="2022-02-04T18:49:45.321" v="27"/>
        <pc:sldMkLst>
          <pc:docMk/>
          <pc:sldMk cId="3667057030" sldId="291"/>
        </pc:sldMkLst>
      </pc:sldChg>
      <pc:sldChg chg="modSp add mod">
        <pc:chgData name="Cobb, Lindsay" userId="9eca0018-f0dd-4b02-b033-a950959d0ff5" providerId="ADAL" clId="{8D6EC5C0-84B3-42F5-A4E8-7384DC5A8691}" dt="2022-02-04T18:51:13.569" v="34" actId="1076"/>
        <pc:sldMkLst>
          <pc:docMk/>
          <pc:sldMk cId="2853464349" sldId="292"/>
        </pc:sldMkLst>
        <pc:graphicFrameChg chg="mod modGraphic">
          <ac:chgData name="Cobb, Lindsay" userId="9eca0018-f0dd-4b02-b033-a950959d0ff5" providerId="ADAL" clId="{8D6EC5C0-84B3-42F5-A4E8-7384DC5A8691}" dt="2022-02-04T18:51:13.569" v="34" actId="1076"/>
          <ac:graphicFrameMkLst>
            <pc:docMk/>
            <pc:sldMk cId="2853464349" sldId="292"/>
            <ac:graphicFrameMk id="12" creationId="{3E9558C0-36CE-4916-8949-73C4948700EB}"/>
          </ac:graphicFrameMkLst>
        </pc:graphicFrameChg>
      </pc:sldChg>
      <pc:sldChg chg="add">
        <pc:chgData name="Cobb, Lindsay" userId="9eca0018-f0dd-4b02-b033-a950959d0ff5" providerId="ADAL" clId="{8D6EC5C0-84B3-42F5-A4E8-7384DC5A8691}" dt="2022-02-04T18:47:49.370" v="25"/>
        <pc:sldMkLst>
          <pc:docMk/>
          <pc:sldMk cId="4090737231" sldId="293"/>
        </pc:sldMkLst>
      </pc:sldChg>
      <pc:sldChg chg="modSp add mod">
        <pc:chgData name="Cobb, Lindsay" userId="9eca0018-f0dd-4b02-b033-a950959d0ff5" providerId="ADAL" clId="{8D6EC5C0-84B3-42F5-A4E8-7384DC5A8691}" dt="2022-02-04T21:36:43.147" v="57" actId="14100"/>
        <pc:sldMkLst>
          <pc:docMk/>
          <pc:sldMk cId="1741428605" sldId="294"/>
        </pc:sldMkLst>
        <pc:spChg chg="mod">
          <ac:chgData name="Cobb, Lindsay" userId="9eca0018-f0dd-4b02-b033-a950959d0ff5" providerId="ADAL" clId="{8D6EC5C0-84B3-42F5-A4E8-7384DC5A8691}" dt="2022-02-04T21:36:43.147" v="57" actId="14100"/>
          <ac:spMkLst>
            <pc:docMk/>
            <pc:sldMk cId="1741428605" sldId="294"/>
            <ac:spMk id="322" creationId="{00000000-0000-0000-0000-000000000000}"/>
          </ac:spMkLst>
        </pc:spChg>
      </pc:sldChg>
      <pc:sldChg chg="add">
        <pc:chgData name="Cobb, Lindsay" userId="9eca0018-f0dd-4b02-b033-a950959d0ff5" providerId="ADAL" clId="{8D6EC5C0-84B3-42F5-A4E8-7384DC5A8691}" dt="2022-02-04T18:47:49.370" v="25"/>
        <pc:sldMkLst>
          <pc:docMk/>
          <pc:sldMk cId="1896364324" sldId="296"/>
        </pc:sldMkLst>
      </pc:sldChg>
      <pc:sldChg chg="add">
        <pc:chgData name="Cobb, Lindsay" userId="9eca0018-f0dd-4b02-b033-a950959d0ff5" providerId="ADAL" clId="{8D6EC5C0-84B3-42F5-A4E8-7384DC5A8691}" dt="2022-02-04T18:47:49.370" v="25"/>
        <pc:sldMkLst>
          <pc:docMk/>
          <pc:sldMk cId="690589856" sldId="298"/>
        </pc:sldMkLst>
      </pc:sldChg>
      <pc:sldChg chg="modSp add mod">
        <pc:chgData name="Cobb, Lindsay" userId="9eca0018-f0dd-4b02-b033-a950959d0ff5" providerId="ADAL" clId="{8D6EC5C0-84B3-42F5-A4E8-7384DC5A8691}" dt="2022-02-04T18:53:14.024" v="44" actId="404"/>
        <pc:sldMkLst>
          <pc:docMk/>
          <pc:sldMk cId="4290265842" sldId="299"/>
        </pc:sldMkLst>
        <pc:spChg chg="mod">
          <ac:chgData name="Cobb, Lindsay" userId="9eca0018-f0dd-4b02-b033-a950959d0ff5" providerId="ADAL" clId="{8D6EC5C0-84B3-42F5-A4E8-7384DC5A8691}" dt="2022-02-04T18:53:14.024" v="44" actId="404"/>
          <ac:spMkLst>
            <pc:docMk/>
            <pc:sldMk cId="4290265842" sldId="299"/>
            <ac:spMk id="6" creationId="{88226F87-38AB-4421-8FE6-189E72F1652C}"/>
          </ac:spMkLst>
        </pc:spChg>
        <pc:spChg chg="mod">
          <ac:chgData name="Cobb, Lindsay" userId="9eca0018-f0dd-4b02-b033-a950959d0ff5" providerId="ADAL" clId="{8D6EC5C0-84B3-42F5-A4E8-7384DC5A8691}" dt="2022-02-04T18:53:10.699" v="43" actId="404"/>
          <ac:spMkLst>
            <pc:docMk/>
            <pc:sldMk cId="4290265842" sldId="299"/>
            <ac:spMk id="320" creationId="{00000000-0000-0000-0000-000000000000}"/>
          </ac:spMkLst>
        </pc:spChg>
      </pc:sldChg>
      <pc:sldChg chg="add">
        <pc:chgData name="Cobb, Lindsay" userId="9eca0018-f0dd-4b02-b033-a950959d0ff5" providerId="ADAL" clId="{8D6EC5C0-84B3-42F5-A4E8-7384DC5A8691}" dt="2022-02-04T18:49:07.114" v="26"/>
        <pc:sldMkLst>
          <pc:docMk/>
          <pc:sldMk cId="858088539" sldId="301"/>
        </pc:sldMkLst>
      </pc:sldChg>
      <pc:sldChg chg="add">
        <pc:chgData name="Cobb, Lindsay" userId="9eca0018-f0dd-4b02-b033-a950959d0ff5" providerId="ADAL" clId="{8D6EC5C0-84B3-42F5-A4E8-7384DC5A8691}" dt="2022-02-04T18:49:07.114" v="26"/>
        <pc:sldMkLst>
          <pc:docMk/>
          <pc:sldMk cId="3942679507" sldId="302"/>
        </pc:sldMkLst>
      </pc:sldChg>
      <pc:sldChg chg="modSp add mod addCm">
        <pc:chgData name="Cobb, Lindsay" userId="9eca0018-f0dd-4b02-b033-a950959d0ff5" providerId="ADAL" clId="{8D6EC5C0-84B3-42F5-A4E8-7384DC5A8691}" dt="2022-02-04T18:53:45.869" v="47"/>
        <pc:sldMkLst>
          <pc:docMk/>
          <pc:sldMk cId="2874545581" sldId="303"/>
        </pc:sldMkLst>
        <pc:spChg chg="mod">
          <ac:chgData name="Cobb, Lindsay" userId="9eca0018-f0dd-4b02-b033-a950959d0ff5" providerId="ADAL" clId="{8D6EC5C0-84B3-42F5-A4E8-7384DC5A8691}" dt="2022-02-04T18:53:31.059" v="46" actId="1076"/>
          <ac:spMkLst>
            <pc:docMk/>
            <pc:sldMk cId="2874545581" sldId="303"/>
            <ac:spMk id="320" creationId="{00000000-0000-0000-0000-000000000000}"/>
          </ac:spMkLst>
        </pc:spChg>
      </pc:sldChg>
      <pc:sldChg chg="add">
        <pc:chgData name="Cobb, Lindsay" userId="9eca0018-f0dd-4b02-b033-a950959d0ff5" providerId="ADAL" clId="{8D6EC5C0-84B3-42F5-A4E8-7384DC5A8691}" dt="2022-02-04T18:49:07.114" v="26"/>
        <pc:sldMkLst>
          <pc:docMk/>
          <pc:sldMk cId="2946192436" sldId="304"/>
        </pc:sldMkLst>
      </pc:sldChg>
      <pc:sldChg chg="modSp add mod">
        <pc:chgData name="Cobb, Lindsay" userId="9eca0018-f0dd-4b02-b033-a950959d0ff5" providerId="ADAL" clId="{8D6EC5C0-84B3-42F5-A4E8-7384DC5A8691}" dt="2022-02-04T18:53:25.315" v="45" actId="1076"/>
        <pc:sldMkLst>
          <pc:docMk/>
          <pc:sldMk cId="1354254349" sldId="305"/>
        </pc:sldMkLst>
        <pc:spChg chg="mod">
          <ac:chgData name="Cobb, Lindsay" userId="9eca0018-f0dd-4b02-b033-a950959d0ff5" providerId="ADAL" clId="{8D6EC5C0-84B3-42F5-A4E8-7384DC5A8691}" dt="2022-02-04T18:53:25.315" v="45" actId="1076"/>
          <ac:spMkLst>
            <pc:docMk/>
            <pc:sldMk cId="1354254349" sldId="305"/>
            <ac:spMk id="320" creationId="{00000000-0000-0000-0000-000000000000}"/>
          </ac:spMkLst>
        </pc:spChg>
      </pc:sldChg>
      <pc:sldChg chg="add">
        <pc:chgData name="Cobb, Lindsay" userId="9eca0018-f0dd-4b02-b033-a950959d0ff5" providerId="ADAL" clId="{8D6EC5C0-84B3-42F5-A4E8-7384DC5A8691}" dt="2022-02-04T18:49:07.114" v="26"/>
        <pc:sldMkLst>
          <pc:docMk/>
          <pc:sldMk cId="3697236077" sldId="306"/>
        </pc:sldMkLst>
      </pc:sldChg>
      <pc:sldChg chg="modSp add mod">
        <pc:chgData name="Cobb, Lindsay" userId="9eca0018-f0dd-4b02-b033-a950959d0ff5" providerId="ADAL" clId="{8D6EC5C0-84B3-42F5-A4E8-7384DC5A8691}" dt="2022-02-04T18:52:41.444" v="41" actId="1076"/>
        <pc:sldMkLst>
          <pc:docMk/>
          <pc:sldMk cId="2724454076" sldId="307"/>
        </pc:sldMkLst>
        <pc:graphicFrameChg chg="mod modGraphic">
          <ac:chgData name="Cobb, Lindsay" userId="9eca0018-f0dd-4b02-b033-a950959d0ff5" providerId="ADAL" clId="{8D6EC5C0-84B3-42F5-A4E8-7384DC5A8691}" dt="2022-02-04T18:52:41.444" v="41" actId="1076"/>
          <ac:graphicFrameMkLst>
            <pc:docMk/>
            <pc:sldMk cId="2724454076" sldId="307"/>
            <ac:graphicFrameMk id="10" creationId="{2E1197BB-8AA1-4C33-9AF0-87BE368AA0D2}"/>
          </ac:graphicFrameMkLst>
        </pc:graphicFrameChg>
      </pc:sldChg>
      <pc:sldChg chg="add">
        <pc:chgData name="Cobb, Lindsay" userId="9eca0018-f0dd-4b02-b033-a950959d0ff5" providerId="ADAL" clId="{8D6EC5C0-84B3-42F5-A4E8-7384DC5A8691}" dt="2022-02-04T18:49:07.114" v="26"/>
        <pc:sldMkLst>
          <pc:docMk/>
          <pc:sldMk cId="3168533644" sldId="309"/>
        </pc:sldMkLst>
      </pc:sldChg>
      <pc:sldChg chg="add">
        <pc:chgData name="Cobb, Lindsay" userId="9eca0018-f0dd-4b02-b033-a950959d0ff5" providerId="ADAL" clId="{8D6EC5C0-84B3-42F5-A4E8-7384DC5A8691}" dt="2022-02-04T18:49:07.114" v="26"/>
        <pc:sldMkLst>
          <pc:docMk/>
          <pc:sldMk cId="1667927216" sldId="311"/>
        </pc:sldMkLst>
      </pc:sldChg>
      <pc:sldChg chg="add">
        <pc:chgData name="Cobb, Lindsay" userId="9eca0018-f0dd-4b02-b033-a950959d0ff5" providerId="ADAL" clId="{8D6EC5C0-84B3-42F5-A4E8-7384DC5A8691}" dt="2022-02-04T18:49:45.321" v="27"/>
        <pc:sldMkLst>
          <pc:docMk/>
          <pc:sldMk cId="1456545697" sldId="312"/>
        </pc:sldMkLst>
      </pc:sldChg>
      <pc:sldChg chg="add">
        <pc:chgData name="Cobb, Lindsay" userId="9eca0018-f0dd-4b02-b033-a950959d0ff5" providerId="ADAL" clId="{8D6EC5C0-84B3-42F5-A4E8-7384DC5A8691}" dt="2022-02-04T18:49:45.321" v="27"/>
        <pc:sldMkLst>
          <pc:docMk/>
          <pc:sldMk cId="676703079" sldId="313"/>
        </pc:sldMkLst>
      </pc:sldChg>
      <pc:sldChg chg="add">
        <pc:chgData name="Cobb, Lindsay" userId="9eca0018-f0dd-4b02-b033-a950959d0ff5" providerId="ADAL" clId="{8D6EC5C0-84B3-42F5-A4E8-7384DC5A8691}" dt="2022-02-04T18:49:45.321" v="27"/>
        <pc:sldMkLst>
          <pc:docMk/>
          <pc:sldMk cId="2872094576" sldId="315"/>
        </pc:sldMkLst>
      </pc:sldChg>
      <pc:sldChg chg="add">
        <pc:chgData name="Cobb, Lindsay" userId="9eca0018-f0dd-4b02-b033-a950959d0ff5" providerId="ADAL" clId="{8D6EC5C0-84B3-42F5-A4E8-7384DC5A8691}" dt="2022-02-04T18:47:49.370" v="25"/>
        <pc:sldMkLst>
          <pc:docMk/>
          <pc:sldMk cId="1224281838" sldId="316"/>
        </pc:sldMkLst>
      </pc:sldChg>
      <pc:sldChg chg="modSp add mod">
        <pc:chgData name="Cobb, Lindsay" userId="9eca0018-f0dd-4b02-b033-a950959d0ff5" providerId="ADAL" clId="{8D6EC5C0-84B3-42F5-A4E8-7384DC5A8691}" dt="2022-02-04T18:50:28.757" v="29" actId="1076"/>
        <pc:sldMkLst>
          <pc:docMk/>
          <pc:sldMk cId="3000064520" sldId="317"/>
        </pc:sldMkLst>
        <pc:spChg chg="mod">
          <ac:chgData name="Cobb, Lindsay" userId="9eca0018-f0dd-4b02-b033-a950959d0ff5" providerId="ADAL" clId="{8D6EC5C0-84B3-42F5-A4E8-7384DC5A8691}" dt="2022-02-04T18:50:26.456" v="28" actId="14100"/>
          <ac:spMkLst>
            <pc:docMk/>
            <pc:sldMk cId="3000064520" sldId="317"/>
            <ac:spMk id="320" creationId="{00000000-0000-0000-0000-000000000000}"/>
          </ac:spMkLst>
        </pc:spChg>
        <pc:grpChg chg="mod">
          <ac:chgData name="Cobb, Lindsay" userId="9eca0018-f0dd-4b02-b033-a950959d0ff5" providerId="ADAL" clId="{8D6EC5C0-84B3-42F5-A4E8-7384DC5A8691}" dt="2022-02-04T18:50:28.757" v="29" actId="1076"/>
          <ac:grpSpMkLst>
            <pc:docMk/>
            <pc:sldMk cId="3000064520" sldId="317"/>
            <ac:grpSpMk id="5" creationId="{5BD39DA5-D422-478D-9771-A71ED28D0EC5}"/>
          </ac:grpSpMkLst>
        </pc:grpChg>
      </pc:sldChg>
      <pc:sldChg chg="add">
        <pc:chgData name="Cobb, Lindsay" userId="9eca0018-f0dd-4b02-b033-a950959d0ff5" providerId="ADAL" clId="{8D6EC5C0-84B3-42F5-A4E8-7384DC5A8691}" dt="2022-02-04T18:47:49.370" v="25"/>
        <pc:sldMkLst>
          <pc:docMk/>
          <pc:sldMk cId="1904363313" sldId="318"/>
        </pc:sldMkLst>
      </pc:sldChg>
      <pc:sldChg chg="add">
        <pc:chgData name="Cobb, Lindsay" userId="9eca0018-f0dd-4b02-b033-a950959d0ff5" providerId="ADAL" clId="{8D6EC5C0-84B3-42F5-A4E8-7384DC5A8691}" dt="2022-02-04T18:47:49.370" v="25"/>
        <pc:sldMkLst>
          <pc:docMk/>
          <pc:sldMk cId="1003256310" sldId="319"/>
        </pc:sldMkLst>
      </pc:sldChg>
      <pc:sldChg chg="modSp add mod">
        <pc:chgData name="Cobb, Lindsay" userId="9eca0018-f0dd-4b02-b033-a950959d0ff5" providerId="ADAL" clId="{8D6EC5C0-84B3-42F5-A4E8-7384DC5A8691}" dt="2022-02-04T18:50:52.038" v="31" actId="1076"/>
        <pc:sldMkLst>
          <pc:docMk/>
          <pc:sldMk cId="3503147552" sldId="320"/>
        </pc:sldMkLst>
        <pc:spChg chg="mod">
          <ac:chgData name="Cobb, Lindsay" userId="9eca0018-f0dd-4b02-b033-a950959d0ff5" providerId="ADAL" clId="{8D6EC5C0-84B3-42F5-A4E8-7384DC5A8691}" dt="2022-02-04T18:50:52.038" v="31" actId="1076"/>
          <ac:spMkLst>
            <pc:docMk/>
            <pc:sldMk cId="3503147552" sldId="320"/>
            <ac:spMk id="11" creationId="{615AB2D9-6D50-4F28-BC49-DFC97726DBDC}"/>
          </ac:spMkLst>
        </pc:spChg>
        <pc:spChg chg="mod">
          <ac:chgData name="Cobb, Lindsay" userId="9eca0018-f0dd-4b02-b033-a950959d0ff5" providerId="ADAL" clId="{8D6EC5C0-84B3-42F5-A4E8-7384DC5A8691}" dt="2022-02-04T18:50:45.842" v="30" actId="14100"/>
          <ac:spMkLst>
            <pc:docMk/>
            <pc:sldMk cId="3503147552" sldId="320"/>
            <ac:spMk id="320" creationId="{00000000-0000-0000-0000-000000000000}"/>
          </ac:spMkLst>
        </pc:spChg>
      </pc:sldChg>
      <pc:sldChg chg="add">
        <pc:chgData name="Cobb, Lindsay" userId="9eca0018-f0dd-4b02-b033-a950959d0ff5" providerId="ADAL" clId="{8D6EC5C0-84B3-42F5-A4E8-7384DC5A8691}" dt="2022-02-04T18:47:49.370" v="25"/>
        <pc:sldMkLst>
          <pc:docMk/>
          <pc:sldMk cId="2120425453" sldId="321"/>
        </pc:sldMkLst>
      </pc:sldChg>
      <pc:sldChg chg="modSp add mod">
        <pc:chgData name="Cobb, Lindsay" userId="9eca0018-f0dd-4b02-b033-a950959d0ff5" providerId="ADAL" clId="{8D6EC5C0-84B3-42F5-A4E8-7384DC5A8691}" dt="2022-02-04T18:51:31.440" v="35" actId="1076"/>
        <pc:sldMkLst>
          <pc:docMk/>
          <pc:sldMk cId="1996934352" sldId="322"/>
        </pc:sldMkLst>
        <pc:spChg chg="mod">
          <ac:chgData name="Cobb, Lindsay" userId="9eca0018-f0dd-4b02-b033-a950959d0ff5" providerId="ADAL" clId="{8D6EC5C0-84B3-42F5-A4E8-7384DC5A8691}" dt="2022-02-04T18:51:31.440" v="35" actId="1076"/>
          <ac:spMkLst>
            <pc:docMk/>
            <pc:sldMk cId="1996934352" sldId="322"/>
            <ac:spMk id="315" creationId="{00000000-0000-0000-0000-000000000000}"/>
          </ac:spMkLst>
        </pc:spChg>
      </pc:sldChg>
      <pc:sldChg chg="add">
        <pc:chgData name="Cobb, Lindsay" userId="9eca0018-f0dd-4b02-b033-a950959d0ff5" providerId="ADAL" clId="{8D6EC5C0-84B3-42F5-A4E8-7384DC5A8691}" dt="2022-02-04T18:49:45.321" v="27"/>
        <pc:sldMkLst>
          <pc:docMk/>
          <pc:sldMk cId="1775821168" sldId="323"/>
        </pc:sldMkLst>
      </pc:sldChg>
      <pc:sldChg chg="add">
        <pc:chgData name="Cobb, Lindsay" userId="9eca0018-f0dd-4b02-b033-a950959d0ff5" providerId="ADAL" clId="{8D6EC5C0-84B3-42F5-A4E8-7384DC5A8691}" dt="2022-02-04T18:49:45.321" v="27"/>
        <pc:sldMkLst>
          <pc:docMk/>
          <pc:sldMk cId="1035287928" sldId="324"/>
        </pc:sldMkLst>
      </pc:sldChg>
      <pc:sldChg chg="modSp add mod">
        <pc:chgData name="Cobb, Lindsay" userId="9eca0018-f0dd-4b02-b033-a950959d0ff5" providerId="ADAL" clId="{8D6EC5C0-84B3-42F5-A4E8-7384DC5A8691}" dt="2022-02-04T18:54:07.733" v="49" actId="1076"/>
        <pc:sldMkLst>
          <pc:docMk/>
          <pc:sldMk cId="3804666404" sldId="325"/>
        </pc:sldMkLst>
        <pc:spChg chg="mod">
          <ac:chgData name="Cobb, Lindsay" userId="9eca0018-f0dd-4b02-b033-a950959d0ff5" providerId="ADAL" clId="{8D6EC5C0-84B3-42F5-A4E8-7384DC5A8691}" dt="2022-02-04T18:54:07.733" v="49" actId="1076"/>
          <ac:spMkLst>
            <pc:docMk/>
            <pc:sldMk cId="3804666404" sldId="325"/>
            <ac:spMk id="11" creationId="{03866CC7-FBE7-40A6-9079-AA4D7DECDD1C}"/>
          </ac:spMkLst>
        </pc:spChg>
      </pc:sldChg>
      <pc:sldChg chg="add">
        <pc:chgData name="Cobb, Lindsay" userId="9eca0018-f0dd-4b02-b033-a950959d0ff5" providerId="ADAL" clId="{8D6EC5C0-84B3-42F5-A4E8-7384DC5A8691}" dt="2022-02-04T18:49:45.321" v="27"/>
        <pc:sldMkLst>
          <pc:docMk/>
          <pc:sldMk cId="64847942" sldId="326"/>
        </pc:sldMkLst>
      </pc:sldChg>
      <pc:sldChg chg="modSp add mod">
        <pc:chgData name="Cobb, Lindsay" userId="9eca0018-f0dd-4b02-b033-a950959d0ff5" providerId="ADAL" clId="{8D6EC5C0-84B3-42F5-A4E8-7384DC5A8691}" dt="2022-02-04T18:54:43.554" v="55" actId="404"/>
        <pc:sldMkLst>
          <pc:docMk/>
          <pc:sldMk cId="903293967" sldId="327"/>
        </pc:sldMkLst>
        <pc:spChg chg="mod">
          <ac:chgData name="Cobb, Lindsay" userId="9eca0018-f0dd-4b02-b033-a950959d0ff5" providerId="ADAL" clId="{8D6EC5C0-84B3-42F5-A4E8-7384DC5A8691}" dt="2022-02-04T18:54:43.554" v="55" actId="404"/>
          <ac:spMkLst>
            <pc:docMk/>
            <pc:sldMk cId="903293967" sldId="327"/>
            <ac:spMk id="3" creationId="{36B567AB-96A1-45CD-9B56-2DFEA19B7377}"/>
          </ac:spMkLst>
        </pc:spChg>
      </pc:sldChg>
      <pc:sldChg chg="add">
        <pc:chgData name="Cobb, Lindsay" userId="9eca0018-f0dd-4b02-b033-a950959d0ff5" providerId="ADAL" clId="{8D6EC5C0-84B3-42F5-A4E8-7384DC5A8691}" dt="2022-02-04T18:49:45.321" v="27"/>
        <pc:sldMkLst>
          <pc:docMk/>
          <pc:sldMk cId="912533264" sldId="328"/>
        </pc:sldMkLst>
      </pc:sldChg>
      <pc:sldChg chg="add">
        <pc:chgData name="Cobb, Lindsay" userId="9eca0018-f0dd-4b02-b033-a950959d0ff5" providerId="ADAL" clId="{8D6EC5C0-84B3-42F5-A4E8-7384DC5A8691}" dt="2022-02-04T18:49:45.321" v="27"/>
        <pc:sldMkLst>
          <pc:docMk/>
          <pc:sldMk cId="241784373" sldId="329"/>
        </pc:sldMkLst>
      </pc:sldChg>
      <pc:sldChg chg="add">
        <pc:chgData name="Cobb, Lindsay" userId="9eca0018-f0dd-4b02-b033-a950959d0ff5" providerId="ADAL" clId="{8D6EC5C0-84B3-42F5-A4E8-7384DC5A8691}" dt="2022-02-04T18:49:45.321" v="27"/>
        <pc:sldMkLst>
          <pc:docMk/>
          <pc:sldMk cId="746346544" sldId="33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C2416-0C5F-49DA-AD7D-D350FB34ECCC}"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a:p>
      </dgm:t>
    </dgm:pt>
    <dgm:pt modelId="{67754FA2-4CD0-42D6-A35E-BBAC1A1F10CE}" type="parTrans" cxnId="{66F8DBE9-38F1-4E64-A7DA-9323AA7F5586}">
      <dgm:prSet custT="1"/>
      <dgm:spPr/>
      <dgm:t>
        <a:bodyPr/>
        <a:lstStyle/>
        <a:p>
          <a:endParaRPr lang="en-US" sz="4000"/>
        </a:p>
      </dgm:t>
    </dgm:pt>
    <dgm:pt modelId="{5DCE3189-4014-4B95-9A8D-569A1E0F4220}">
      <dgm:prSet custT="1"/>
      <dgm:spPr>
        <a:solidFill>
          <a:srgbClr val="FF6600"/>
        </a:solidFill>
      </dgm:spPr>
      <dgm:t>
        <a:bodyPr anchor="b"/>
        <a:lstStyle/>
        <a:p>
          <a:r>
            <a:rPr lang="fr-FR" sz="1400" b="0" i="0" strike="noStrike" cap="none" spc="0" baseline="0">
              <a:solidFill>
                <a:srgbClr val="000000"/>
              </a:solidFill>
              <a:effectLst/>
              <a:latin typeface="Montserrat"/>
              <a:ea typeface="Montserrat"/>
              <a:cs typeface="Montserrat"/>
            </a:rPr>
            <a:t>NBS-4</a:t>
          </a:r>
        </a:p>
      </dgm:t>
    </dgm:pt>
    <dgm:pt modelId="{2541EF37-7C7C-4B84-9B02-9A837B460C82}" type="sibTrans" cxnId="{66F8DBE9-38F1-4E64-A7DA-9323AA7F5586}">
      <dgm:prSet custT="1"/>
      <dgm:spPr/>
      <dgm:t>
        <a:bodyPr/>
        <a:lstStyle/>
        <a:p>
          <a:endParaRPr lang="en-US" sz="4000"/>
        </a:p>
      </dgm:t>
    </dgm:pt>
    <dgm:pt modelId="{24FE9306-2F22-4B5E-BCC4-153A6CEED767}" type="parTrans" cxnId="{4858791E-364C-46B5-A409-409218D3EB93}">
      <dgm:prSet custT="1"/>
      <dgm:spPr/>
      <dgm:t>
        <a:bodyPr/>
        <a:lstStyle/>
        <a:p>
          <a:endParaRPr lang="en-US" sz="4000"/>
        </a:p>
      </dgm:t>
    </dgm:pt>
    <dgm:pt modelId="{82DC0B29-166B-40AE-A4BF-79107B30CD24}">
      <dgm:prSet phldrT="[Text]" custT="1"/>
      <dgm:spPr>
        <a:solidFill>
          <a:srgbClr val="FF9966"/>
        </a:solidFill>
      </dgm:spPr>
      <dgm:t>
        <a:bodyPr anchor="b"/>
        <a:lstStyle/>
        <a:p>
          <a:r>
            <a:rPr lang="fr-FR" sz="1400" b="0" i="0" strike="noStrike" cap="none" spc="0" baseline="0">
              <a:solidFill>
                <a:srgbClr val="000000"/>
              </a:solidFill>
              <a:effectLst/>
              <a:latin typeface="Montserrat"/>
              <a:ea typeface="Montserrat"/>
              <a:cs typeface="Montserrat"/>
            </a:rPr>
            <a:t>NBS-3</a:t>
          </a:r>
        </a:p>
      </dgm:t>
    </dgm:pt>
    <dgm:pt modelId="{4FCE74EB-DFCF-4500-AC94-C1EC52DEEF1A}" type="sibTrans" cxnId="{4858791E-364C-46B5-A409-409218D3EB93}">
      <dgm:prSet custT="1"/>
      <dgm:spPr/>
      <dgm:t>
        <a:bodyPr/>
        <a:lstStyle/>
        <a:p>
          <a:endParaRPr lang="en-US" sz="4000"/>
        </a:p>
      </dgm:t>
    </dgm:pt>
    <dgm:pt modelId="{01943E2A-CBFD-4ADE-ADC3-3D124FB931C7}" type="parTrans" cxnId="{3A07E028-15EA-4D45-9930-DD835641563C}">
      <dgm:prSet custT="1"/>
      <dgm:spPr/>
      <dgm:t>
        <a:bodyPr/>
        <a:lstStyle/>
        <a:p>
          <a:endParaRPr lang="en-US" sz="4000"/>
        </a:p>
      </dgm:t>
    </dgm:pt>
    <dgm:pt modelId="{40093AAB-CE4B-4064-909D-82431910ACAC}">
      <dgm:prSet phldrT="[Text]" custT="1"/>
      <dgm:spPr>
        <a:solidFill>
          <a:srgbClr val="FFCC00"/>
        </a:solidFill>
      </dgm:spPr>
      <dgm:t>
        <a:bodyPr anchor="b"/>
        <a:lstStyle/>
        <a:p>
          <a:r>
            <a:rPr lang="fr-FR" sz="1400" b="0" i="0" strike="noStrike" cap="none" spc="0" baseline="0">
              <a:solidFill>
                <a:srgbClr val="000000"/>
              </a:solidFill>
              <a:effectLst/>
              <a:latin typeface="Montserrat"/>
              <a:ea typeface="Montserrat"/>
              <a:cs typeface="Montserrat"/>
            </a:rPr>
            <a:t>NBS-2</a:t>
          </a:r>
        </a:p>
      </dgm:t>
    </dgm:pt>
    <dgm:pt modelId="{3A58876B-89F4-4985-B98B-3AB3D7DA42EF}" type="sibTrans" cxnId="{3A07E028-15EA-4D45-9930-DD835641563C}">
      <dgm:prSet custT="1"/>
      <dgm:spPr/>
      <dgm:t>
        <a:bodyPr/>
        <a:lstStyle/>
        <a:p>
          <a:endParaRPr lang="en-US" sz="4000"/>
        </a:p>
      </dgm:t>
    </dgm:pt>
    <dgm:pt modelId="{2FEA380E-C30A-4C3F-947F-B9605CB7D142}" type="parTrans" cxnId="{811E4723-486F-45F6-840D-ADBAD00568CE}">
      <dgm:prSet custT="1"/>
      <dgm:spPr/>
      <dgm:t>
        <a:bodyPr/>
        <a:lstStyle/>
        <a:p>
          <a:endParaRPr lang="en-US" sz="4000"/>
        </a:p>
      </dgm:t>
    </dgm:pt>
    <dgm:pt modelId="{D4685A54-58A3-4BE2-9058-A4B76AB3C9AF}">
      <dgm:prSet phldrT="[Text]" custT="1"/>
      <dgm:spPr>
        <a:solidFill>
          <a:srgbClr val="FFFF00"/>
        </a:solidFill>
      </dgm:spPr>
      <dgm:t>
        <a:bodyPr anchor="b"/>
        <a:lstStyle/>
        <a:p>
          <a:r>
            <a:rPr lang="fr-FR" sz="1400" b="0" i="0" strike="noStrike" cap="none" spc="0" baseline="0">
              <a:solidFill>
                <a:srgbClr val="000000"/>
              </a:solidFill>
              <a:effectLst/>
              <a:latin typeface="Montserrat"/>
              <a:ea typeface="Montserrat"/>
              <a:cs typeface="Montserrat"/>
            </a:rPr>
            <a:t>NBS-1</a:t>
          </a:r>
        </a:p>
      </dgm:t>
    </dgm:pt>
    <dgm:pt modelId="{15DE5518-77D2-4C55-B723-1EDF5180FB7F}" type="sibTrans" cxnId="{811E4723-486F-45F6-840D-ADBAD00568CE}">
      <dgm:prSet custT="1"/>
      <dgm:spPr/>
      <dgm:t>
        <a:bodyPr/>
        <a:lstStyle/>
        <a:p>
          <a:endParaRPr lang="en-US" sz="4000"/>
        </a:p>
      </dgm:t>
    </dgm:pt>
    <dgm:pt modelId="{FE41FD53-EDA4-4954-A65D-597DC7EE578D}" type="pres">
      <dgm:prSet presAssocID="{221C2416-0C5F-49DA-AD7D-D350FB34ECCC}" presName="Name0" presStyleCnt="0">
        <dgm:presLayoutVars>
          <dgm:dir/>
          <dgm:animLvl val="lvl"/>
          <dgm:resizeHandles val="exact"/>
        </dgm:presLayoutVars>
      </dgm:prSet>
      <dgm:spPr/>
    </dgm:pt>
    <dgm:pt modelId="{4E07E45D-B7D4-429D-8E8E-A4DE611CAA7A}" type="pres">
      <dgm:prSet presAssocID="{5DCE3189-4014-4B95-9A8D-569A1E0F4220}" presName="Name8" presStyleCnt="0"/>
      <dgm:spPr/>
    </dgm:pt>
    <dgm:pt modelId="{39BC400F-2375-4DBA-89BE-2E2053C8FC41}" type="pres">
      <dgm:prSet presAssocID="{5DCE3189-4014-4B95-9A8D-569A1E0F4220}" presName="level" presStyleLbl="node1" presStyleIdx="0" presStyleCnt="4" custScaleX="96953" custScaleY="109836">
        <dgm:presLayoutVars>
          <dgm:chMax val="1"/>
          <dgm:bulletEnabled val="1"/>
        </dgm:presLayoutVars>
      </dgm:prSet>
      <dgm:spPr/>
    </dgm:pt>
    <dgm:pt modelId="{83CC17CB-5F62-41B6-9C20-7C0A4A9BDE04}" type="pres">
      <dgm:prSet presAssocID="{5DCE3189-4014-4B95-9A8D-569A1E0F4220}" presName="levelTx" presStyleLbl="revTx" presStyleIdx="0" presStyleCnt="0">
        <dgm:presLayoutVars>
          <dgm:chMax val="1"/>
          <dgm:bulletEnabled val="1"/>
        </dgm:presLayoutVars>
      </dgm:prSet>
      <dgm:spPr/>
    </dgm:pt>
    <dgm:pt modelId="{A3A8AF4D-B8E2-4E99-82DF-5F9F30CAF45C}" type="pres">
      <dgm:prSet presAssocID="{82DC0B29-166B-40AE-A4BF-79107B30CD24}" presName="Name8" presStyleCnt="0"/>
      <dgm:spPr/>
    </dgm:pt>
    <dgm:pt modelId="{0333B838-1524-4383-B5F4-7834A7334396}" type="pres">
      <dgm:prSet presAssocID="{82DC0B29-166B-40AE-A4BF-79107B30CD24}" presName="level" presStyleLbl="node1" presStyleIdx="1" presStyleCnt="4">
        <dgm:presLayoutVars>
          <dgm:chMax val="1"/>
          <dgm:bulletEnabled val="1"/>
        </dgm:presLayoutVars>
      </dgm:prSet>
      <dgm:spPr/>
    </dgm:pt>
    <dgm:pt modelId="{9B1E7E7C-E4F7-452C-8DF2-8E400B16F96D}" type="pres">
      <dgm:prSet presAssocID="{82DC0B29-166B-40AE-A4BF-79107B30CD24}" presName="levelTx" presStyleLbl="revTx" presStyleIdx="0" presStyleCnt="0">
        <dgm:presLayoutVars>
          <dgm:chMax val="1"/>
          <dgm:bulletEnabled val="1"/>
        </dgm:presLayoutVars>
      </dgm:prSet>
      <dgm:spPr/>
    </dgm:pt>
    <dgm:pt modelId="{DAD84847-BC24-4299-87F2-2C5D6BA70DD5}" type="pres">
      <dgm:prSet presAssocID="{40093AAB-CE4B-4064-909D-82431910ACAC}" presName="Name8" presStyleCnt="0"/>
      <dgm:spPr/>
    </dgm:pt>
    <dgm:pt modelId="{120B403D-4836-4656-8901-839DED19459D}" type="pres">
      <dgm:prSet presAssocID="{40093AAB-CE4B-4064-909D-82431910ACAC}" presName="level" presStyleLbl="node1" presStyleIdx="2" presStyleCnt="4" custLinFactNeighborX="-1174" custLinFactNeighborY="2899">
        <dgm:presLayoutVars>
          <dgm:chMax val="1"/>
          <dgm:bulletEnabled val="1"/>
        </dgm:presLayoutVars>
      </dgm:prSet>
      <dgm:spPr/>
    </dgm:pt>
    <dgm:pt modelId="{4E214C08-FDC6-4CF4-95C7-050643A52D26}" type="pres">
      <dgm:prSet presAssocID="{40093AAB-CE4B-4064-909D-82431910ACAC}" presName="levelTx" presStyleLbl="revTx" presStyleIdx="0" presStyleCnt="0">
        <dgm:presLayoutVars>
          <dgm:chMax val="1"/>
          <dgm:bulletEnabled val="1"/>
        </dgm:presLayoutVars>
      </dgm:prSet>
      <dgm:spPr/>
    </dgm:pt>
    <dgm:pt modelId="{4F6BCFC8-44B3-43F9-9DD2-2A7B69FE47CB}" type="pres">
      <dgm:prSet presAssocID="{D4685A54-58A3-4BE2-9058-A4B76AB3C9AF}" presName="Name8" presStyleCnt="0"/>
      <dgm:spPr/>
    </dgm:pt>
    <dgm:pt modelId="{04DA1EB0-BC34-4C6E-B47E-1BC6EB40A3A9}" type="pres">
      <dgm:prSet presAssocID="{D4685A54-58A3-4BE2-9058-A4B76AB3C9AF}" presName="level" presStyleLbl="node1" presStyleIdx="3" presStyleCnt="4">
        <dgm:presLayoutVars>
          <dgm:chMax val="1"/>
          <dgm:bulletEnabled val="1"/>
        </dgm:presLayoutVars>
      </dgm:prSet>
      <dgm:spPr/>
    </dgm:pt>
    <dgm:pt modelId="{7C48D813-0516-4608-8230-252A74CF333F}" type="pres">
      <dgm:prSet presAssocID="{D4685A54-58A3-4BE2-9058-A4B76AB3C9AF}" presName="levelTx" presStyleLbl="revTx" presStyleIdx="0" presStyleCnt="0">
        <dgm:presLayoutVars>
          <dgm:chMax val="1"/>
          <dgm:bulletEnabled val="1"/>
        </dgm:presLayoutVars>
      </dgm:prSet>
      <dgm:spPr/>
    </dgm:pt>
  </dgm:ptLst>
  <dgm:cxnLst>
    <dgm:cxn modelId="{9783590F-9B9C-4F3B-AD43-4AC28D39E31F}" type="presOf" srcId="{82DC0B29-166B-40AE-A4BF-79107B30CD24}" destId="{9B1E7E7C-E4F7-452C-8DF2-8E400B16F96D}" srcOrd="1" destOrd="0" presId="urn:microsoft.com/office/officeart/2005/8/layout/pyramid1"/>
    <dgm:cxn modelId="{5F9C191B-BB26-4780-94BF-F3EDBC08A6D8}" type="presOf" srcId="{40093AAB-CE4B-4064-909D-82431910ACAC}" destId="{120B403D-4836-4656-8901-839DED19459D}" srcOrd="0" destOrd="0" presId="urn:microsoft.com/office/officeart/2005/8/layout/pyramid1"/>
    <dgm:cxn modelId="{4858791E-364C-46B5-A409-409218D3EB93}" srcId="{221C2416-0C5F-49DA-AD7D-D350FB34ECCC}" destId="{82DC0B29-166B-40AE-A4BF-79107B30CD24}" srcOrd="1" destOrd="0" parTransId="{24FE9306-2F22-4B5E-BCC4-153A6CEED767}" sibTransId="{4FCE74EB-DFCF-4500-AC94-C1EC52DEEF1A}"/>
    <dgm:cxn modelId="{811E4723-486F-45F6-840D-ADBAD00568CE}" srcId="{221C2416-0C5F-49DA-AD7D-D350FB34ECCC}" destId="{D4685A54-58A3-4BE2-9058-A4B76AB3C9AF}" srcOrd="3" destOrd="0" parTransId="{2FEA380E-C30A-4C3F-947F-B9605CB7D142}" sibTransId="{15DE5518-77D2-4C55-B723-1EDF5180FB7F}"/>
    <dgm:cxn modelId="{3A07E028-15EA-4D45-9930-DD835641563C}" srcId="{221C2416-0C5F-49DA-AD7D-D350FB34ECCC}" destId="{40093AAB-CE4B-4064-909D-82431910ACAC}" srcOrd="2" destOrd="0" parTransId="{01943E2A-CBFD-4ADE-ADC3-3D124FB931C7}" sibTransId="{3A58876B-89F4-4985-B98B-3AB3D7DA42EF}"/>
    <dgm:cxn modelId="{65E68029-4713-446A-B339-3C5534630BAE}" type="presOf" srcId="{D4685A54-58A3-4BE2-9058-A4B76AB3C9AF}" destId="{7C48D813-0516-4608-8230-252A74CF333F}" srcOrd="1" destOrd="0" presId="urn:microsoft.com/office/officeart/2005/8/layout/pyramid1"/>
    <dgm:cxn modelId="{E69C2F38-D009-44CD-8B54-200E83933F49}" type="presOf" srcId="{82DC0B29-166B-40AE-A4BF-79107B30CD24}" destId="{0333B838-1524-4383-B5F4-7834A7334396}" srcOrd="0" destOrd="0" presId="urn:microsoft.com/office/officeart/2005/8/layout/pyramid1"/>
    <dgm:cxn modelId="{75D6643C-48CE-4AB6-90F5-0119629B542D}" type="presOf" srcId="{40093AAB-CE4B-4064-909D-82431910ACAC}" destId="{4E214C08-FDC6-4CF4-95C7-050643A52D26}" srcOrd="1" destOrd="0" presId="urn:microsoft.com/office/officeart/2005/8/layout/pyramid1"/>
    <dgm:cxn modelId="{60779A69-2D84-41F8-AFB7-4C16947D4B0F}" type="presOf" srcId="{D4685A54-58A3-4BE2-9058-A4B76AB3C9AF}" destId="{04DA1EB0-BC34-4C6E-B47E-1BC6EB40A3A9}" srcOrd="0" destOrd="0" presId="urn:microsoft.com/office/officeart/2005/8/layout/pyramid1"/>
    <dgm:cxn modelId="{7114708E-CF49-42E1-8B47-66F17A9D267C}" type="presOf" srcId="{5DCE3189-4014-4B95-9A8D-569A1E0F4220}" destId="{83CC17CB-5F62-41B6-9C20-7C0A4A9BDE04}" srcOrd="1" destOrd="0" presId="urn:microsoft.com/office/officeart/2005/8/layout/pyramid1"/>
    <dgm:cxn modelId="{5B15C790-1C5C-4CD5-AD99-C972D923D536}" type="presOf" srcId="{5DCE3189-4014-4B95-9A8D-569A1E0F4220}" destId="{39BC400F-2375-4DBA-89BE-2E2053C8FC41}" srcOrd="0" destOrd="0" presId="urn:microsoft.com/office/officeart/2005/8/layout/pyramid1"/>
    <dgm:cxn modelId="{74FECE9B-3063-49B6-B6CF-78228127098B}" type="presOf" srcId="{221C2416-0C5F-49DA-AD7D-D350FB34ECCC}" destId="{FE41FD53-EDA4-4954-A65D-597DC7EE578D}" srcOrd="0" destOrd="0" presId="urn:microsoft.com/office/officeart/2005/8/layout/pyramid1"/>
    <dgm:cxn modelId="{66F8DBE9-38F1-4E64-A7DA-9323AA7F5586}" srcId="{221C2416-0C5F-49DA-AD7D-D350FB34ECCC}" destId="{5DCE3189-4014-4B95-9A8D-569A1E0F4220}" srcOrd="0" destOrd="0" parTransId="{67754FA2-4CD0-42D6-A35E-BBAC1A1F10CE}" sibTransId="{2541EF37-7C7C-4B84-9B02-9A837B460C82}"/>
    <dgm:cxn modelId="{741EE1DD-7136-4C49-9966-7F3A2D95F199}" type="presParOf" srcId="{FE41FD53-EDA4-4954-A65D-597DC7EE578D}" destId="{4E07E45D-B7D4-429D-8E8E-A4DE611CAA7A}" srcOrd="0" destOrd="0" presId="urn:microsoft.com/office/officeart/2005/8/layout/pyramid1"/>
    <dgm:cxn modelId="{C555DD7C-3737-46FF-87AB-1910826D8328}" type="presParOf" srcId="{4E07E45D-B7D4-429D-8E8E-A4DE611CAA7A}" destId="{39BC400F-2375-4DBA-89BE-2E2053C8FC41}" srcOrd="0" destOrd="0" presId="urn:microsoft.com/office/officeart/2005/8/layout/pyramid1"/>
    <dgm:cxn modelId="{787ACF65-E511-47B5-8E70-22A4C3FBB508}" type="presParOf" srcId="{4E07E45D-B7D4-429D-8E8E-A4DE611CAA7A}" destId="{83CC17CB-5F62-41B6-9C20-7C0A4A9BDE04}" srcOrd="1" destOrd="0" presId="urn:microsoft.com/office/officeart/2005/8/layout/pyramid1"/>
    <dgm:cxn modelId="{B81F8F3A-4A13-4C8D-B515-D29C7365618E}" type="presParOf" srcId="{FE41FD53-EDA4-4954-A65D-597DC7EE578D}" destId="{A3A8AF4D-B8E2-4E99-82DF-5F9F30CAF45C}" srcOrd="1" destOrd="0" presId="urn:microsoft.com/office/officeart/2005/8/layout/pyramid1"/>
    <dgm:cxn modelId="{3BD4F4D5-E6E9-4CF0-9698-3738A65C9A6A}" type="presParOf" srcId="{A3A8AF4D-B8E2-4E99-82DF-5F9F30CAF45C}" destId="{0333B838-1524-4383-B5F4-7834A7334396}" srcOrd="0" destOrd="0" presId="urn:microsoft.com/office/officeart/2005/8/layout/pyramid1"/>
    <dgm:cxn modelId="{D4DB582D-4CB0-42DD-83F1-B195A97FCB70}" type="presParOf" srcId="{A3A8AF4D-B8E2-4E99-82DF-5F9F30CAF45C}" destId="{9B1E7E7C-E4F7-452C-8DF2-8E400B16F96D}" srcOrd="1" destOrd="0" presId="urn:microsoft.com/office/officeart/2005/8/layout/pyramid1"/>
    <dgm:cxn modelId="{5165A4F1-0582-4D76-9069-5E803DB1DB49}" type="presParOf" srcId="{FE41FD53-EDA4-4954-A65D-597DC7EE578D}" destId="{DAD84847-BC24-4299-87F2-2C5D6BA70DD5}" srcOrd="2" destOrd="0" presId="urn:microsoft.com/office/officeart/2005/8/layout/pyramid1"/>
    <dgm:cxn modelId="{448E5869-8685-45A2-999E-78923090D540}" type="presParOf" srcId="{DAD84847-BC24-4299-87F2-2C5D6BA70DD5}" destId="{120B403D-4836-4656-8901-839DED19459D}" srcOrd="0" destOrd="0" presId="urn:microsoft.com/office/officeart/2005/8/layout/pyramid1"/>
    <dgm:cxn modelId="{557711A6-A31C-4B72-B26E-E4CEF5E25326}" type="presParOf" srcId="{DAD84847-BC24-4299-87F2-2C5D6BA70DD5}" destId="{4E214C08-FDC6-4CF4-95C7-050643A52D26}" srcOrd="1" destOrd="0" presId="urn:microsoft.com/office/officeart/2005/8/layout/pyramid1"/>
    <dgm:cxn modelId="{95FB8DBF-FD4D-4C95-BC86-3A6606B4EB4F}" type="presParOf" srcId="{FE41FD53-EDA4-4954-A65D-597DC7EE578D}" destId="{4F6BCFC8-44B3-43F9-9DD2-2A7B69FE47CB}" srcOrd="3" destOrd="0" presId="urn:microsoft.com/office/officeart/2005/8/layout/pyramid1"/>
    <dgm:cxn modelId="{11B5A328-CC4C-433A-87D1-E583B8139D45}" type="presParOf" srcId="{4F6BCFC8-44B3-43F9-9DD2-2A7B69FE47CB}" destId="{04DA1EB0-BC34-4C6E-B47E-1BC6EB40A3A9}" srcOrd="0" destOrd="0" presId="urn:microsoft.com/office/officeart/2005/8/layout/pyramid1"/>
    <dgm:cxn modelId="{434B0327-C9BE-48FC-AAB0-93951A6F7399}" type="presParOf" srcId="{4F6BCFC8-44B3-43F9-9DD2-2A7B69FE47CB}" destId="{7C48D813-0516-4608-8230-252A74CF333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400F-2375-4DBA-89BE-2E2053C8FC41}">
      <dsp:nvSpPr>
        <dsp:cNvPr id="0" name=""/>
        <dsp:cNvSpPr/>
      </dsp:nvSpPr>
      <dsp:spPr>
        <a:xfrm>
          <a:off x="1124887" y="0"/>
          <a:ext cx="789778" cy="1071885"/>
        </a:xfrm>
        <a:prstGeom prst="trapezoid">
          <a:avLst>
            <a:gd name="adj" fmla="val 51571"/>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fr-FR" sz="1400" b="0" i="0" strike="noStrike" kern="1200" cap="none" spc="0" baseline="0">
              <a:solidFill>
                <a:srgbClr val="000000"/>
              </a:solidFill>
              <a:effectLst/>
              <a:latin typeface="Montserrat"/>
              <a:ea typeface="Montserrat"/>
              <a:cs typeface="Montserrat"/>
            </a:rPr>
            <a:t>NBS-4</a:t>
          </a:r>
        </a:p>
      </dsp:txBody>
      <dsp:txXfrm>
        <a:off x="1124887" y="0"/>
        <a:ext cx="789778" cy="1071885"/>
      </dsp:txXfrm>
    </dsp:sp>
    <dsp:sp modelId="{0333B838-1524-4383-B5F4-7834A7334396}">
      <dsp:nvSpPr>
        <dsp:cNvPr id="0" name=""/>
        <dsp:cNvSpPr/>
      </dsp:nvSpPr>
      <dsp:spPr>
        <a:xfrm>
          <a:off x="741651" y="1071885"/>
          <a:ext cx="1556250" cy="975896"/>
        </a:xfrm>
        <a:prstGeom prst="trapezoid">
          <a:avLst>
            <a:gd name="adj" fmla="val 37998"/>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fr-FR" sz="1400" b="0" i="0" strike="noStrike" kern="1200" cap="none" spc="0" baseline="0">
              <a:solidFill>
                <a:srgbClr val="000000"/>
              </a:solidFill>
              <a:effectLst/>
              <a:latin typeface="Montserrat"/>
              <a:ea typeface="Montserrat"/>
              <a:cs typeface="Montserrat"/>
            </a:rPr>
            <a:t>NBS-3</a:t>
          </a:r>
        </a:p>
      </dsp:txBody>
      <dsp:txXfrm>
        <a:off x="1013994" y="1071885"/>
        <a:ext cx="1011563" cy="975896"/>
      </dsp:txXfrm>
    </dsp:sp>
    <dsp:sp modelId="{120B403D-4836-4656-8901-839DED19459D}">
      <dsp:nvSpPr>
        <dsp:cNvPr id="0" name=""/>
        <dsp:cNvSpPr/>
      </dsp:nvSpPr>
      <dsp:spPr>
        <a:xfrm>
          <a:off x="343848" y="2076073"/>
          <a:ext cx="2297901" cy="975896"/>
        </a:xfrm>
        <a:prstGeom prst="trapezoid">
          <a:avLst>
            <a:gd name="adj" fmla="val 37998"/>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fr-FR" sz="1400" b="0" i="0" strike="noStrike" kern="1200" cap="none" spc="0" baseline="0">
              <a:solidFill>
                <a:srgbClr val="000000"/>
              </a:solidFill>
              <a:effectLst/>
              <a:latin typeface="Montserrat"/>
              <a:ea typeface="Montserrat"/>
              <a:cs typeface="Montserrat"/>
            </a:rPr>
            <a:t>NBS-2</a:t>
          </a:r>
        </a:p>
      </dsp:txBody>
      <dsp:txXfrm>
        <a:off x="745980" y="2076073"/>
        <a:ext cx="1493636" cy="975896"/>
      </dsp:txXfrm>
    </dsp:sp>
    <dsp:sp modelId="{04DA1EB0-BC34-4C6E-B47E-1BC6EB40A3A9}">
      <dsp:nvSpPr>
        <dsp:cNvPr id="0" name=""/>
        <dsp:cNvSpPr/>
      </dsp:nvSpPr>
      <dsp:spPr>
        <a:xfrm>
          <a:off x="0" y="3023679"/>
          <a:ext cx="3039553" cy="975896"/>
        </a:xfrm>
        <a:prstGeom prst="trapezoid">
          <a:avLst>
            <a:gd name="adj" fmla="val 37998"/>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fr-FR" sz="1400" b="0" i="0" strike="noStrike" kern="1200" cap="none" spc="0" baseline="0">
              <a:solidFill>
                <a:srgbClr val="000000"/>
              </a:solidFill>
              <a:effectLst/>
              <a:latin typeface="Montserrat"/>
              <a:ea typeface="Montserrat"/>
              <a:cs typeface="Montserrat"/>
            </a:rPr>
            <a:t>NBS-1</a:t>
          </a:r>
        </a:p>
      </dsp:txBody>
      <dsp:txXfrm>
        <a:off x="531921" y="3023679"/>
        <a:ext cx="1975709" cy="9758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60926041"/>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infectioncontrol/pdf/guidelines/environmental-guidelines-P.pdf"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cdc.gov/coronavirus/2019-ncov/hcp/faq.htm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gpsc/tools/GPSC-HandRub-Wash.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71904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85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06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05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16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60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42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756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736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863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05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906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716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001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030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318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150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274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404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8412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9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88" name="Google Shape;288;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134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6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7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689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9767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887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978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072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241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19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46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031301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sz="1100" b="0" i="0" strike="noStrike" cap="none" spc="0" baseline="0">
                <a:solidFill>
                  <a:srgbClr val="000000"/>
                </a:solidFill>
                <a:effectLst/>
                <a:latin typeface="Arial"/>
                <a:ea typeface="Arial"/>
                <a:cs typeface="Arial"/>
                <a:hlinkClick r:id="rId3" history="0"/>
              </a:rPr>
              <a:t>https://www.cdc.gov/infectioncontrol/pdf/guidelines/environmental-guidelines-P.pdf</a:t>
            </a:r>
            <a:endParaRPr lang="en-US"/>
          </a:p>
          <a:p>
            <a:r>
              <a:rPr lang="fr-FR" sz="1100" b="0" i="0" strike="noStrike" cap="none" spc="0" baseline="0">
                <a:solidFill>
                  <a:srgbClr val="000000"/>
                </a:solidFill>
                <a:effectLst/>
                <a:latin typeface="Arial"/>
                <a:ea typeface="Arial"/>
                <a:cs typeface="Arial"/>
                <a:hlinkClick r:id="rId4" history="0"/>
              </a:rPr>
              <a:t>https://www.cdc.gov/coronavirus/2019-ncov/hcp/faq.html</a:t>
            </a:r>
            <a:endParaRPr lang="en-US"/>
          </a:p>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296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543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446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964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946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25" name="Google Shape;325;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362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31" name="Google Shape;331;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12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37" name="Google Shape;337;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925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50" name="Google Shape;350;p10: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517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59" name="Google Shape;359;p11: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5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Objectif final : expliquer le processus de recueil des échantillons.</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707502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627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Quattrocento Sans"/>
                <a:ea typeface="Quattrocento Sans"/>
                <a:cs typeface="Quattrocento Sans"/>
              </a:rPr>
              <a:t>Shannon : notez que dans le FG, nous ciblons des installations sans UPS, de sorte que leur capacité à conserver des échantillons pendant plus de quelques heures est probablement limitée.</a:t>
            </a:r>
            <a:endParaRPr sz="1100">
              <a:latin typeface="Arial"/>
              <a:ea typeface="Arial"/>
              <a:cs typeface="Arial"/>
              <a:sym typeface="Arial"/>
            </a:endParaRPr>
          </a:p>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22658795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ct val="0"/>
              </a:spcBef>
              <a:spcAft>
                <a:spcPct val="0"/>
              </a:spcAft>
              <a:buSzPts val="1100"/>
              <a:buFont typeface="Courier New"/>
              <a:buNone/>
            </a:pPr>
            <a:r>
              <a:rPr lang="fr-FR" sz="1100" b="1" i="0" strike="noStrike" cap="none" spc="0" baseline="0">
                <a:solidFill>
                  <a:srgbClr val="000000"/>
                </a:solidFill>
                <a:effectLst/>
                <a:latin typeface="Arial"/>
                <a:ea typeface="Arial"/>
                <a:cs typeface="Arial"/>
              </a:rPr>
              <a:t>Remarque pour l’animateur :</a:t>
            </a:r>
            <a:endParaRPr/>
          </a:p>
          <a:p>
            <a:pPr marL="0" marR="0" lvl="0" indent="0" algn="l" rtl="0">
              <a:lnSpc>
                <a:spcPct val="107000"/>
              </a:lnSpc>
              <a:spcBef>
                <a:spcPts val="800"/>
              </a:spcBef>
              <a:spcAft>
                <a:spcPct val="0"/>
              </a:spcAft>
              <a:buSzPts val="1100"/>
              <a:buFont typeface="Courier New"/>
              <a:buNone/>
            </a:pPr>
            <a:endParaRPr sz="1050">
              <a:highlight>
                <a:srgbClr val="FFFF00"/>
              </a:highlight>
              <a:latin typeface="Calibri"/>
              <a:ea typeface="Calibri"/>
              <a:cs typeface="Calibri"/>
              <a:sym typeface="Calibri"/>
            </a:endParaRPr>
          </a:p>
          <a:p>
            <a:pPr marL="0" marR="0" lvl="0" indent="0" algn="l" rtl="0">
              <a:lnSpc>
                <a:spcPct val="107000"/>
              </a:lnSpc>
              <a:spcBef>
                <a:spcPts val="800"/>
              </a:spcBef>
              <a:spcAft>
                <a:spcPct val="0"/>
              </a:spcAft>
              <a:buClr>
                <a:srgbClr val="000000"/>
              </a:buClr>
              <a:buSzPts val="1100"/>
              <a:buFont typeface="Courier New"/>
              <a:buNone/>
            </a:pPr>
            <a:r>
              <a:rPr lang="fr-FR" sz="1100" b="0" i="0" strike="noStrike" cap="none" spc="0" baseline="0">
                <a:solidFill>
                  <a:srgbClr val="000000"/>
                </a:solidFill>
                <a:effectLst/>
                <a:latin typeface="Arial"/>
                <a:ea typeface="Arial"/>
                <a:cs typeface="Arial"/>
              </a:rPr>
              <a:t>L’animateur demandera aux élèves de former des groupes de 2. Ensuite, l’animateur donnera à chaque participant une pile de fiches comportant les étapes pour recueillir correctement un échantillon. Les participants placeront les fiches à tour de rôle dans le bon ordre. Pendant qu’un participant placera les cartes dans le bon ordre, l’autre devra observer et suivre avec les notes. Le participant observateur devra aider et rappeler aux participants les étapes des processus si nécessaire. Une fois l’exercice terminé, ils devront échanger leurs places. </a:t>
            </a:r>
            <a:endParaRPr/>
          </a:p>
          <a:p>
            <a:pPr marL="0" marR="0" lvl="0" indent="0" algn="l" rtl="0">
              <a:lnSpc>
                <a:spcPct val="107000"/>
              </a:lnSpc>
              <a:spcBef>
                <a:spcPts val="800"/>
              </a:spcBef>
              <a:spcAft>
                <a:spcPct val="0"/>
              </a:spcAft>
              <a:buClr>
                <a:srgbClr val="000000"/>
              </a:buClr>
              <a:buSzPts val="1100"/>
              <a:buFont typeface="Courier New"/>
              <a:buNone/>
            </a:pPr>
            <a:endParaRPr/>
          </a:p>
          <a:p>
            <a:pPr marL="0" marR="0" lvl="0" indent="0" algn="l" rtl="0">
              <a:lnSpc>
                <a:spcPct val="107000"/>
              </a:lnSpc>
              <a:spcBef>
                <a:spcPts val="800"/>
              </a:spcBef>
              <a:spcAft>
                <a:spcPct val="0"/>
              </a:spcAft>
              <a:buClr>
                <a:srgbClr val="000000"/>
              </a:buClr>
              <a:buSzPts val="1800"/>
              <a:buFont typeface="Courier New"/>
              <a:buNone/>
            </a:pPr>
            <a:r>
              <a:rPr lang="fr-FR" sz="1800" b="0" i="0" strike="noStrike" cap="none" spc="0" baseline="0">
                <a:solidFill>
                  <a:srgbClr val="000000"/>
                </a:solidFill>
                <a:effectLst/>
                <a:latin typeface="Quattrocento Sans"/>
                <a:ea typeface="Quattrocento Sans"/>
                <a:cs typeface="Quattrocento Sans"/>
              </a:rPr>
              <a:t>Bonne activité ! Assurez-vous simplement que dans le FG, les documents pour cet exercice sont mentionnés.</a:t>
            </a:r>
            <a:endParaRPr/>
          </a:p>
          <a:p>
            <a:pPr marL="0" marR="0" lvl="0" indent="0" algn="l" rtl="0">
              <a:lnSpc>
                <a:spcPct val="107000"/>
              </a:lnSpc>
              <a:spcBef>
                <a:spcPts val="800"/>
              </a:spcBef>
              <a:spcAft>
                <a:spcPct val="0"/>
              </a:spcAft>
              <a:buClr>
                <a:srgbClr val="000000"/>
              </a:buClr>
              <a:buSzPts val="1800"/>
              <a:buFont typeface="Courier New"/>
              <a:buNone/>
            </a:pPr>
            <a:r>
              <a:rPr lang="fr-FR" sz="1800" b="0" i="0" strike="noStrike" cap="none" spc="0" baseline="0">
                <a:solidFill>
                  <a:srgbClr val="000000"/>
                </a:solidFill>
                <a:effectLst/>
                <a:latin typeface="Quattrocento Sans"/>
                <a:ea typeface="Quattrocento Sans"/>
                <a:cs typeface="Quattrocento Sans"/>
              </a:rPr>
              <a:t>Cet exercice ne devrait peut-être pas être réalisé en groupe. Il semble que la 2e personne connaîtra les étapes après avoir observé la première personne, mais le fait d’effectuer cet exercice en groupes réduira le nombre de fiches à créer.</a:t>
            </a:r>
            <a:endParaRPr/>
          </a:p>
          <a:p>
            <a:pPr marL="0" marR="0" lvl="0" indent="0" algn="l" rtl="0">
              <a:lnSpc>
                <a:spcPct val="107000"/>
              </a:lnSpc>
              <a:spcBef>
                <a:spcPts val="800"/>
              </a:spcBef>
              <a:spcAft>
                <a:spcPct val="0"/>
              </a:spcAft>
              <a:buClr>
                <a:srgbClr val="000000"/>
              </a:buClr>
              <a:buSzPts val="1800"/>
              <a:buFont typeface="Courier New"/>
              <a:buNone/>
            </a:pPr>
            <a:r>
              <a:rPr lang="fr-FR" sz="1800" b="0" i="0" strike="noStrike" cap="none" spc="0" baseline="0">
                <a:solidFill>
                  <a:srgbClr val="000000"/>
                </a:solidFill>
                <a:effectLst/>
                <a:latin typeface="Quattrocento Sans"/>
                <a:ea typeface="Quattrocento Sans"/>
                <a:cs typeface="Quattrocento Sans"/>
              </a:rPr>
              <a:t>ICF crée-t-il ces impressions ? Ces fiches peuvent être facilement créées dans Word, puis une fois imprimées, être juste découpées.</a:t>
            </a:r>
            <a:endParaRPr sz="1800">
              <a:latin typeface="Arial"/>
              <a:ea typeface="Arial"/>
              <a:cs typeface="Arial"/>
              <a:sym typeface="Arial"/>
            </a:endParaRPr>
          </a:p>
          <a:p>
            <a:pPr marL="0" marR="0" lvl="0" indent="0" algn="l" rtl="0">
              <a:lnSpc>
                <a:spcPct val="107000"/>
              </a:lnSpc>
              <a:spcBef>
                <a:spcPts val="800"/>
              </a:spcBef>
              <a:spcAft>
                <a:spcPct val="0"/>
              </a:spcAft>
              <a:buClr>
                <a:srgbClr val="000000"/>
              </a:buClr>
              <a:buSzPts val="1800"/>
              <a:buFont typeface="Courier New"/>
              <a:buNone/>
            </a:pPr>
            <a:endParaRPr sz="1800">
              <a:latin typeface="Arial"/>
              <a:ea typeface="Arial"/>
              <a:cs typeface="Arial"/>
              <a:sym typeface="Arial"/>
            </a:endParaRPr>
          </a:p>
          <a:p>
            <a:pPr marL="0" marR="0" lvl="0" indent="0" algn="l" rtl="0">
              <a:lnSpc>
                <a:spcPct val="107000"/>
              </a:lnSpc>
              <a:spcBef>
                <a:spcPts val="800"/>
              </a:spcBef>
              <a:spcAft>
                <a:spcPct val="0"/>
              </a:spcAft>
              <a:buClr>
                <a:srgbClr val="000000"/>
              </a:buClr>
              <a:buSzPts val="1800"/>
              <a:buFont typeface="Courier New"/>
              <a:buNone/>
            </a:pPr>
            <a:endParaRPr sz="1800">
              <a:latin typeface="Arial"/>
              <a:ea typeface="Arial"/>
              <a:cs typeface="Arial"/>
              <a:sym typeface="Arial"/>
            </a:endParaRPr>
          </a:p>
          <a:p>
            <a:pPr marL="0" marR="0" lvl="0" indent="0" algn="l" rtl="0">
              <a:lnSpc>
                <a:spcPct val="107000"/>
              </a:lnSpc>
              <a:spcBef>
                <a:spcPts val="800"/>
              </a:spcBef>
              <a:spcAft>
                <a:spcPts val="800"/>
              </a:spcAft>
              <a:buClr>
                <a:srgbClr val="000000"/>
              </a:buClr>
              <a:buSzPts val="1100"/>
              <a:buFont typeface="Courier New"/>
              <a:buNone/>
            </a:pPr>
            <a:endParaRPr/>
          </a:p>
        </p:txBody>
      </p:sp>
      <p:sp>
        <p:nvSpPr>
          <p:cNvPr id="380" name="Google Shape;380;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fld id="{00000000-1234-1234-1234-123412341234}" type="slidenum">
              <a:rPr lang="en-US"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74173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89" name="Google Shape;389;p15: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9586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p:txBody>
      </p:sp>
    </p:spTree>
    <p:extLst>
      <p:ext uri="{BB962C8B-B14F-4D97-AF65-F5344CB8AC3E}">
        <p14:creationId xmlns:p14="http://schemas.microsoft.com/office/powerpoint/2010/main" val="17935960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Un système de transfert des échantillons peut devoir être développé pour Truenat </a:t>
            </a:r>
            <a:r>
              <a:rPr lang="fr-FR" sz="1100" b="1" i="0" strike="noStrike" cap="none" spc="0" baseline="0">
                <a:solidFill>
                  <a:srgbClr val="000000"/>
                </a:solidFill>
                <a:effectLst/>
                <a:latin typeface="Arial"/>
                <a:ea typeface="Arial"/>
                <a:cs typeface="Arial"/>
              </a:rPr>
              <a:t>en fonction de l’endroit où Truenat est placé dans le réseau diagnostique (par ex., sur le lieu des interventions ou dans des laboratoires périphériques).</a:t>
            </a:r>
            <a:endParaRPr/>
          </a:p>
          <a:p>
            <a:pPr marL="158750" lvl="0" indent="0" algn="l" rtl="0">
              <a:lnSpc>
                <a:spcPct val="100000"/>
              </a:lnSpc>
              <a:spcBef>
                <a:spcPct val="0"/>
              </a:spcBef>
              <a:spcAft>
                <a:spcPct val="0"/>
              </a:spcAft>
              <a:buSzPts val="1100"/>
              <a:buNone/>
            </a:pPr>
            <a:endParaRPr b="0"/>
          </a:p>
        </p:txBody>
      </p:sp>
    </p:spTree>
    <p:extLst>
      <p:ext uri="{BB962C8B-B14F-4D97-AF65-F5344CB8AC3E}">
        <p14:creationId xmlns:p14="http://schemas.microsoft.com/office/powerpoint/2010/main" val="38601012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26572849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34605098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Discutez avec les participants du système de transfert des échantillons dans chaque site</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Posez des questions sur C&amp;TDS Le 2e échantillon est-il recueilli par l’établissement référent ? Où les résultats sont-ils envoyés ?)</a:t>
            </a:r>
            <a:endParaRPr/>
          </a:p>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3358666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55252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4535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obtenir la réponse après avoir revu la diapositive concernant l’équipement.</a:t>
            </a:r>
            <a:endParaRPr/>
          </a:p>
        </p:txBody>
      </p:sp>
    </p:spTree>
    <p:extLst>
      <p:ext uri="{BB962C8B-B14F-4D97-AF65-F5344CB8AC3E}">
        <p14:creationId xmlns:p14="http://schemas.microsoft.com/office/powerpoint/2010/main" val="26812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2 °C à 8 °C </a:t>
            </a:r>
            <a:endParaRPr/>
          </a:p>
        </p:txBody>
      </p:sp>
    </p:spTree>
    <p:extLst>
      <p:ext uri="{BB962C8B-B14F-4D97-AF65-F5344CB8AC3E}">
        <p14:creationId xmlns:p14="http://schemas.microsoft.com/office/powerpoint/2010/main" val="3023263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Vrai</a:t>
            </a:r>
            <a:endParaRPr/>
          </a:p>
        </p:txBody>
      </p:sp>
    </p:spTree>
    <p:extLst>
      <p:ext uri="{BB962C8B-B14F-4D97-AF65-F5344CB8AC3E}">
        <p14:creationId xmlns:p14="http://schemas.microsoft.com/office/powerpoint/2010/main" val="212046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dirty="0"/>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07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sz="1100" b="0" i="0" strike="noStrike" cap="none" spc="0" baseline="0">
                <a:solidFill>
                  <a:srgbClr val="000000"/>
                </a:solidFill>
                <a:effectLst/>
                <a:latin typeface="Arial"/>
                <a:ea typeface="Arial"/>
                <a:cs typeface="Arial"/>
                <a:hlinkClick r:id="rId3" history="0"/>
              </a:rPr>
              <a:t>https://www.who.int/gpsc/tools/GPSC-HandRub-Wash.pdf</a:t>
            </a:r>
            <a:endParaRPr lang="en-US"/>
          </a:p>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08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6"/>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6"/>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2" name="Google Shape;12;p26"/>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8"/>
        <p:cNvGrpSpPr/>
        <p:nvPr/>
      </p:nvGrpSpPr>
      <p:grpSpPr>
        <a:xfrm>
          <a:off x="0" y="0"/>
          <a:ext cx="0" cy="0"/>
          <a:chOff x="0" y="0"/>
          <a:chExt cx="0" cy="0"/>
        </a:xfrm>
      </p:grpSpPr>
      <p:sp>
        <p:nvSpPr>
          <p:cNvPr id="59" name="Google Shape;59;p46"/>
          <p:cNvSpPr txBox="1">
            <a:spLocks noGrp="1"/>
          </p:cNvSpPr>
          <p:nvPr>
            <p:ph type="subTitle" idx="1"/>
          </p:nvPr>
        </p:nvSpPr>
        <p:spPr>
          <a:xfrm>
            <a:off x="705225" y="1135125"/>
            <a:ext cx="2588100" cy="27693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0" name="Google Shape;60;p4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1" name="Google Shape;61;p46"/>
          <p:cNvSpPr/>
          <p:nvPr/>
        </p:nvSpPr>
        <p:spPr>
          <a:xfrm>
            <a:off x="4243400" y="625525"/>
            <a:ext cx="4900500" cy="4508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6"/>
          <p:cNvSpPr txBox="1">
            <a:spLocks noGrp="1"/>
          </p:cNvSpPr>
          <p:nvPr>
            <p:ph type="body" idx="2"/>
          </p:nvPr>
        </p:nvSpPr>
        <p:spPr>
          <a:xfrm>
            <a:off x="4698575" y="3174475"/>
            <a:ext cx="3559500" cy="14145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Clr>
                <a:srgbClr val="FFFFFF"/>
              </a:buClr>
              <a:buSzPts val="1400"/>
              <a:buChar char="●"/>
              <a:defRPr sz="1400">
                <a:solidFill>
                  <a:srgbClr val="FFFFFF"/>
                </a:solidFill>
              </a:defRPr>
            </a:lvl1pPr>
            <a:lvl2pPr marL="914400" lvl="1" indent="-317500" algn="l">
              <a:lnSpc>
                <a:spcPct val="100000"/>
              </a:lnSpc>
              <a:spcBef>
                <a:spcPts val="1600"/>
              </a:spcBef>
              <a:spcAft>
                <a:spcPct val="0"/>
              </a:spcAft>
              <a:buClr>
                <a:srgbClr val="FFFFFF"/>
              </a:buClr>
              <a:buSzPts val="1400"/>
              <a:buChar char="○"/>
              <a:defRPr>
                <a:solidFill>
                  <a:srgbClr val="FFFFFF"/>
                </a:solidFill>
              </a:defRPr>
            </a:lvl2pPr>
            <a:lvl3pPr marL="1371600" lvl="2" indent="-317500" algn="l">
              <a:lnSpc>
                <a:spcPct val="100000"/>
              </a:lnSpc>
              <a:spcBef>
                <a:spcPts val="1600"/>
              </a:spcBef>
              <a:spcAft>
                <a:spcPct val="0"/>
              </a:spcAft>
              <a:buClr>
                <a:srgbClr val="FFFFFF"/>
              </a:buClr>
              <a:buSzPts val="1400"/>
              <a:buChar char="■"/>
              <a:defRPr>
                <a:solidFill>
                  <a:srgbClr val="FFFFFF"/>
                </a:solidFill>
              </a:defRPr>
            </a:lvl3pPr>
            <a:lvl4pPr marL="1828800" lvl="3" indent="-317500" algn="l">
              <a:lnSpc>
                <a:spcPct val="100000"/>
              </a:lnSpc>
              <a:spcBef>
                <a:spcPts val="1600"/>
              </a:spcBef>
              <a:spcAft>
                <a:spcPct val="0"/>
              </a:spcAft>
              <a:buClr>
                <a:srgbClr val="FFFFFF"/>
              </a:buClr>
              <a:buSzPts val="1400"/>
              <a:buChar char="●"/>
              <a:defRPr>
                <a:solidFill>
                  <a:srgbClr val="FFFFFF"/>
                </a:solidFill>
              </a:defRPr>
            </a:lvl4pPr>
            <a:lvl5pPr marL="2286000" lvl="4" indent="-317500" algn="l">
              <a:lnSpc>
                <a:spcPct val="100000"/>
              </a:lnSpc>
              <a:spcBef>
                <a:spcPts val="1600"/>
              </a:spcBef>
              <a:spcAft>
                <a:spcPct val="0"/>
              </a:spcAft>
              <a:buClr>
                <a:srgbClr val="FFFFFF"/>
              </a:buClr>
              <a:buSzPts val="1400"/>
              <a:buChar char="○"/>
              <a:defRPr>
                <a:solidFill>
                  <a:srgbClr val="FFFFFF"/>
                </a:solidFill>
              </a:defRPr>
            </a:lvl5pPr>
            <a:lvl6pPr marL="2743200" lvl="5" indent="-317500" algn="l">
              <a:lnSpc>
                <a:spcPct val="100000"/>
              </a:lnSpc>
              <a:spcBef>
                <a:spcPts val="1600"/>
              </a:spcBef>
              <a:spcAft>
                <a:spcPct val="0"/>
              </a:spcAft>
              <a:buClr>
                <a:srgbClr val="FFFFFF"/>
              </a:buClr>
              <a:buSzPts val="1400"/>
              <a:buChar char="■"/>
              <a:defRPr>
                <a:solidFill>
                  <a:srgbClr val="FFFFFF"/>
                </a:solidFill>
              </a:defRPr>
            </a:lvl6pPr>
            <a:lvl7pPr marL="3200400" lvl="6" indent="-317500" algn="l">
              <a:lnSpc>
                <a:spcPct val="100000"/>
              </a:lnSpc>
              <a:spcBef>
                <a:spcPts val="1600"/>
              </a:spcBef>
              <a:spcAft>
                <a:spcPct val="0"/>
              </a:spcAft>
              <a:buClr>
                <a:srgbClr val="FFFFFF"/>
              </a:buClr>
              <a:buSzPts val="1400"/>
              <a:buChar char="●"/>
              <a:defRPr>
                <a:solidFill>
                  <a:srgbClr val="FFFFFF"/>
                </a:solidFill>
              </a:defRPr>
            </a:lvl7pPr>
            <a:lvl8pPr marL="3657600" lvl="7" indent="-317500" algn="l">
              <a:lnSpc>
                <a:spcPct val="100000"/>
              </a:lnSpc>
              <a:spcBef>
                <a:spcPts val="1600"/>
              </a:spcBef>
              <a:spcAft>
                <a:spcPct val="0"/>
              </a:spcAft>
              <a:buClr>
                <a:srgbClr val="FFFFFF"/>
              </a:buClr>
              <a:buSzPts val="1400"/>
              <a:buChar char="○"/>
              <a:defRPr>
                <a:solidFill>
                  <a:srgbClr val="FFFFFF"/>
                </a:solidFill>
              </a:defRPr>
            </a:lvl8pPr>
            <a:lvl9pPr marL="4114800" lvl="8" indent="-317500" algn="l">
              <a:lnSpc>
                <a:spcPct val="100000"/>
              </a:lnSpc>
              <a:spcBef>
                <a:spcPts val="1600"/>
              </a:spcBef>
              <a:spcAft>
                <a:spcPts val="1600"/>
              </a:spcAft>
              <a:buClr>
                <a:srgbClr val="FFFFFF"/>
              </a:buClr>
              <a:buSzPts val="1400"/>
              <a:buChar char="■"/>
              <a:defRPr>
                <a:solidFill>
                  <a:srgbClr val="FFFFFF"/>
                </a:solidFill>
              </a:defRPr>
            </a:lvl9pPr>
          </a:lstStyle>
          <a:p>
            <a:endParaRPr/>
          </a:p>
        </p:txBody>
      </p:sp>
      <p:cxnSp>
        <p:nvCxnSpPr>
          <p:cNvPr id="63" name="Google Shape;63;p46"/>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64" name="Google Shape;64;p46"/>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FFFF"/>
                </a:solidFill>
                <a:effectLst/>
                <a:latin typeface="Arial"/>
                <a:ea typeface="Arial"/>
                <a:cs typeface="Arial"/>
              </a:rPr>
              <a:t>COVID-19</a:t>
            </a:r>
            <a:endParaRPr sz="900" b="0" i="0" u="none" strike="noStrike" cap="none">
              <a:solidFill>
                <a:schemeClr val="lt1"/>
              </a:solidFill>
              <a:latin typeface="Arial"/>
              <a:ea typeface="Arial"/>
              <a:cs typeface="Arial"/>
              <a:sym typeface="Arial"/>
            </a:endParaRPr>
          </a:p>
        </p:txBody>
      </p:sp>
      <p:cxnSp>
        <p:nvCxnSpPr>
          <p:cNvPr id="65" name="Google Shape;65;p46"/>
          <p:cNvCxnSpPr/>
          <p:nvPr/>
        </p:nvCxnSpPr>
        <p:spPr>
          <a:xfrm rot="10800000">
            <a:off x="4248225" y="4940300"/>
            <a:ext cx="43440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6"/>
        <p:cNvGrpSpPr/>
        <p:nvPr/>
      </p:nvGrpSpPr>
      <p:grpSpPr>
        <a:xfrm>
          <a:off x="0" y="0"/>
          <a:ext cx="0" cy="0"/>
          <a:chOff x="0" y="0"/>
          <a:chExt cx="0" cy="0"/>
        </a:xfrm>
      </p:grpSpPr>
      <p:sp>
        <p:nvSpPr>
          <p:cNvPr id="67" name="Google Shape;67;p4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68" name="Google Shape;68;p4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69" name="Google Shape;69;p47"/>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sp>
        <p:nvSpPr>
          <p:cNvPr id="71" name="Google Shape;71;p48"/>
          <p:cNvSpPr txBox="1">
            <a:spLocks noGrp="1"/>
          </p:cNvSpPr>
          <p:nvPr>
            <p:ph type="title"/>
          </p:nvPr>
        </p:nvSpPr>
        <p:spPr>
          <a:xfrm>
            <a:off x="311700" y="11823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7200"/>
              <a:buNone/>
              <a:defRPr sz="7200"/>
            </a:lvl1pPr>
            <a:lvl2pPr lvl="1" algn="ctr">
              <a:lnSpc>
                <a:spcPct val="100000"/>
              </a:lnSpc>
              <a:spcBef>
                <a:spcPct val="0"/>
              </a:spcBef>
              <a:spcAft>
                <a:spcPct val="0"/>
              </a:spcAft>
              <a:buSzPts val="12000"/>
              <a:buNone/>
              <a:defRPr sz="12000"/>
            </a:lvl2pPr>
            <a:lvl3pPr lvl="2" algn="ctr">
              <a:lnSpc>
                <a:spcPct val="100000"/>
              </a:lnSpc>
              <a:spcBef>
                <a:spcPct val="0"/>
              </a:spcBef>
              <a:spcAft>
                <a:spcPct val="0"/>
              </a:spcAft>
              <a:buSzPts val="12000"/>
              <a:buNone/>
              <a:defRPr sz="12000"/>
            </a:lvl3pPr>
            <a:lvl4pPr lvl="3" algn="ctr">
              <a:lnSpc>
                <a:spcPct val="100000"/>
              </a:lnSpc>
              <a:spcBef>
                <a:spcPct val="0"/>
              </a:spcBef>
              <a:spcAft>
                <a:spcPct val="0"/>
              </a:spcAft>
              <a:buSzPts val="12000"/>
              <a:buNone/>
              <a:defRPr sz="12000"/>
            </a:lvl4pPr>
            <a:lvl5pPr lvl="4" algn="ctr">
              <a:lnSpc>
                <a:spcPct val="100000"/>
              </a:lnSpc>
              <a:spcBef>
                <a:spcPct val="0"/>
              </a:spcBef>
              <a:spcAft>
                <a:spcPct val="0"/>
              </a:spcAft>
              <a:buSzPts val="12000"/>
              <a:buNone/>
              <a:defRPr sz="12000"/>
            </a:lvl5pPr>
            <a:lvl6pPr lvl="5" algn="ctr">
              <a:lnSpc>
                <a:spcPct val="100000"/>
              </a:lnSpc>
              <a:spcBef>
                <a:spcPct val="0"/>
              </a:spcBef>
              <a:spcAft>
                <a:spcPct val="0"/>
              </a:spcAft>
              <a:buSzPts val="12000"/>
              <a:buNone/>
              <a:defRPr sz="12000"/>
            </a:lvl6pPr>
            <a:lvl7pPr lvl="6" algn="ctr">
              <a:lnSpc>
                <a:spcPct val="100000"/>
              </a:lnSpc>
              <a:spcBef>
                <a:spcPct val="0"/>
              </a:spcBef>
              <a:spcAft>
                <a:spcPct val="0"/>
              </a:spcAft>
              <a:buSzPts val="12000"/>
              <a:buNone/>
              <a:defRPr sz="12000"/>
            </a:lvl7pPr>
            <a:lvl8pPr lvl="7" algn="ctr">
              <a:lnSpc>
                <a:spcPct val="100000"/>
              </a:lnSpc>
              <a:spcBef>
                <a:spcPct val="0"/>
              </a:spcBef>
              <a:spcAft>
                <a:spcPct val="0"/>
              </a:spcAft>
              <a:buSzPts val="12000"/>
              <a:buNone/>
              <a:defRPr sz="12000"/>
            </a:lvl8pPr>
            <a:lvl9pPr lvl="8" algn="ctr">
              <a:lnSpc>
                <a:spcPct val="100000"/>
              </a:lnSpc>
              <a:spcBef>
                <a:spcPct val="0"/>
              </a:spcBef>
              <a:spcAft>
                <a:spcPct val="0"/>
              </a:spcAft>
              <a:buSzPts val="12000"/>
              <a:buNone/>
              <a:defRPr sz="12000"/>
            </a:lvl9pPr>
          </a:lstStyle>
          <a:p>
            <a:endParaRPr/>
          </a:p>
        </p:txBody>
      </p:sp>
      <p:sp>
        <p:nvSpPr>
          <p:cNvPr id="72" name="Google Shape;72;p48"/>
          <p:cNvSpPr txBox="1">
            <a:spLocks noGrp="1"/>
          </p:cNvSpPr>
          <p:nvPr>
            <p:ph type="body" idx="1"/>
          </p:nvPr>
        </p:nvSpPr>
        <p:spPr>
          <a:xfrm>
            <a:off x="311700" y="3076025"/>
            <a:ext cx="8520600" cy="4833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ct val="0"/>
              </a:spcBef>
              <a:spcAft>
                <a:spcPct val="0"/>
              </a:spcAft>
              <a:buSzPts val="1800"/>
              <a:buChar char="●"/>
              <a:defRPr/>
            </a:lvl1pPr>
            <a:lvl2pPr marL="914400" lvl="1" indent="-317500" algn="ctr">
              <a:lnSpc>
                <a:spcPct val="100000"/>
              </a:lnSpc>
              <a:spcBef>
                <a:spcPts val="1600"/>
              </a:spcBef>
              <a:spcAft>
                <a:spcPct val="0"/>
              </a:spcAft>
              <a:buSzPts val="1400"/>
              <a:buChar char="○"/>
              <a:defRPr/>
            </a:lvl2pPr>
            <a:lvl3pPr marL="1371600" lvl="2" indent="-317500" algn="ctr">
              <a:lnSpc>
                <a:spcPct val="100000"/>
              </a:lnSpc>
              <a:spcBef>
                <a:spcPts val="1600"/>
              </a:spcBef>
              <a:spcAft>
                <a:spcPct val="0"/>
              </a:spcAft>
              <a:buSzPts val="1400"/>
              <a:buChar char="■"/>
              <a:defRPr/>
            </a:lvl3pPr>
            <a:lvl4pPr marL="1828800" lvl="3" indent="-317500" algn="ctr">
              <a:lnSpc>
                <a:spcPct val="100000"/>
              </a:lnSpc>
              <a:spcBef>
                <a:spcPts val="1600"/>
              </a:spcBef>
              <a:spcAft>
                <a:spcPct val="0"/>
              </a:spcAft>
              <a:buSzPts val="1400"/>
              <a:buChar char="●"/>
              <a:defRPr/>
            </a:lvl4pPr>
            <a:lvl5pPr marL="2286000" lvl="4" indent="-317500" algn="ctr">
              <a:lnSpc>
                <a:spcPct val="100000"/>
              </a:lnSpc>
              <a:spcBef>
                <a:spcPts val="1600"/>
              </a:spcBef>
              <a:spcAft>
                <a:spcPct val="0"/>
              </a:spcAft>
              <a:buSzPts val="1400"/>
              <a:buChar char="○"/>
              <a:defRPr/>
            </a:lvl5pPr>
            <a:lvl6pPr marL="2743200" lvl="5" indent="-317500" algn="ctr">
              <a:lnSpc>
                <a:spcPct val="100000"/>
              </a:lnSpc>
              <a:spcBef>
                <a:spcPts val="1600"/>
              </a:spcBef>
              <a:spcAft>
                <a:spcPct val="0"/>
              </a:spcAft>
              <a:buSzPts val="1400"/>
              <a:buChar char="■"/>
              <a:defRPr/>
            </a:lvl6pPr>
            <a:lvl7pPr marL="3200400" lvl="6" indent="-317500" algn="ctr">
              <a:lnSpc>
                <a:spcPct val="100000"/>
              </a:lnSpc>
              <a:spcBef>
                <a:spcPts val="1600"/>
              </a:spcBef>
              <a:spcAft>
                <a:spcPct val="0"/>
              </a:spcAft>
              <a:buSzPts val="1400"/>
              <a:buChar char="●"/>
              <a:defRPr/>
            </a:lvl7pPr>
            <a:lvl8pPr marL="3657600" lvl="7" indent="-317500" algn="ctr">
              <a:lnSpc>
                <a:spcPct val="100000"/>
              </a:lnSpc>
              <a:spcBef>
                <a:spcPts val="1600"/>
              </a:spcBef>
              <a:spcAft>
                <a:spcPct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
        <p:nvSpPr>
          <p:cNvPr id="73" name="Google Shape;73;p48"/>
          <p:cNvSpPr/>
          <p:nvPr/>
        </p:nvSpPr>
        <p:spPr>
          <a:xfrm>
            <a:off x="0" y="-9525"/>
            <a:ext cx="1428900" cy="338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8"/>
          <p:cNvSpPr/>
          <p:nvPr/>
        </p:nvSpPr>
        <p:spPr>
          <a:xfrm>
            <a:off x="7715100" y="1756800"/>
            <a:ext cx="1428900" cy="338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77" name="Google Shape;77;p49"/>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78" name="Google Shape;78;p49"/>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79" name="Google Shape;79;p49"/>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80" name="Google Shape;80;p49"/>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81" name="Google Shape;81;p49"/>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82" name="Google Shape;82;p49"/>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83" name="Google Shape;83;p49"/>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84" name="Google Shape;84;p49"/>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85" name="Google Shape;85;p49"/>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86" name="Google Shape;86;p49"/>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87" name="Google Shape;87;p49"/>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88" name="Google Shape;88;p49"/>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89" name="Google Shape;89;p49"/>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90" name="Google Shape;90;p49"/>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91" name="Google Shape;91;p49"/>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2" name="Google Shape;92;p49"/>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93" name="Google Shape;93;p49"/>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FFFF"/>
                </a:solidFill>
                <a:effectLst/>
                <a:latin typeface="Arial"/>
                <a:ea typeface="Arial"/>
                <a:cs typeface="Arial"/>
              </a:rPr>
              <a:t>COVID-19</a:t>
            </a:r>
            <a:endParaRPr sz="900" b="0" i="0" u="none" strike="noStrike" cap="none">
              <a:solidFill>
                <a:schemeClr val="lt1"/>
              </a:solidFill>
              <a:latin typeface="Arial"/>
              <a:ea typeface="Arial"/>
              <a:cs typeface="Arial"/>
              <a:sym typeface="Arial"/>
            </a:endParaRPr>
          </a:p>
        </p:txBody>
      </p:sp>
      <p:cxnSp>
        <p:nvCxnSpPr>
          <p:cNvPr id="94" name="Google Shape;94;p49"/>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
  <p:cSld name="Title + Four Columns ">
    <p:spTree>
      <p:nvGrpSpPr>
        <p:cNvPr id="1" name="Shape 95"/>
        <p:cNvGrpSpPr/>
        <p:nvPr/>
      </p:nvGrpSpPr>
      <p:grpSpPr>
        <a:xfrm>
          <a:off x="0" y="0"/>
          <a:ext cx="0" cy="0"/>
          <a:chOff x="0" y="0"/>
          <a:chExt cx="0" cy="0"/>
        </a:xfrm>
      </p:grpSpPr>
      <p:sp>
        <p:nvSpPr>
          <p:cNvPr id="96" name="Google Shape;96;p5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97" name="Google Shape;97;p50"/>
          <p:cNvSpPr txBox="1">
            <a:spLocks noGrp="1"/>
          </p:cNvSpPr>
          <p:nvPr>
            <p:ph type="title" idx="2"/>
          </p:nvPr>
        </p:nvSpPr>
        <p:spPr>
          <a:xfrm>
            <a:off x="899300" y="3039075"/>
            <a:ext cx="16938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98" name="Google Shape;98;p50"/>
          <p:cNvSpPr txBox="1">
            <a:spLocks noGrp="1"/>
          </p:cNvSpPr>
          <p:nvPr>
            <p:ph type="subTitle" idx="1"/>
          </p:nvPr>
        </p:nvSpPr>
        <p:spPr>
          <a:xfrm>
            <a:off x="899300" y="3605800"/>
            <a:ext cx="16938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99" name="Google Shape;99;p50"/>
          <p:cNvSpPr txBox="1">
            <a:spLocks noGrp="1"/>
          </p:cNvSpPr>
          <p:nvPr>
            <p:ph type="title" idx="3"/>
          </p:nvPr>
        </p:nvSpPr>
        <p:spPr>
          <a:xfrm>
            <a:off x="2799525" y="3039075"/>
            <a:ext cx="16938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00" name="Google Shape;100;p50"/>
          <p:cNvSpPr txBox="1">
            <a:spLocks noGrp="1"/>
          </p:cNvSpPr>
          <p:nvPr>
            <p:ph type="subTitle" idx="4"/>
          </p:nvPr>
        </p:nvSpPr>
        <p:spPr>
          <a:xfrm>
            <a:off x="2799525" y="3605800"/>
            <a:ext cx="16938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01" name="Google Shape;101;p50"/>
          <p:cNvSpPr txBox="1">
            <a:spLocks noGrp="1"/>
          </p:cNvSpPr>
          <p:nvPr>
            <p:ph type="title" idx="5"/>
          </p:nvPr>
        </p:nvSpPr>
        <p:spPr>
          <a:xfrm>
            <a:off x="4699750" y="3039075"/>
            <a:ext cx="16938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02" name="Google Shape;102;p50"/>
          <p:cNvSpPr txBox="1">
            <a:spLocks noGrp="1"/>
          </p:cNvSpPr>
          <p:nvPr>
            <p:ph type="subTitle" idx="6"/>
          </p:nvPr>
        </p:nvSpPr>
        <p:spPr>
          <a:xfrm>
            <a:off x="4699750" y="3605800"/>
            <a:ext cx="16938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03" name="Google Shape;103;p50"/>
          <p:cNvSpPr txBox="1">
            <a:spLocks noGrp="1"/>
          </p:cNvSpPr>
          <p:nvPr>
            <p:ph type="title" idx="7"/>
          </p:nvPr>
        </p:nvSpPr>
        <p:spPr>
          <a:xfrm>
            <a:off x="6599975" y="3039075"/>
            <a:ext cx="16938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04" name="Google Shape;104;p50"/>
          <p:cNvSpPr txBox="1">
            <a:spLocks noGrp="1"/>
          </p:cNvSpPr>
          <p:nvPr>
            <p:ph type="subTitle" idx="8"/>
          </p:nvPr>
        </p:nvSpPr>
        <p:spPr>
          <a:xfrm>
            <a:off x="6599975" y="3605800"/>
            <a:ext cx="16938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05" name="Google Shape;105;p50"/>
          <p:cNvSpPr/>
          <p:nvPr/>
        </p:nvSpPr>
        <p:spPr>
          <a:xfrm>
            <a:off x="-13950" y="1309000"/>
            <a:ext cx="9205200" cy="123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6" name="Google Shape;106;p50"/>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07" name="Google Shape;107;p50"/>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
  <p:cSld name="Title + Two Columns ">
    <p:spTree>
      <p:nvGrpSpPr>
        <p:cNvPr id="1" name="Shape 110"/>
        <p:cNvGrpSpPr/>
        <p:nvPr/>
      </p:nvGrpSpPr>
      <p:grpSpPr>
        <a:xfrm>
          <a:off x="0" y="0"/>
          <a:ext cx="0" cy="0"/>
          <a:chOff x="0" y="0"/>
          <a:chExt cx="0" cy="0"/>
        </a:xfrm>
      </p:grpSpPr>
      <p:sp>
        <p:nvSpPr>
          <p:cNvPr id="111" name="Google Shape;111;p5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12" name="Google Shape;112;p52"/>
          <p:cNvSpPr txBox="1">
            <a:spLocks noGrp="1"/>
          </p:cNvSpPr>
          <p:nvPr>
            <p:ph type="title" idx="2"/>
          </p:nvPr>
        </p:nvSpPr>
        <p:spPr>
          <a:xfrm>
            <a:off x="1295600" y="3784275"/>
            <a:ext cx="2804400" cy="6234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13" name="Google Shape;113;p52"/>
          <p:cNvSpPr txBox="1">
            <a:spLocks noGrp="1"/>
          </p:cNvSpPr>
          <p:nvPr>
            <p:ph type="subTitle" idx="1"/>
          </p:nvPr>
        </p:nvSpPr>
        <p:spPr>
          <a:xfrm>
            <a:off x="1295600" y="2558450"/>
            <a:ext cx="2804400" cy="11739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a:lvl2pPr>
            <a:lvl3pPr lvl="2" algn="ctr">
              <a:lnSpc>
                <a:spcPct val="100000"/>
              </a:lnSpc>
              <a:spcBef>
                <a:spcPct val="0"/>
              </a:spcBef>
              <a:spcAft>
                <a:spcPct val="0"/>
              </a:spcAft>
              <a:buSzPts val="1400"/>
              <a:buNone/>
              <a:defRPr/>
            </a:lvl3pPr>
            <a:lvl4pPr lvl="3" algn="ctr">
              <a:lnSpc>
                <a:spcPct val="100000"/>
              </a:lnSpc>
              <a:spcBef>
                <a:spcPct val="0"/>
              </a:spcBef>
              <a:spcAft>
                <a:spcPct val="0"/>
              </a:spcAft>
              <a:buSzPts val="1400"/>
              <a:buNone/>
              <a:defRPr/>
            </a:lvl4pPr>
            <a:lvl5pPr lvl="4" algn="ctr">
              <a:lnSpc>
                <a:spcPct val="100000"/>
              </a:lnSpc>
              <a:spcBef>
                <a:spcPct val="0"/>
              </a:spcBef>
              <a:spcAft>
                <a:spcPct val="0"/>
              </a:spcAft>
              <a:buSzPts val="1400"/>
              <a:buNone/>
              <a:defRPr/>
            </a:lvl5pPr>
            <a:lvl6pPr lvl="5" algn="ctr">
              <a:lnSpc>
                <a:spcPct val="100000"/>
              </a:lnSpc>
              <a:spcBef>
                <a:spcPct val="0"/>
              </a:spcBef>
              <a:spcAft>
                <a:spcPct val="0"/>
              </a:spcAft>
              <a:buSzPts val="1400"/>
              <a:buNone/>
              <a:defRPr/>
            </a:lvl6pPr>
            <a:lvl7pPr lvl="6" algn="ctr">
              <a:lnSpc>
                <a:spcPct val="100000"/>
              </a:lnSpc>
              <a:spcBef>
                <a:spcPct val="0"/>
              </a:spcBef>
              <a:spcAft>
                <a:spcPct val="0"/>
              </a:spcAft>
              <a:buSzPts val="1400"/>
              <a:buNone/>
              <a:defRPr/>
            </a:lvl7pPr>
            <a:lvl8pPr lvl="7" algn="ctr">
              <a:lnSpc>
                <a:spcPct val="100000"/>
              </a:lnSpc>
              <a:spcBef>
                <a:spcPct val="0"/>
              </a:spcBef>
              <a:spcAft>
                <a:spcPct val="0"/>
              </a:spcAft>
              <a:buSzPts val="1400"/>
              <a:buNone/>
              <a:defRPr/>
            </a:lvl8pPr>
            <a:lvl9pPr lvl="8" algn="ctr">
              <a:lnSpc>
                <a:spcPct val="100000"/>
              </a:lnSpc>
              <a:spcBef>
                <a:spcPct val="0"/>
              </a:spcBef>
              <a:spcAft>
                <a:spcPct val="0"/>
              </a:spcAft>
              <a:buSzPts val="1400"/>
              <a:buNone/>
              <a:defRPr/>
            </a:lvl9pPr>
          </a:lstStyle>
          <a:p>
            <a:endParaRPr/>
          </a:p>
        </p:txBody>
      </p:sp>
      <p:sp>
        <p:nvSpPr>
          <p:cNvPr id="114" name="Google Shape;114;p52"/>
          <p:cNvSpPr txBox="1">
            <a:spLocks noGrp="1"/>
          </p:cNvSpPr>
          <p:nvPr>
            <p:ph type="title" idx="3"/>
          </p:nvPr>
        </p:nvSpPr>
        <p:spPr>
          <a:xfrm>
            <a:off x="5044000" y="3784275"/>
            <a:ext cx="2804400" cy="6234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15" name="Google Shape;115;p52"/>
          <p:cNvSpPr txBox="1">
            <a:spLocks noGrp="1"/>
          </p:cNvSpPr>
          <p:nvPr>
            <p:ph type="subTitle" idx="4"/>
          </p:nvPr>
        </p:nvSpPr>
        <p:spPr>
          <a:xfrm>
            <a:off x="5044000" y="2558450"/>
            <a:ext cx="2804400" cy="11739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a:lvl2pPr>
            <a:lvl3pPr lvl="2" algn="ctr">
              <a:lnSpc>
                <a:spcPct val="100000"/>
              </a:lnSpc>
              <a:spcBef>
                <a:spcPct val="0"/>
              </a:spcBef>
              <a:spcAft>
                <a:spcPct val="0"/>
              </a:spcAft>
              <a:buSzPts val="1400"/>
              <a:buNone/>
              <a:defRPr/>
            </a:lvl3pPr>
            <a:lvl4pPr lvl="3" algn="ctr">
              <a:lnSpc>
                <a:spcPct val="100000"/>
              </a:lnSpc>
              <a:spcBef>
                <a:spcPct val="0"/>
              </a:spcBef>
              <a:spcAft>
                <a:spcPct val="0"/>
              </a:spcAft>
              <a:buSzPts val="1400"/>
              <a:buNone/>
              <a:defRPr/>
            </a:lvl4pPr>
            <a:lvl5pPr lvl="4" algn="ctr">
              <a:lnSpc>
                <a:spcPct val="100000"/>
              </a:lnSpc>
              <a:spcBef>
                <a:spcPct val="0"/>
              </a:spcBef>
              <a:spcAft>
                <a:spcPct val="0"/>
              </a:spcAft>
              <a:buSzPts val="1400"/>
              <a:buNone/>
              <a:defRPr/>
            </a:lvl5pPr>
            <a:lvl6pPr lvl="5" algn="ctr">
              <a:lnSpc>
                <a:spcPct val="100000"/>
              </a:lnSpc>
              <a:spcBef>
                <a:spcPct val="0"/>
              </a:spcBef>
              <a:spcAft>
                <a:spcPct val="0"/>
              </a:spcAft>
              <a:buSzPts val="1400"/>
              <a:buNone/>
              <a:defRPr/>
            </a:lvl6pPr>
            <a:lvl7pPr lvl="6" algn="ctr">
              <a:lnSpc>
                <a:spcPct val="100000"/>
              </a:lnSpc>
              <a:spcBef>
                <a:spcPct val="0"/>
              </a:spcBef>
              <a:spcAft>
                <a:spcPct val="0"/>
              </a:spcAft>
              <a:buSzPts val="1400"/>
              <a:buNone/>
              <a:defRPr/>
            </a:lvl7pPr>
            <a:lvl8pPr lvl="7" algn="ctr">
              <a:lnSpc>
                <a:spcPct val="100000"/>
              </a:lnSpc>
              <a:spcBef>
                <a:spcPct val="0"/>
              </a:spcBef>
              <a:spcAft>
                <a:spcPct val="0"/>
              </a:spcAft>
              <a:buSzPts val="1400"/>
              <a:buNone/>
              <a:defRPr/>
            </a:lvl8pPr>
            <a:lvl9pPr lvl="8" algn="ctr">
              <a:lnSpc>
                <a:spcPct val="100000"/>
              </a:lnSpc>
              <a:spcBef>
                <a:spcPct val="0"/>
              </a:spcBef>
              <a:spcAft>
                <a:spcPct val="0"/>
              </a:spcAft>
              <a:buSzPts val="1400"/>
              <a:buNone/>
              <a:defRPr/>
            </a:lvl9pPr>
          </a:lstStyle>
          <a:p>
            <a:endParaRPr/>
          </a:p>
        </p:txBody>
      </p:sp>
      <p:sp>
        <p:nvSpPr>
          <p:cNvPr id="116" name="Google Shape;116;p52"/>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7" name="Google Shape;117;p52"/>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18" name="Google Shape;118;p52"/>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119" name="Google Shape;119;p52"/>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120" name="Google Shape;120;p52"/>
          <p:cNvSpPr/>
          <p:nvPr/>
        </p:nvSpPr>
        <p:spPr>
          <a:xfrm>
            <a:off x="4522375" y="0"/>
            <a:ext cx="4634100" cy="1479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121"/>
        <p:cNvGrpSpPr/>
        <p:nvPr/>
      </p:nvGrpSpPr>
      <p:grpSpPr>
        <a:xfrm>
          <a:off x="0" y="0"/>
          <a:ext cx="0" cy="0"/>
          <a:chOff x="0" y="0"/>
          <a:chExt cx="0" cy="0"/>
        </a:xfrm>
      </p:grpSpPr>
      <p:sp>
        <p:nvSpPr>
          <p:cNvPr id="122" name="Google Shape;122;p53"/>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3" name="Google Shape;123;p53"/>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124" name="Google Shape;124;p53"/>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125" name="Google Shape;125;p53"/>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sp>
        <p:nvSpPr>
          <p:cNvPr id="126" name="Google Shape;126;p53"/>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127" name="Google Shape;127;p53"/>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128"/>
        <p:cNvGrpSpPr/>
        <p:nvPr/>
      </p:nvGrpSpPr>
      <p:grpSpPr>
        <a:xfrm>
          <a:off x="0" y="0"/>
          <a:ext cx="0" cy="0"/>
          <a:chOff x="0" y="0"/>
          <a:chExt cx="0" cy="0"/>
        </a:xfrm>
      </p:grpSpPr>
      <p:sp>
        <p:nvSpPr>
          <p:cNvPr id="129" name="Google Shape;129;p54"/>
          <p:cNvSpPr/>
          <p:nvPr/>
        </p:nvSpPr>
        <p:spPr>
          <a:xfrm>
            <a:off x="0" y="1348375"/>
            <a:ext cx="8620200" cy="1657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5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31" name="Google Shape;131;p54"/>
          <p:cNvSpPr txBox="1">
            <a:spLocks noGrp="1"/>
          </p:cNvSpPr>
          <p:nvPr>
            <p:ph type="title" idx="2"/>
          </p:nvPr>
        </p:nvSpPr>
        <p:spPr>
          <a:xfrm>
            <a:off x="1006450" y="3238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32" name="Google Shape;132;p54"/>
          <p:cNvSpPr txBox="1">
            <a:spLocks noGrp="1"/>
          </p:cNvSpPr>
          <p:nvPr>
            <p:ph type="subTitle" idx="1"/>
          </p:nvPr>
        </p:nvSpPr>
        <p:spPr>
          <a:xfrm>
            <a:off x="1006450" y="3589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33" name="Google Shape;133;p54"/>
          <p:cNvSpPr txBox="1">
            <a:spLocks noGrp="1"/>
          </p:cNvSpPr>
          <p:nvPr>
            <p:ph type="title" idx="3"/>
          </p:nvPr>
        </p:nvSpPr>
        <p:spPr>
          <a:xfrm>
            <a:off x="3603000" y="3238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34" name="Google Shape;134;p54"/>
          <p:cNvSpPr txBox="1">
            <a:spLocks noGrp="1"/>
          </p:cNvSpPr>
          <p:nvPr>
            <p:ph type="subTitle" idx="4"/>
          </p:nvPr>
        </p:nvSpPr>
        <p:spPr>
          <a:xfrm>
            <a:off x="3603000" y="3589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35" name="Google Shape;135;p54"/>
          <p:cNvSpPr txBox="1">
            <a:spLocks noGrp="1"/>
          </p:cNvSpPr>
          <p:nvPr>
            <p:ph type="title" idx="5"/>
          </p:nvPr>
        </p:nvSpPr>
        <p:spPr>
          <a:xfrm>
            <a:off x="6199550" y="3238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36" name="Google Shape;136;p54"/>
          <p:cNvSpPr txBox="1">
            <a:spLocks noGrp="1"/>
          </p:cNvSpPr>
          <p:nvPr>
            <p:ph type="subTitle" idx="6"/>
          </p:nvPr>
        </p:nvSpPr>
        <p:spPr>
          <a:xfrm>
            <a:off x="6199550" y="3589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37" name="Google Shape;137;p54"/>
          <p:cNvSpPr txBox="1">
            <a:spLocks noGrp="1"/>
          </p:cNvSpPr>
          <p:nvPr>
            <p:ph type="title" idx="7"/>
          </p:nvPr>
        </p:nvSpPr>
        <p:spPr>
          <a:xfrm>
            <a:off x="1006450" y="1614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Clr>
                <a:schemeClr val="lt1"/>
              </a:buClr>
              <a:buSzPts val="1400"/>
              <a:buNone/>
              <a:defRPr sz="1400">
                <a:solidFill>
                  <a:schemeClr val="lt1"/>
                </a:solidFill>
              </a:defRPr>
            </a:lvl2pPr>
            <a:lvl3pPr lvl="2" algn="ctr">
              <a:lnSpc>
                <a:spcPct val="100000"/>
              </a:lnSpc>
              <a:spcBef>
                <a:spcPct val="0"/>
              </a:spcBef>
              <a:spcAft>
                <a:spcPct val="0"/>
              </a:spcAft>
              <a:buClr>
                <a:schemeClr val="lt1"/>
              </a:buClr>
              <a:buSzPts val="1400"/>
              <a:buNone/>
              <a:defRPr sz="1400">
                <a:solidFill>
                  <a:schemeClr val="lt1"/>
                </a:solidFill>
              </a:defRPr>
            </a:lvl3pPr>
            <a:lvl4pPr lvl="3" algn="ctr">
              <a:lnSpc>
                <a:spcPct val="100000"/>
              </a:lnSpc>
              <a:spcBef>
                <a:spcPct val="0"/>
              </a:spcBef>
              <a:spcAft>
                <a:spcPct val="0"/>
              </a:spcAft>
              <a:buClr>
                <a:schemeClr val="lt1"/>
              </a:buClr>
              <a:buSzPts val="1400"/>
              <a:buNone/>
              <a:defRPr sz="1400">
                <a:solidFill>
                  <a:schemeClr val="lt1"/>
                </a:solidFill>
              </a:defRPr>
            </a:lvl4pPr>
            <a:lvl5pPr lvl="4" algn="ctr">
              <a:lnSpc>
                <a:spcPct val="100000"/>
              </a:lnSpc>
              <a:spcBef>
                <a:spcPct val="0"/>
              </a:spcBef>
              <a:spcAft>
                <a:spcPct val="0"/>
              </a:spcAft>
              <a:buClr>
                <a:schemeClr val="lt1"/>
              </a:buClr>
              <a:buSzPts val="1400"/>
              <a:buNone/>
              <a:defRPr sz="1400">
                <a:solidFill>
                  <a:schemeClr val="lt1"/>
                </a:solidFill>
              </a:defRPr>
            </a:lvl5pPr>
            <a:lvl6pPr lvl="5" algn="ctr">
              <a:lnSpc>
                <a:spcPct val="100000"/>
              </a:lnSpc>
              <a:spcBef>
                <a:spcPct val="0"/>
              </a:spcBef>
              <a:spcAft>
                <a:spcPct val="0"/>
              </a:spcAft>
              <a:buClr>
                <a:schemeClr val="lt1"/>
              </a:buClr>
              <a:buSzPts val="1400"/>
              <a:buNone/>
              <a:defRPr sz="1400">
                <a:solidFill>
                  <a:schemeClr val="lt1"/>
                </a:solidFill>
              </a:defRPr>
            </a:lvl6pPr>
            <a:lvl7pPr lvl="6" algn="ctr">
              <a:lnSpc>
                <a:spcPct val="100000"/>
              </a:lnSpc>
              <a:spcBef>
                <a:spcPct val="0"/>
              </a:spcBef>
              <a:spcAft>
                <a:spcPct val="0"/>
              </a:spcAft>
              <a:buClr>
                <a:schemeClr val="lt1"/>
              </a:buClr>
              <a:buSzPts val="1400"/>
              <a:buNone/>
              <a:defRPr sz="1400">
                <a:solidFill>
                  <a:schemeClr val="lt1"/>
                </a:solidFill>
              </a:defRPr>
            </a:lvl7pPr>
            <a:lvl8pPr lvl="7" algn="ctr">
              <a:lnSpc>
                <a:spcPct val="100000"/>
              </a:lnSpc>
              <a:spcBef>
                <a:spcPct val="0"/>
              </a:spcBef>
              <a:spcAft>
                <a:spcPct val="0"/>
              </a:spcAft>
              <a:buClr>
                <a:schemeClr val="lt1"/>
              </a:buClr>
              <a:buSzPts val="1400"/>
              <a:buNone/>
              <a:defRPr sz="1400">
                <a:solidFill>
                  <a:schemeClr val="lt1"/>
                </a:solidFill>
              </a:defRPr>
            </a:lvl8pPr>
            <a:lvl9pPr lvl="8" algn="ctr">
              <a:lnSpc>
                <a:spcPct val="100000"/>
              </a:lnSpc>
              <a:spcBef>
                <a:spcPct val="0"/>
              </a:spcBef>
              <a:spcAft>
                <a:spcPct val="0"/>
              </a:spcAft>
              <a:buClr>
                <a:schemeClr val="lt1"/>
              </a:buClr>
              <a:buSzPts val="1400"/>
              <a:buNone/>
              <a:defRPr sz="1400">
                <a:solidFill>
                  <a:schemeClr val="lt1"/>
                </a:solidFill>
              </a:defRPr>
            </a:lvl9pPr>
          </a:lstStyle>
          <a:p>
            <a:endParaRPr/>
          </a:p>
        </p:txBody>
      </p:sp>
      <p:sp>
        <p:nvSpPr>
          <p:cNvPr id="138" name="Google Shape;138;p54"/>
          <p:cNvSpPr txBox="1">
            <a:spLocks noGrp="1"/>
          </p:cNvSpPr>
          <p:nvPr>
            <p:ph type="subTitle" idx="8"/>
          </p:nvPr>
        </p:nvSpPr>
        <p:spPr>
          <a:xfrm>
            <a:off x="1006450" y="1965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Clr>
                <a:schemeClr val="lt1"/>
              </a:buClr>
              <a:buSzPts val="1300"/>
              <a:buNone/>
              <a:defRPr sz="1300">
                <a:solidFill>
                  <a:schemeClr val="lt1"/>
                </a:solidFill>
              </a:defRPr>
            </a:lvl1pPr>
            <a:lvl2pPr lvl="1" algn="ctr">
              <a:lnSpc>
                <a:spcPct val="100000"/>
              </a:lnSpc>
              <a:spcBef>
                <a:spcPct val="0"/>
              </a:spcBef>
              <a:spcAft>
                <a:spcPct val="0"/>
              </a:spcAft>
              <a:buClr>
                <a:schemeClr val="lt1"/>
              </a:buClr>
              <a:buSzPts val="2100"/>
              <a:buNone/>
              <a:defRPr sz="2100">
                <a:solidFill>
                  <a:schemeClr val="lt1"/>
                </a:solidFill>
              </a:defRPr>
            </a:lvl2pPr>
            <a:lvl3pPr lvl="2" algn="ctr">
              <a:lnSpc>
                <a:spcPct val="100000"/>
              </a:lnSpc>
              <a:spcBef>
                <a:spcPct val="0"/>
              </a:spcBef>
              <a:spcAft>
                <a:spcPct val="0"/>
              </a:spcAft>
              <a:buClr>
                <a:schemeClr val="lt1"/>
              </a:buClr>
              <a:buSzPts val="2100"/>
              <a:buNone/>
              <a:defRPr sz="2100">
                <a:solidFill>
                  <a:schemeClr val="lt1"/>
                </a:solidFill>
              </a:defRPr>
            </a:lvl3pPr>
            <a:lvl4pPr lvl="3" algn="ctr">
              <a:lnSpc>
                <a:spcPct val="100000"/>
              </a:lnSpc>
              <a:spcBef>
                <a:spcPct val="0"/>
              </a:spcBef>
              <a:spcAft>
                <a:spcPct val="0"/>
              </a:spcAft>
              <a:buClr>
                <a:schemeClr val="lt1"/>
              </a:buClr>
              <a:buSzPts val="2100"/>
              <a:buNone/>
              <a:defRPr sz="2100">
                <a:solidFill>
                  <a:schemeClr val="lt1"/>
                </a:solidFill>
              </a:defRPr>
            </a:lvl4pPr>
            <a:lvl5pPr lvl="4" algn="ctr">
              <a:lnSpc>
                <a:spcPct val="100000"/>
              </a:lnSpc>
              <a:spcBef>
                <a:spcPct val="0"/>
              </a:spcBef>
              <a:spcAft>
                <a:spcPct val="0"/>
              </a:spcAft>
              <a:buClr>
                <a:schemeClr val="lt1"/>
              </a:buClr>
              <a:buSzPts val="2100"/>
              <a:buNone/>
              <a:defRPr sz="2100">
                <a:solidFill>
                  <a:schemeClr val="lt1"/>
                </a:solidFill>
              </a:defRPr>
            </a:lvl5pPr>
            <a:lvl6pPr lvl="5" algn="ctr">
              <a:lnSpc>
                <a:spcPct val="100000"/>
              </a:lnSpc>
              <a:spcBef>
                <a:spcPct val="0"/>
              </a:spcBef>
              <a:spcAft>
                <a:spcPct val="0"/>
              </a:spcAft>
              <a:buClr>
                <a:schemeClr val="lt1"/>
              </a:buClr>
              <a:buSzPts val="2100"/>
              <a:buNone/>
              <a:defRPr sz="2100">
                <a:solidFill>
                  <a:schemeClr val="lt1"/>
                </a:solidFill>
              </a:defRPr>
            </a:lvl6pPr>
            <a:lvl7pPr lvl="6" algn="ctr">
              <a:lnSpc>
                <a:spcPct val="100000"/>
              </a:lnSpc>
              <a:spcBef>
                <a:spcPct val="0"/>
              </a:spcBef>
              <a:spcAft>
                <a:spcPct val="0"/>
              </a:spcAft>
              <a:buClr>
                <a:schemeClr val="lt1"/>
              </a:buClr>
              <a:buSzPts val="2100"/>
              <a:buNone/>
              <a:defRPr sz="2100">
                <a:solidFill>
                  <a:schemeClr val="lt1"/>
                </a:solidFill>
              </a:defRPr>
            </a:lvl7pPr>
            <a:lvl8pPr lvl="7" algn="ctr">
              <a:lnSpc>
                <a:spcPct val="100000"/>
              </a:lnSpc>
              <a:spcBef>
                <a:spcPct val="0"/>
              </a:spcBef>
              <a:spcAft>
                <a:spcPct val="0"/>
              </a:spcAft>
              <a:buClr>
                <a:schemeClr val="lt1"/>
              </a:buClr>
              <a:buSzPts val="2100"/>
              <a:buNone/>
              <a:defRPr sz="2100">
                <a:solidFill>
                  <a:schemeClr val="lt1"/>
                </a:solidFill>
              </a:defRPr>
            </a:lvl8pPr>
            <a:lvl9pPr lvl="8" algn="ctr">
              <a:lnSpc>
                <a:spcPct val="100000"/>
              </a:lnSpc>
              <a:spcBef>
                <a:spcPct val="0"/>
              </a:spcBef>
              <a:spcAft>
                <a:spcPct val="0"/>
              </a:spcAft>
              <a:buClr>
                <a:schemeClr val="lt1"/>
              </a:buClr>
              <a:buSzPts val="2100"/>
              <a:buNone/>
              <a:defRPr sz="2100">
                <a:solidFill>
                  <a:schemeClr val="lt1"/>
                </a:solidFill>
              </a:defRPr>
            </a:lvl9pPr>
          </a:lstStyle>
          <a:p>
            <a:endParaRPr/>
          </a:p>
        </p:txBody>
      </p:sp>
      <p:sp>
        <p:nvSpPr>
          <p:cNvPr id="139" name="Google Shape;139;p54"/>
          <p:cNvSpPr txBox="1">
            <a:spLocks noGrp="1"/>
          </p:cNvSpPr>
          <p:nvPr>
            <p:ph type="title" idx="9"/>
          </p:nvPr>
        </p:nvSpPr>
        <p:spPr>
          <a:xfrm>
            <a:off x="3603000" y="1614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Clr>
                <a:schemeClr val="lt1"/>
              </a:buClr>
              <a:buSzPts val="1400"/>
              <a:buNone/>
              <a:defRPr sz="1400">
                <a:solidFill>
                  <a:schemeClr val="lt1"/>
                </a:solidFill>
              </a:defRPr>
            </a:lvl2pPr>
            <a:lvl3pPr lvl="2" algn="ctr">
              <a:lnSpc>
                <a:spcPct val="100000"/>
              </a:lnSpc>
              <a:spcBef>
                <a:spcPct val="0"/>
              </a:spcBef>
              <a:spcAft>
                <a:spcPct val="0"/>
              </a:spcAft>
              <a:buClr>
                <a:schemeClr val="lt1"/>
              </a:buClr>
              <a:buSzPts val="1400"/>
              <a:buNone/>
              <a:defRPr sz="1400">
                <a:solidFill>
                  <a:schemeClr val="lt1"/>
                </a:solidFill>
              </a:defRPr>
            </a:lvl3pPr>
            <a:lvl4pPr lvl="3" algn="ctr">
              <a:lnSpc>
                <a:spcPct val="100000"/>
              </a:lnSpc>
              <a:spcBef>
                <a:spcPct val="0"/>
              </a:spcBef>
              <a:spcAft>
                <a:spcPct val="0"/>
              </a:spcAft>
              <a:buClr>
                <a:schemeClr val="lt1"/>
              </a:buClr>
              <a:buSzPts val="1400"/>
              <a:buNone/>
              <a:defRPr sz="1400">
                <a:solidFill>
                  <a:schemeClr val="lt1"/>
                </a:solidFill>
              </a:defRPr>
            </a:lvl4pPr>
            <a:lvl5pPr lvl="4" algn="ctr">
              <a:lnSpc>
                <a:spcPct val="100000"/>
              </a:lnSpc>
              <a:spcBef>
                <a:spcPct val="0"/>
              </a:spcBef>
              <a:spcAft>
                <a:spcPct val="0"/>
              </a:spcAft>
              <a:buClr>
                <a:schemeClr val="lt1"/>
              </a:buClr>
              <a:buSzPts val="1400"/>
              <a:buNone/>
              <a:defRPr sz="1400">
                <a:solidFill>
                  <a:schemeClr val="lt1"/>
                </a:solidFill>
              </a:defRPr>
            </a:lvl5pPr>
            <a:lvl6pPr lvl="5" algn="ctr">
              <a:lnSpc>
                <a:spcPct val="100000"/>
              </a:lnSpc>
              <a:spcBef>
                <a:spcPct val="0"/>
              </a:spcBef>
              <a:spcAft>
                <a:spcPct val="0"/>
              </a:spcAft>
              <a:buClr>
                <a:schemeClr val="lt1"/>
              </a:buClr>
              <a:buSzPts val="1400"/>
              <a:buNone/>
              <a:defRPr sz="1400">
                <a:solidFill>
                  <a:schemeClr val="lt1"/>
                </a:solidFill>
              </a:defRPr>
            </a:lvl6pPr>
            <a:lvl7pPr lvl="6" algn="ctr">
              <a:lnSpc>
                <a:spcPct val="100000"/>
              </a:lnSpc>
              <a:spcBef>
                <a:spcPct val="0"/>
              </a:spcBef>
              <a:spcAft>
                <a:spcPct val="0"/>
              </a:spcAft>
              <a:buClr>
                <a:schemeClr val="lt1"/>
              </a:buClr>
              <a:buSzPts val="1400"/>
              <a:buNone/>
              <a:defRPr sz="1400">
                <a:solidFill>
                  <a:schemeClr val="lt1"/>
                </a:solidFill>
              </a:defRPr>
            </a:lvl7pPr>
            <a:lvl8pPr lvl="7" algn="ctr">
              <a:lnSpc>
                <a:spcPct val="100000"/>
              </a:lnSpc>
              <a:spcBef>
                <a:spcPct val="0"/>
              </a:spcBef>
              <a:spcAft>
                <a:spcPct val="0"/>
              </a:spcAft>
              <a:buClr>
                <a:schemeClr val="lt1"/>
              </a:buClr>
              <a:buSzPts val="1400"/>
              <a:buNone/>
              <a:defRPr sz="1400">
                <a:solidFill>
                  <a:schemeClr val="lt1"/>
                </a:solidFill>
              </a:defRPr>
            </a:lvl8pPr>
            <a:lvl9pPr lvl="8" algn="ctr">
              <a:lnSpc>
                <a:spcPct val="100000"/>
              </a:lnSpc>
              <a:spcBef>
                <a:spcPct val="0"/>
              </a:spcBef>
              <a:spcAft>
                <a:spcPct val="0"/>
              </a:spcAft>
              <a:buClr>
                <a:schemeClr val="lt1"/>
              </a:buClr>
              <a:buSzPts val="1400"/>
              <a:buNone/>
              <a:defRPr sz="1400">
                <a:solidFill>
                  <a:schemeClr val="lt1"/>
                </a:solidFill>
              </a:defRPr>
            </a:lvl9pPr>
          </a:lstStyle>
          <a:p>
            <a:endParaRPr/>
          </a:p>
        </p:txBody>
      </p:sp>
      <p:sp>
        <p:nvSpPr>
          <p:cNvPr id="140" name="Google Shape;140;p54"/>
          <p:cNvSpPr txBox="1">
            <a:spLocks noGrp="1"/>
          </p:cNvSpPr>
          <p:nvPr>
            <p:ph type="subTitle" idx="13"/>
          </p:nvPr>
        </p:nvSpPr>
        <p:spPr>
          <a:xfrm>
            <a:off x="3603000" y="1965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Clr>
                <a:schemeClr val="lt1"/>
              </a:buClr>
              <a:buSzPts val="1300"/>
              <a:buNone/>
              <a:defRPr sz="1300">
                <a:solidFill>
                  <a:schemeClr val="lt1"/>
                </a:solidFill>
              </a:defRPr>
            </a:lvl1pPr>
            <a:lvl2pPr lvl="1" algn="ctr">
              <a:lnSpc>
                <a:spcPct val="100000"/>
              </a:lnSpc>
              <a:spcBef>
                <a:spcPct val="0"/>
              </a:spcBef>
              <a:spcAft>
                <a:spcPct val="0"/>
              </a:spcAft>
              <a:buClr>
                <a:schemeClr val="lt1"/>
              </a:buClr>
              <a:buSzPts val="2100"/>
              <a:buNone/>
              <a:defRPr sz="2100">
                <a:solidFill>
                  <a:schemeClr val="lt1"/>
                </a:solidFill>
              </a:defRPr>
            </a:lvl2pPr>
            <a:lvl3pPr lvl="2" algn="ctr">
              <a:lnSpc>
                <a:spcPct val="100000"/>
              </a:lnSpc>
              <a:spcBef>
                <a:spcPct val="0"/>
              </a:spcBef>
              <a:spcAft>
                <a:spcPct val="0"/>
              </a:spcAft>
              <a:buClr>
                <a:schemeClr val="lt1"/>
              </a:buClr>
              <a:buSzPts val="2100"/>
              <a:buNone/>
              <a:defRPr sz="2100">
                <a:solidFill>
                  <a:schemeClr val="lt1"/>
                </a:solidFill>
              </a:defRPr>
            </a:lvl3pPr>
            <a:lvl4pPr lvl="3" algn="ctr">
              <a:lnSpc>
                <a:spcPct val="100000"/>
              </a:lnSpc>
              <a:spcBef>
                <a:spcPct val="0"/>
              </a:spcBef>
              <a:spcAft>
                <a:spcPct val="0"/>
              </a:spcAft>
              <a:buClr>
                <a:schemeClr val="lt1"/>
              </a:buClr>
              <a:buSzPts val="2100"/>
              <a:buNone/>
              <a:defRPr sz="2100">
                <a:solidFill>
                  <a:schemeClr val="lt1"/>
                </a:solidFill>
              </a:defRPr>
            </a:lvl4pPr>
            <a:lvl5pPr lvl="4" algn="ctr">
              <a:lnSpc>
                <a:spcPct val="100000"/>
              </a:lnSpc>
              <a:spcBef>
                <a:spcPct val="0"/>
              </a:spcBef>
              <a:spcAft>
                <a:spcPct val="0"/>
              </a:spcAft>
              <a:buClr>
                <a:schemeClr val="lt1"/>
              </a:buClr>
              <a:buSzPts val="2100"/>
              <a:buNone/>
              <a:defRPr sz="2100">
                <a:solidFill>
                  <a:schemeClr val="lt1"/>
                </a:solidFill>
              </a:defRPr>
            </a:lvl5pPr>
            <a:lvl6pPr lvl="5" algn="ctr">
              <a:lnSpc>
                <a:spcPct val="100000"/>
              </a:lnSpc>
              <a:spcBef>
                <a:spcPct val="0"/>
              </a:spcBef>
              <a:spcAft>
                <a:spcPct val="0"/>
              </a:spcAft>
              <a:buClr>
                <a:schemeClr val="lt1"/>
              </a:buClr>
              <a:buSzPts val="2100"/>
              <a:buNone/>
              <a:defRPr sz="2100">
                <a:solidFill>
                  <a:schemeClr val="lt1"/>
                </a:solidFill>
              </a:defRPr>
            </a:lvl6pPr>
            <a:lvl7pPr lvl="6" algn="ctr">
              <a:lnSpc>
                <a:spcPct val="100000"/>
              </a:lnSpc>
              <a:spcBef>
                <a:spcPct val="0"/>
              </a:spcBef>
              <a:spcAft>
                <a:spcPct val="0"/>
              </a:spcAft>
              <a:buClr>
                <a:schemeClr val="lt1"/>
              </a:buClr>
              <a:buSzPts val="2100"/>
              <a:buNone/>
              <a:defRPr sz="2100">
                <a:solidFill>
                  <a:schemeClr val="lt1"/>
                </a:solidFill>
              </a:defRPr>
            </a:lvl7pPr>
            <a:lvl8pPr lvl="7" algn="ctr">
              <a:lnSpc>
                <a:spcPct val="100000"/>
              </a:lnSpc>
              <a:spcBef>
                <a:spcPct val="0"/>
              </a:spcBef>
              <a:spcAft>
                <a:spcPct val="0"/>
              </a:spcAft>
              <a:buClr>
                <a:schemeClr val="lt1"/>
              </a:buClr>
              <a:buSzPts val="2100"/>
              <a:buNone/>
              <a:defRPr sz="2100">
                <a:solidFill>
                  <a:schemeClr val="lt1"/>
                </a:solidFill>
              </a:defRPr>
            </a:lvl8pPr>
            <a:lvl9pPr lvl="8" algn="ctr">
              <a:lnSpc>
                <a:spcPct val="100000"/>
              </a:lnSpc>
              <a:spcBef>
                <a:spcPct val="0"/>
              </a:spcBef>
              <a:spcAft>
                <a:spcPct val="0"/>
              </a:spcAft>
              <a:buClr>
                <a:schemeClr val="lt1"/>
              </a:buClr>
              <a:buSzPts val="2100"/>
              <a:buNone/>
              <a:defRPr sz="2100">
                <a:solidFill>
                  <a:schemeClr val="lt1"/>
                </a:solidFill>
              </a:defRPr>
            </a:lvl9pPr>
          </a:lstStyle>
          <a:p>
            <a:endParaRPr/>
          </a:p>
        </p:txBody>
      </p:sp>
      <p:sp>
        <p:nvSpPr>
          <p:cNvPr id="141" name="Google Shape;141;p54"/>
          <p:cNvSpPr txBox="1">
            <a:spLocks noGrp="1"/>
          </p:cNvSpPr>
          <p:nvPr>
            <p:ph type="title" idx="14"/>
          </p:nvPr>
        </p:nvSpPr>
        <p:spPr>
          <a:xfrm>
            <a:off x="6199550" y="1614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Clr>
                <a:schemeClr val="lt1"/>
              </a:buClr>
              <a:buSzPts val="1400"/>
              <a:buNone/>
              <a:defRPr sz="1400">
                <a:solidFill>
                  <a:schemeClr val="lt1"/>
                </a:solidFill>
              </a:defRPr>
            </a:lvl2pPr>
            <a:lvl3pPr lvl="2" algn="ctr">
              <a:lnSpc>
                <a:spcPct val="100000"/>
              </a:lnSpc>
              <a:spcBef>
                <a:spcPct val="0"/>
              </a:spcBef>
              <a:spcAft>
                <a:spcPct val="0"/>
              </a:spcAft>
              <a:buClr>
                <a:schemeClr val="lt1"/>
              </a:buClr>
              <a:buSzPts val="1400"/>
              <a:buNone/>
              <a:defRPr sz="1400">
                <a:solidFill>
                  <a:schemeClr val="lt1"/>
                </a:solidFill>
              </a:defRPr>
            </a:lvl3pPr>
            <a:lvl4pPr lvl="3" algn="ctr">
              <a:lnSpc>
                <a:spcPct val="100000"/>
              </a:lnSpc>
              <a:spcBef>
                <a:spcPct val="0"/>
              </a:spcBef>
              <a:spcAft>
                <a:spcPct val="0"/>
              </a:spcAft>
              <a:buClr>
                <a:schemeClr val="lt1"/>
              </a:buClr>
              <a:buSzPts val="1400"/>
              <a:buNone/>
              <a:defRPr sz="1400">
                <a:solidFill>
                  <a:schemeClr val="lt1"/>
                </a:solidFill>
              </a:defRPr>
            </a:lvl4pPr>
            <a:lvl5pPr lvl="4" algn="ctr">
              <a:lnSpc>
                <a:spcPct val="100000"/>
              </a:lnSpc>
              <a:spcBef>
                <a:spcPct val="0"/>
              </a:spcBef>
              <a:spcAft>
                <a:spcPct val="0"/>
              </a:spcAft>
              <a:buClr>
                <a:schemeClr val="lt1"/>
              </a:buClr>
              <a:buSzPts val="1400"/>
              <a:buNone/>
              <a:defRPr sz="1400">
                <a:solidFill>
                  <a:schemeClr val="lt1"/>
                </a:solidFill>
              </a:defRPr>
            </a:lvl5pPr>
            <a:lvl6pPr lvl="5" algn="ctr">
              <a:lnSpc>
                <a:spcPct val="100000"/>
              </a:lnSpc>
              <a:spcBef>
                <a:spcPct val="0"/>
              </a:spcBef>
              <a:spcAft>
                <a:spcPct val="0"/>
              </a:spcAft>
              <a:buClr>
                <a:schemeClr val="lt1"/>
              </a:buClr>
              <a:buSzPts val="1400"/>
              <a:buNone/>
              <a:defRPr sz="1400">
                <a:solidFill>
                  <a:schemeClr val="lt1"/>
                </a:solidFill>
              </a:defRPr>
            </a:lvl6pPr>
            <a:lvl7pPr lvl="6" algn="ctr">
              <a:lnSpc>
                <a:spcPct val="100000"/>
              </a:lnSpc>
              <a:spcBef>
                <a:spcPct val="0"/>
              </a:spcBef>
              <a:spcAft>
                <a:spcPct val="0"/>
              </a:spcAft>
              <a:buClr>
                <a:schemeClr val="lt1"/>
              </a:buClr>
              <a:buSzPts val="1400"/>
              <a:buNone/>
              <a:defRPr sz="1400">
                <a:solidFill>
                  <a:schemeClr val="lt1"/>
                </a:solidFill>
              </a:defRPr>
            </a:lvl7pPr>
            <a:lvl8pPr lvl="7" algn="ctr">
              <a:lnSpc>
                <a:spcPct val="100000"/>
              </a:lnSpc>
              <a:spcBef>
                <a:spcPct val="0"/>
              </a:spcBef>
              <a:spcAft>
                <a:spcPct val="0"/>
              </a:spcAft>
              <a:buClr>
                <a:schemeClr val="lt1"/>
              </a:buClr>
              <a:buSzPts val="1400"/>
              <a:buNone/>
              <a:defRPr sz="1400">
                <a:solidFill>
                  <a:schemeClr val="lt1"/>
                </a:solidFill>
              </a:defRPr>
            </a:lvl8pPr>
            <a:lvl9pPr lvl="8" algn="ctr">
              <a:lnSpc>
                <a:spcPct val="100000"/>
              </a:lnSpc>
              <a:spcBef>
                <a:spcPct val="0"/>
              </a:spcBef>
              <a:spcAft>
                <a:spcPct val="0"/>
              </a:spcAft>
              <a:buClr>
                <a:schemeClr val="lt1"/>
              </a:buClr>
              <a:buSzPts val="1400"/>
              <a:buNone/>
              <a:defRPr sz="1400">
                <a:solidFill>
                  <a:schemeClr val="lt1"/>
                </a:solidFill>
              </a:defRPr>
            </a:lvl9pPr>
          </a:lstStyle>
          <a:p>
            <a:endParaRPr/>
          </a:p>
        </p:txBody>
      </p:sp>
      <p:sp>
        <p:nvSpPr>
          <p:cNvPr id="142" name="Google Shape;142;p54"/>
          <p:cNvSpPr txBox="1">
            <a:spLocks noGrp="1"/>
          </p:cNvSpPr>
          <p:nvPr>
            <p:ph type="subTitle" idx="15"/>
          </p:nvPr>
        </p:nvSpPr>
        <p:spPr>
          <a:xfrm>
            <a:off x="6199550" y="1965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Clr>
                <a:schemeClr val="lt1"/>
              </a:buClr>
              <a:buSzPts val="1300"/>
              <a:buNone/>
              <a:defRPr sz="1300">
                <a:solidFill>
                  <a:schemeClr val="lt1"/>
                </a:solidFill>
              </a:defRPr>
            </a:lvl1pPr>
            <a:lvl2pPr lvl="1" algn="ctr">
              <a:lnSpc>
                <a:spcPct val="100000"/>
              </a:lnSpc>
              <a:spcBef>
                <a:spcPct val="0"/>
              </a:spcBef>
              <a:spcAft>
                <a:spcPct val="0"/>
              </a:spcAft>
              <a:buClr>
                <a:schemeClr val="lt1"/>
              </a:buClr>
              <a:buSzPts val="2100"/>
              <a:buNone/>
              <a:defRPr sz="2100">
                <a:solidFill>
                  <a:schemeClr val="lt1"/>
                </a:solidFill>
              </a:defRPr>
            </a:lvl2pPr>
            <a:lvl3pPr lvl="2" algn="ctr">
              <a:lnSpc>
                <a:spcPct val="100000"/>
              </a:lnSpc>
              <a:spcBef>
                <a:spcPct val="0"/>
              </a:spcBef>
              <a:spcAft>
                <a:spcPct val="0"/>
              </a:spcAft>
              <a:buClr>
                <a:schemeClr val="lt1"/>
              </a:buClr>
              <a:buSzPts val="2100"/>
              <a:buNone/>
              <a:defRPr sz="2100">
                <a:solidFill>
                  <a:schemeClr val="lt1"/>
                </a:solidFill>
              </a:defRPr>
            </a:lvl3pPr>
            <a:lvl4pPr lvl="3" algn="ctr">
              <a:lnSpc>
                <a:spcPct val="100000"/>
              </a:lnSpc>
              <a:spcBef>
                <a:spcPct val="0"/>
              </a:spcBef>
              <a:spcAft>
                <a:spcPct val="0"/>
              </a:spcAft>
              <a:buClr>
                <a:schemeClr val="lt1"/>
              </a:buClr>
              <a:buSzPts val="2100"/>
              <a:buNone/>
              <a:defRPr sz="2100">
                <a:solidFill>
                  <a:schemeClr val="lt1"/>
                </a:solidFill>
              </a:defRPr>
            </a:lvl4pPr>
            <a:lvl5pPr lvl="4" algn="ctr">
              <a:lnSpc>
                <a:spcPct val="100000"/>
              </a:lnSpc>
              <a:spcBef>
                <a:spcPct val="0"/>
              </a:spcBef>
              <a:spcAft>
                <a:spcPct val="0"/>
              </a:spcAft>
              <a:buClr>
                <a:schemeClr val="lt1"/>
              </a:buClr>
              <a:buSzPts val="2100"/>
              <a:buNone/>
              <a:defRPr sz="2100">
                <a:solidFill>
                  <a:schemeClr val="lt1"/>
                </a:solidFill>
              </a:defRPr>
            </a:lvl5pPr>
            <a:lvl6pPr lvl="5" algn="ctr">
              <a:lnSpc>
                <a:spcPct val="100000"/>
              </a:lnSpc>
              <a:spcBef>
                <a:spcPct val="0"/>
              </a:spcBef>
              <a:spcAft>
                <a:spcPct val="0"/>
              </a:spcAft>
              <a:buClr>
                <a:schemeClr val="lt1"/>
              </a:buClr>
              <a:buSzPts val="2100"/>
              <a:buNone/>
              <a:defRPr sz="2100">
                <a:solidFill>
                  <a:schemeClr val="lt1"/>
                </a:solidFill>
              </a:defRPr>
            </a:lvl6pPr>
            <a:lvl7pPr lvl="6" algn="ctr">
              <a:lnSpc>
                <a:spcPct val="100000"/>
              </a:lnSpc>
              <a:spcBef>
                <a:spcPct val="0"/>
              </a:spcBef>
              <a:spcAft>
                <a:spcPct val="0"/>
              </a:spcAft>
              <a:buClr>
                <a:schemeClr val="lt1"/>
              </a:buClr>
              <a:buSzPts val="2100"/>
              <a:buNone/>
              <a:defRPr sz="2100">
                <a:solidFill>
                  <a:schemeClr val="lt1"/>
                </a:solidFill>
              </a:defRPr>
            </a:lvl7pPr>
            <a:lvl8pPr lvl="7" algn="ctr">
              <a:lnSpc>
                <a:spcPct val="100000"/>
              </a:lnSpc>
              <a:spcBef>
                <a:spcPct val="0"/>
              </a:spcBef>
              <a:spcAft>
                <a:spcPct val="0"/>
              </a:spcAft>
              <a:buClr>
                <a:schemeClr val="lt1"/>
              </a:buClr>
              <a:buSzPts val="2100"/>
              <a:buNone/>
              <a:defRPr sz="2100">
                <a:solidFill>
                  <a:schemeClr val="lt1"/>
                </a:solidFill>
              </a:defRPr>
            </a:lvl8pPr>
            <a:lvl9pPr lvl="8" algn="ctr">
              <a:lnSpc>
                <a:spcPct val="100000"/>
              </a:lnSpc>
              <a:spcBef>
                <a:spcPct val="0"/>
              </a:spcBef>
              <a:spcAft>
                <a:spcPct val="0"/>
              </a:spcAft>
              <a:buClr>
                <a:schemeClr val="lt1"/>
              </a:buClr>
              <a:buSzPts val="2100"/>
              <a:buNone/>
              <a:defRPr sz="2100">
                <a:solidFill>
                  <a:schemeClr val="lt1"/>
                </a:solidFill>
              </a:defRPr>
            </a:lvl9pPr>
          </a:lstStyle>
          <a:p>
            <a:endParaRPr/>
          </a:p>
        </p:txBody>
      </p:sp>
      <p:sp>
        <p:nvSpPr>
          <p:cNvPr id="143" name="Google Shape;143;p54"/>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4" name="Google Shape;144;p54"/>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45" name="Google Shape;145;p54"/>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146" name="Google Shape;146;p54"/>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47"/>
        <p:cNvGrpSpPr/>
        <p:nvPr/>
      </p:nvGrpSpPr>
      <p:grpSpPr>
        <a:xfrm>
          <a:off x="0" y="0"/>
          <a:ext cx="0" cy="0"/>
          <a:chOff x="0" y="0"/>
          <a:chExt cx="0" cy="0"/>
        </a:xfrm>
      </p:grpSpPr>
      <p:sp>
        <p:nvSpPr>
          <p:cNvPr id="148" name="Google Shape;148;p55"/>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49" name="Google Shape;149;p55"/>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50" name="Google Shape;150;p55"/>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
        <p:nvSpPr>
          <p:cNvPr id="151" name="Google Shape;151;p55"/>
          <p:cNvSpPr/>
          <p:nvPr/>
        </p:nvSpPr>
        <p:spPr>
          <a:xfrm>
            <a:off x="0" y="1183975"/>
            <a:ext cx="4205400" cy="327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5"/>
          <p:cNvSpPr/>
          <p:nvPr/>
        </p:nvSpPr>
        <p:spPr>
          <a:xfrm>
            <a:off x="4938750" y="1183975"/>
            <a:ext cx="4205400" cy="327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13"/>
        <p:cNvGrpSpPr/>
        <p:nvPr/>
      </p:nvGrpSpPr>
      <p:grpSpPr>
        <a:xfrm>
          <a:off x="0" y="0"/>
          <a:ext cx="0" cy="0"/>
          <a:chOff x="0" y="0"/>
          <a:chExt cx="0" cy="0"/>
        </a:xfrm>
      </p:grpSpPr>
      <p:grpSp>
        <p:nvGrpSpPr>
          <p:cNvPr id="14" name="Google Shape;14;p30"/>
          <p:cNvGrpSpPr/>
          <p:nvPr/>
        </p:nvGrpSpPr>
        <p:grpSpPr>
          <a:xfrm>
            <a:off x="0" y="0"/>
            <a:ext cx="9144000" cy="5143475"/>
            <a:chOff x="0" y="0"/>
            <a:chExt cx="9144000" cy="5143475"/>
          </a:xfrm>
        </p:grpSpPr>
        <p:grpSp>
          <p:nvGrpSpPr>
            <p:cNvPr id="15" name="Google Shape;15;p30"/>
            <p:cNvGrpSpPr/>
            <p:nvPr/>
          </p:nvGrpSpPr>
          <p:grpSpPr>
            <a:xfrm>
              <a:off x="0" y="0"/>
              <a:ext cx="9144000" cy="5143475"/>
              <a:chOff x="0" y="0"/>
              <a:chExt cx="9144000" cy="5143475"/>
            </a:xfrm>
          </p:grpSpPr>
          <p:sp>
            <p:nvSpPr>
              <p:cNvPr id="16" name="Google Shape;16;p30"/>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0"/>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0"/>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0"/>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 name="Google Shape;20;p30"/>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30"/>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1800"/>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spTree>
      <p:nvGrpSpPr>
        <p:cNvPr id="1" name="Shape 153"/>
        <p:cNvGrpSpPr/>
        <p:nvPr/>
      </p:nvGrpSpPr>
      <p:grpSpPr>
        <a:xfrm>
          <a:off x="0" y="0"/>
          <a:ext cx="0" cy="0"/>
          <a:chOff x="0" y="0"/>
          <a:chExt cx="0" cy="0"/>
        </a:xfrm>
      </p:grpSpPr>
      <p:sp>
        <p:nvSpPr>
          <p:cNvPr id="154" name="Google Shape;154;p5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55" name="Google Shape;155;p56"/>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56" name="Google Shape;156;p56"/>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
        <p:nvSpPr>
          <p:cNvPr id="157" name="Google Shape;157;p56"/>
          <p:cNvSpPr txBox="1">
            <a:spLocks noGrp="1"/>
          </p:cNvSpPr>
          <p:nvPr>
            <p:ph type="title" idx="2"/>
          </p:nvPr>
        </p:nvSpPr>
        <p:spPr>
          <a:xfrm>
            <a:off x="5746088" y="1725825"/>
            <a:ext cx="26754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58" name="Google Shape;158;p56"/>
          <p:cNvSpPr txBox="1">
            <a:spLocks noGrp="1"/>
          </p:cNvSpPr>
          <p:nvPr>
            <p:ph type="subTitle" idx="1"/>
          </p:nvPr>
        </p:nvSpPr>
        <p:spPr>
          <a:xfrm>
            <a:off x="5746087" y="2001025"/>
            <a:ext cx="2528700" cy="537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59" name="Google Shape;159;p56"/>
          <p:cNvSpPr txBox="1">
            <a:spLocks noGrp="1"/>
          </p:cNvSpPr>
          <p:nvPr>
            <p:ph type="title" idx="3"/>
          </p:nvPr>
        </p:nvSpPr>
        <p:spPr>
          <a:xfrm>
            <a:off x="5746088" y="3347598"/>
            <a:ext cx="26754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60" name="Google Shape;160;p56"/>
          <p:cNvSpPr txBox="1">
            <a:spLocks noGrp="1"/>
          </p:cNvSpPr>
          <p:nvPr>
            <p:ph type="subTitle" idx="4"/>
          </p:nvPr>
        </p:nvSpPr>
        <p:spPr>
          <a:xfrm>
            <a:off x="5746087" y="3622800"/>
            <a:ext cx="2528700" cy="537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61" name="Google Shape;161;p56"/>
          <p:cNvSpPr txBox="1">
            <a:spLocks noGrp="1"/>
          </p:cNvSpPr>
          <p:nvPr>
            <p:ph type="title" idx="5"/>
          </p:nvPr>
        </p:nvSpPr>
        <p:spPr>
          <a:xfrm>
            <a:off x="722513" y="1725825"/>
            <a:ext cx="2675400" cy="354900"/>
          </a:xfrm>
          <a:prstGeom prst="rect">
            <a:avLst/>
          </a:prstGeom>
          <a:noFill/>
          <a:ln>
            <a:noFill/>
          </a:ln>
        </p:spPr>
        <p:txBody>
          <a:bodyPr spcFirstLastPara="1" wrap="square" lIns="91425" tIns="91425" rIns="91425" bIns="91425" anchor="b" anchorCtr="0">
            <a:noAutofit/>
          </a:bodyPr>
          <a:lstStyle>
            <a:lvl1pPr lvl="0" algn="r">
              <a:lnSpc>
                <a:spcPct val="100000"/>
              </a:lnSpc>
              <a:spcBef>
                <a:spcPct val="0"/>
              </a:spcBef>
              <a:spcAft>
                <a:spcPct val="0"/>
              </a:spcAft>
              <a:buSzPts val="1400"/>
              <a:buNone/>
              <a:defRPr sz="1400"/>
            </a:lvl1pPr>
            <a:lvl2pPr lvl="1" algn="r">
              <a:lnSpc>
                <a:spcPct val="100000"/>
              </a:lnSpc>
              <a:spcBef>
                <a:spcPct val="0"/>
              </a:spcBef>
              <a:spcAft>
                <a:spcPct val="0"/>
              </a:spcAft>
              <a:buSzPts val="1400"/>
              <a:buNone/>
              <a:defRPr sz="1400"/>
            </a:lvl2pPr>
            <a:lvl3pPr lvl="2" algn="r">
              <a:lnSpc>
                <a:spcPct val="100000"/>
              </a:lnSpc>
              <a:spcBef>
                <a:spcPct val="0"/>
              </a:spcBef>
              <a:spcAft>
                <a:spcPct val="0"/>
              </a:spcAft>
              <a:buSzPts val="1400"/>
              <a:buNone/>
              <a:defRPr sz="1400"/>
            </a:lvl3pPr>
            <a:lvl4pPr lvl="3" algn="r">
              <a:lnSpc>
                <a:spcPct val="100000"/>
              </a:lnSpc>
              <a:spcBef>
                <a:spcPct val="0"/>
              </a:spcBef>
              <a:spcAft>
                <a:spcPct val="0"/>
              </a:spcAft>
              <a:buSzPts val="1400"/>
              <a:buNone/>
              <a:defRPr sz="1400"/>
            </a:lvl4pPr>
            <a:lvl5pPr lvl="4" algn="r">
              <a:lnSpc>
                <a:spcPct val="100000"/>
              </a:lnSpc>
              <a:spcBef>
                <a:spcPct val="0"/>
              </a:spcBef>
              <a:spcAft>
                <a:spcPct val="0"/>
              </a:spcAft>
              <a:buSzPts val="1400"/>
              <a:buNone/>
              <a:defRPr sz="1400"/>
            </a:lvl5pPr>
            <a:lvl6pPr lvl="5" algn="r">
              <a:lnSpc>
                <a:spcPct val="100000"/>
              </a:lnSpc>
              <a:spcBef>
                <a:spcPct val="0"/>
              </a:spcBef>
              <a:spcAft>
                <a:spcPct val="0"/>
              </a:spcAft>
              <a:buSzPts val="1400"/>
              <a:buNone/>
              <a:defRPr sz="1400"/>
            </a:lvl6pPr>
            <a:lvl7pPr lvl="6" algn="r">
              <a:lnSpc>
                <a:spcPct val="100000"/>
              </a:lnSpc>
              <a:spcBef>
                <a:spcPct val="0"/>
              </a:spcBef>
              <a:spcAft>
                <a:spcPct val="0"/>
              </a:spcAft>
              <a:buSzPts val="1400"/>
              <a:buNone/>
              <a:defRPr sz="1400"/>
            </a:lvl7pPr>
            <a:lvl8pPr lvl="7" algn="r">
              <a:lnSpc>
                <a:spcPct val="100000"/>
              </a:lnSpc>
              <a:spcBef>
                <a:spcPct val="0"/>
              </a:spcBef>
              <a:spcAft>
                <a:spcPct val="0"/>
              </a:spcAft>
              <a:buSzPts val="1400"/>
              <a:buNone/>
              <a:defRPr sz="1400"/>
            </a:lvl8pPr>
            <a:lvl9pPr lvl="8" algn="r">
              <a:lnSpc>
                <a:spcPct val="100000"/>
              </a:lnSpc>
              <a:spcBef>
                <a:spcPct val="0"/>
              </a:spcBef>
              <a:spcAft>
                <a:spcPct val="0"/>
              </a:spcAft>
              <a:buSzPts val="1400"/>
              <a:buNone/>
              <a:defRPr sz="1400"/>
            </a:lvl9pPr>
          </a:lstStyle>
          <a:p>
            <a:endParaRPr/>
          </a:p>
        </p:txBody>
      </p:sp>
      <p:sp>
        <p:nvSpPr>
          <p:cNvPr id="162" name="Google Shape;162;p56"/>
          <p:cNvSpPr txBox="1">
            <a:spLocks noGrp="1"/>
          </p:cNvSpPr>
          <p:nvPr>
            <p:ph type="subTitle" idx="6"/>
          </p:nvPr>
        </p:nvSpPr>
        <p:spPr>
          <a:xfrm>
            <a:off x="869137" y="2001025"/>
            <a:ext cx="2528700" cy="537900"/>
          </a:xfrm>
          <a:prstGeom prst="rect">
            <a:avLst/>
          </a:prstGeom>
          <a:noFill/>
          <a:ln>
            <a:noFill/>
          </a:ln>
        </p:spPr>
        <p:txBody>
          <a:bodyPr spcFirstLastPara="1" wrap="square" lIns="91425" tIns="91425" rIns="91425" bIns="91425" anchor="t" anchorCtr="0">
            <a:noAutofit/>
          </a:bodyPr>
          <a:lstStyle>
            <a:lvl1pPr lvl="0" algn="r">
              <a:lnSpc>
                <a:spcPct val="100000"/>
              </a:lnSpc>
              <a:spcBef>
                <a:spcPct val="0"/>
              </a:spcBef>
              <a:spcAft>
                <a:spcPct val="0"/>
              </a:spcAft>
              <a:buSzPts val="1300"/>
              <a:buNone/>
              <a:defRPr sz="1300"/>
            </a:lvl1pPr>
            <a:lvl2pPr lvl="1" algn="r">
              <a:lnSpc>
                <a:spcPct val="100000"/>
              </a:lnSpc>
              <a:spcBef>
                <a:spcPct val="0"/>
              </a:spcBef>
              <a:spcAft>
                <a:spcPct val="0"/>
              </a:spcAft>
              <a:buSzPts val="2100"/>
              <a:buNone/>
              <a:defRPr sz="2100"/>
            </a:lvl2pPr>
            <a:lvl3pPr lvl="2" algn="r">
              <a:lnSpc>
                <a:spcPct val="100000"/>
              </a:lnSpc>
              <a:spcBef>
                <a:spcPct val="0"/>
              </a:spcBef>
              <a:spcAft>
                <a:spcPct val="0"/>
              </a:spcAft>
              <a:buSzPts val="2100"/>
              <a:buNone/>
              <a:defRPr sz="2100"/>
            </a:lvl3pPr>
            <a:lvl4pPr lvl="3" algn="r">
              <a:lnSpc>
                <a:spcPct val="100000"/>
              </a:lnSpc>
              <a:spcBef>
                <a:spcPct val="0"/>
              </a:spcBef>
              <a:spcAft>
                <a:spcPct val="0"/>
              </a:spcAft>
              <a:buSzPts val="2100"/>
              <a:buNone/>
              <a:defRPr sz="2100"/>
            </a:lvl4pPr>
            <a:lvl5pPr lvl="4" algn="r">
              <a:lnSpc>
                <a:spcPct val="100000"/>
              </a:lnSpc>
              <a:spcBef>
                <a:spcPct val="0"/>
              </a:spcBef>
              <a:spcAft>
                <a:spcPct val="0"/>
              </a:spcAft>
              <a:buSzPts val="2100"/>
              <a:buNone/>
              <a:defRPr sz="2100"/>
            </a:lvl5pPr>
            <a:lvl6pPr lvl="5" algn="r">
              <a:lnSpc>
                <a:spcPct val="100000"/>
              </a:lnSpc>
              <a:spcBef>
                <a:spcPct val="0"/>
              </a:spcBef>
              <a:spcAft>
                <a:spcPct val="0"/>
              </a:spcAft>
              <a:buSzPts val="2100"/>
              <a:buNone/>
              <a:defRPr sz="2100"/>
            </a:lvl6pPr>
            <a:lvl7pPr lvl="6" algn="r">
              <a:lnSpc>
                <a:spcPct val="100000"/>
              </a:lnSpc>
              <a:spcBef>
                <a:spcPct val="0"/>
              </a:spcBef>
              <a:spcAft>
                <a:spcPct val="0"/>
              </a:spcAft>
              <a:buSzPts val="2100"/>
              <a:buNone/>
              <a:defRPr sz="2100"/>
            </a:lvl7pPr>
            <a:lvl8pPr lvl="7" algn="r">
              <a:lnSpc>
                <a:spcPct val="100000"/>
              </a:lnSpc>
              <a:spcBef>
                <a:spcPct val="0"/>
              </a:spcBef>
              <a:spcAft>
                <a:spcPct val="0"/>
              </a:spcAft>
              <a:buSzPts val="2100"/>
              <a:buNone/>
              <a:defRPr sz="2100"/>
            </a:lvl8pPr>
            <a:lvl9pPr lvl="8" algn="r">
              <a:lnSpc>
                <a:spcPct val="100000"/>
              </a:lnSpc>
              <a:spcBef>
                <a:spcPct val="0"/>
              </a:spcBef>
              <a:spcAft>
                <a:spcPct val="0"/>
              </a:spcAft>
              <a:buSzPts val="2100"/>
              <a:buNone/>
              <a:defRPr sz="2100"/>
            </a:lvl9pPr>
          </a:lstStyle>
          <a:p>
            <a:endParaRPr/>
          </a:p>
        </p:txBody>
      </p:sp>
      <p:sp>
        <p:nvSpPr>
          <p:cNvPr id="163" name="Google Shape;163;p56"/>
          <p:cNvSpPr txBox="1">
            <a:spLocks noGrp="1"/>
          </p:cNvSpPr>
          <p:nvPr>
            <p:ph type="title" idx="7"/>
          </p:nvPr>
        </p:nvSpPr>
        <p:spPr>
          <a:xfrm>
            <a:off x="722513" y="3347598"/>
            <a:ext cx="2675400" cy="354900"/>
          </a:xfrm>
          <a:prstGeom prst="rect">
            <a:avLst/>
          </a:prstGeom>
          <a:noFill/>
          <a:ln>
            <a:noFill/>
          </a:ln>
        </p:spPr>
        <p:txBody>
          <a:bodyPr spcFirstLastPara="1" wrap="square" lIns="91425" tIns="91425" rIns="91425" bIns="91425" anchor="b" anchorCtr="0">
            <a:noAutofit/>
          </a:bodyPr>
          <a:lstStyle>
            <a:lvl1pPr lvl="0" algn="r">
              <a:lnSpc>
                <a:spcPct val="100000"/>
              </a:lnSpc>
              <a:spcBef>
                <a:spcPct val="0"/>
              </a:spcBef>
              <a:spcAft>
                <a:spcPct val="0"/>
              </a:spcAft>
              <a:buSzPts val="1400"/>
              <a:buNone/>
              <a:defRPr sz="1400"/>
            </a:lvl1pPr>
            <a:lvl2pPr lvl="1" algn="r">
              <a:lnSpc>
                <a:spcPct val="100000"/>
              </a:lnSpc>
              <a:spcBef>
                <a:spcPct val="0"/>
              </a:spcBef>
              <a:spcAft>
                <a:spcPct val="0"/>
              </a:spcAft>
              <a:buSzPts val="1400"/>
              <a:buNone/>
              <a:defRPr sz="1400"/>
            </a:lvl2pPr>
            <a:lvl3pPr lvl="2" algn="r">
              <a:lnSpc>
                <a:spcPct val="100000"/>
              </a:lnSpc>
              <a:spcBef>
                <a:spcPct val="0"/>
              </a:spcBef>
              <a:spcAft>
                <a:spcPct val="0"/>
              </a:spcAft>
              <a:buSzPts val="1400"/>
              <a:buNone/>
              <a:defRPr sz="1400"/>
            </a:lvl3pPr>
            <a:lvl4pPr lvl="3" algn="r">
              <a:lnSpc>
                <a:spcPct val="100000"/>
              </a:lnSpc>
              <a:spcBef>
                <a:spcPct val="0"/>
              </a:spcBef>
              <a:spcAft>
                <a:spcPct val="0"/>
              </a:spcAft>
              <a:buSzPts val="1400"/>
              <a:buNone/>
              <a:defRPr sz="1400"/>
            </a:lvl4pPr>
            <a:lvl5pPr lvl="4" algn="r">
              <a:lnSpc>
                <a:spcPct val="100000"/>
              </a:lnSpc>
              <a:spcBef>
                <a:spcPct val="0"/>
              </a:spcBef>
              <a:spcAft>
                <a:spcPct val="0"/>
              </a:spcAft>
              <a:buSzPts val="1400"/>
              <a:buNone/>
              <a:defRPr sz="1400"/>
            </a:lvl5pPr>
            <a:lvl6pPr lvl="5" algn="r">
              <a:lnSpc>
                <a:spcPct val="100000"/>
              </a:lnSpc>
              <a:spcBef>
                <a:spcPct val="0"/>
              </a:spcBef>
              <a:spcAft>
                <a:spcPct val="0"/>
              </a:spcAft>
              <a:buSzPts val="1400"/>
              <a:buNone/>
              <a:defRPr sz="1400"/>
            </a:lvl6pPr>
            <a:lvl7pPr lvl="6" algn="r">
              <a:lnSpc>
                <a:spcPct val="100000"/>
              </a:lnSpc>
              <a:spcBef>
                <a:spcPct val="0"/>
              </a:spcBef>
              <a:spcAft>
                <a:spcPct val="0"/>
              </a:spcAft>
              <a:buSzPts val="1400"/>
              <a:buNone/>
              <a:defRPr sz="1400"/>
            </a:lvl7pPr>
            <a:lvl8pPr lvl="7" algn="r">
              <a:lnSpc>
                <a:spcPct val="100000"/>
              </a:lnSpc>
              <a:spcBef>
                <a:spcPct val="0"/>
              </a:spcBef>
              <a:spcAft>
                <a:spcPct val="0"/>
              </a:spcAft>
              <a:buSzPts val="1400"/>
              <a:buNone/>
              <a:defRPr sz="1400"/>
            </a:lvl8pPr>
            <a:lvl9pPr lvl="8" algn="r">
              <a:lnSpc>
                <a:spcPct val="100000"/>
              </a:lnSpc>
              <a:spcBef>
                <a:spcPct val="0"/>
              </a:spcBef>
              <a:spcAft>
                <a:spcPct val="0"/>
              </a:spcAft>
              <a:buSzPts val="1400"/>
              <a:buNone/>
              <a:defRPr sz="1400"/>
            </a:lvl9pPr>
          </a:lstStyle>
          <a:p>
            <a:endParaRPr/>
          </a:p>
        </p:txBody>
      </p:sp>
      <p:sp>
        <p:nvSpPr>
          <p:cNvPr id="164" name="Google Shape;164;p56"/>
          <p:cNvSpPr txBox="1">
            <a:spLocks noGrp="1"/>
          </p:cNvSpPr>
          <p:nvPr>
            <p:ph type="subTitle" idx="8"/>
          </p:nvPr>
        </p:nvSpPr>
        <p:spPr>
          <a:xfrm>
            <a:off x="869137" y="3622800"/>
            <a:ext cx="2528700" cy="537900"/>
          </a:xfrm>
          <a:prstGeom prst="rect">
            <a:avLst/>
          </a:prstGeom>
          <a:noFill/>
          <a:ln>
            <a:noFill/>
          </a:ln>
        </p:spPr>
        <p:txBody>
          <a:bodyPr spcFirstLastPara="1" wrap="square" lIns="91425" tIns="91425" rIns="91425" bIns="91425" anchor="t" anchorCtr="0">
            <a:noAutofit/>
          </a:bodyPr>
          <a:lstStyle>
            <a:lvl1pPr lvl="0" algn="r">
              <a:lnSpc>
                <a:spcPct val="100000"/>
              </a:lnSpc>
              <a:spcBef>
                <a:spcPct val="0"/>
              </a:spcBef>
              <a:spcAft>
                <a:spcPct val="0"/>
              </a:spcAft>
              <a:buSzPts val="1300"/>
              <a:buNone/>
              <a:defRPr sz="1300"/>
            </a:lvl1pPr>
            <a:lvl2pPr lvl="1" algn="r">
              <a:lnSpc>
                <a:spcPct val="100000"/>
              </a:lnSpc>
              <a:spcBef>
                <a:spcPct val="0"/>
              </a:spcBef>
              <a:spcAft>
                <a:spcPct val="0"/>
              </a:spcAft>
              <a:buSzPts val="2100"/>
              <a:buNone/>
              <a:defRPr sz="2100"/>
            </a:lvl2pPr>
            <a:lvl3pPr lvl="2" algn="r">
              <a:lnSpc>
                <a:spcPct val="100000"/>
              </a:lnSpc>
              <a:spcBef>
                <a:spcPct val="0"/>
              </a:spcBef>
              <a:spcAft>
                <a:spcPct val="0"/>
              </a:spcAft>
              <a:buSzPts val="2100"/>
              <a:buNone/>
              <a:defRPr sz="2100"/>
            </a:lvl3pPr>
            <a:lvl4pPr lvl="3" algn="r">
              <a:lnSpc>
                <a:spcPct val="100000"/>
              </a:lnSpc>
              <a:spcBef>
                <a:spcPct val="0"/>
              </a:spcBef>
              <a:spcAft>
                <a:spcPct val="0"/>
              </a:spcAft>
              <a:buSzPts val="2100"/>
              <a:buNone/>
              <a:defRPr sz="2100"/>
            </a:lvl4pPr>
            <a:lvl5pPr lvl="4" algn="r">
              <a:lnSpc>
                <a:spcPct val="100000"/>
              </a:lnSpc>
              <a:spcBef>
                <a:spcPct val="0"/>
              </a:spcBef>
              <a:spcAft>
                <a:spcPct val="0"/>
              </a:spcAft>
              <a:buSzPts val="2100"/>
              <a:buNone/>
              <a:defRPr sz="2100"/>
            </a:lvl5pPr>
            <a:lvl6pPr lvl="5" algn="r">
              <a:lnSpc>
                <a:spcPct val="100000"/>
              </a:lnSpc>
              <a:spcBef>
                <a:spcPct val="0"/>
              </a:spcBef>
              <a:spcAft>
                <a:spcPct val="0"/>
              </a:spcAft>
              <a:buSzPts val="2100"/>
              <a:buNone/>
              <a:defRPr sz="2100"/>
            </a:lvl6pPr>
            <a:lvl7pPr lvl="6" algn="r">
              <a:lnSpc>
                <a:spcPct val="100000"/>
              </a:lnSpc>
              <a:spcBef>
                <a:spcPct val="0"/>
              </a:spcBef>
              <a:spcAft>
                <a:spcPct val="0"/>
              </a:spcAft>
              <a:buSzPts val="2100"/>
              <a:buNone/>
              <a:defRPr sz="2100"/>
            </a:lvl7pPr>
            <a:lvl8pPr lvl="7" algn="r">
              <a:lnSpc>
                <a:spcPct val="100000"/>
              </a:lnSpc>
              <a:spcBef>
                <a:spcPct val="0"/>
              </a:spcBef>
              <a:spcAft>
                <a:spcPct val="0"/>
              </a:spcAft>
              <a:buSzPts val="2100"/>
              <a:buNone/>
              <a:defRPr sz="2100"/>
            </a:lvl8pPr>
            <a:lvl9pPr lvl="8" algn="r">
              <a:lnSpc>
                <a:spcPct val="100000"/>
              </a:lnSpc>
              <a:spcBef>
                <a:spcPct val="0"/>
              </a:spcBef>
              <a:spcAft>
                <a:spcPct val="0"/>
              </a:spcAft>
              <a:buSzPts val="2100"/>
              <a:buNone/>
              <a:defRPr sz="2100"/>
            </a:lvl9pPr>
          </a:lstStyle>
          <a:p>
            <a:endParaRPr/>
          </a:p>
        </p:txBody>
      </p:sp>
      <p:sp>
        <p:nvSpPr>
          <p:cNvPr id="165" name="Google Shape;165;p56"/>
          <p:cNvSpPr/>
          <p:nvPr/>
        </p:nvSpPr>
        <p:spPr>
          <a:xfrm>
            <a:off x="3738600" y="1533525"/>
            <a:ext cx="1666800" cy="2800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wo text">
  <p:cSld name="Title + Two text">
    <p:spTree>
      <p:nvGrpSpPr>
        <p:cNvPr id="1" name="Shape 166"/>
        <p:cNvGrpSpPr/>
        <p:nvPr/>
      </p:nvGrpSpPr>
      <p:grpSpPr>
        <a:xfrm>
          <a:off x="0" y="0"/>
          <a:ext cx="0" cy="0"/>
          <a:chOff x="0" y="0"/>
          <a:chExt cx="0" cy="0"/>
        </a:xfrm>
      </p:grpSpPr>
      <p:sp>
        <p:nvSpPr>
          <p:cNvPr id="167" name="Google Shape;167;p57"/>
          <p:cNvSpPr/>
          <p:nvPr/>
        </p:nvSpPr>
        <p:spPr>
          <a:xfrm>
            <a:off x="-13950" y="2683850"/>
            <a:ext cx="3056700" cy="2459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7"/>
          <p:cNvSpPr/>
          <p:nvPr/>
        </p:nvSpPr>
        <p:spPr>
          <a:xfrm>
            <a:off x="6490450" y="0"/>
            <a:ext cx="2653500" cy="2868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70" name="Google Shape;170;p5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71" name="Google Shape;171;p57"/>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
        <p:nvSpPr>
          <p:cNvPr id="172" name="Google Shape;172;p57"/>
          <p:cNvSpPr txBox="1">
            <a:spLocks noGrp="1"/>
          </p:cNvSpPr>
          <p:nvPr>
            <p:ph type="subTitle" idx="1"/>
          </p:nvPr>
        </p:nvSpPr>
        <p:spPr>
          <a:xfrm>
            <a:off x="705225" y="1241225"/>
            <a:ext cx="2795100" cy="10416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73" name="Google Shape;173;p57"/>
          <p:cNvSpPr txBox="1">
            <a:spLocks noGrp="1"/>
          </p:cNvSpPr>
          <p:nvPr>
            <p:ph type="subTitle" idx="2"/>
          </p:nvPr>
        </p:nvSpPr>
        <p:spPr>
          <a:xfrm>
            <a:off x="5643600" y="3318500"/>
            <a:ext cx="2795100" cy="10416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174"/>
        <p:cNvGrpSpPr/>
        <p:nvPr/>
      </p:nvGrpSpPr>
      <p:grpSpPr>
        <a:xfrm>
          <a:off x="0" y="0"/>
          <a:ext cx="0" cy="0"/>
          <a:chOff x="0" y="0"/>
          <a:chExt cx="0" cy="0"/>
        </a:xfrm>
      </p:grpSpPr>
      <p:sp>
        <p:nvSpPr>
          <p:cNvPr id="175" name="Google Shape;175;p58"/>
          <p:cNvSpPr/>
          <p:nvPr/>
        </p:nvSpPr>
        <p:spPr>
          <a:xfrm>
            <a:off x="5792550" y="0"/>
            <a:ext cx="33516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 name="Google Shape;176;p58"/>
          <p:cNvSpPr txBox="1">
            <a:spLocks noGrp="1"/>
          </p:cNvSpPr>
          <p:nvPr>
            <p:ph type="body" idx="1"/>
          </p:nvPr>
        </p:nvSpPr>
        <p:spPr>
          <a:xfrm>
            <a:off x="705225" y="1497050"/>
            <a:ext cx="4366800" cy="3071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77" name="Google Shape;177;p5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78" name="Google Shape;178;p58"/>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FFFF"/>
                </a:solidFill>
                <a:effectLst/>
                <a:latin typeface="Arial"/>
                <a:ea typeface="Arial"/>
                <a:cs typeface="Arial"/>
              </a:rPr>
              <a:t>COVID-19</a:t>
            </a:r>
            <a:endParaRPr sz="900" b="0" i="0" u="none" strike="noStrike" cap="none">
              <a:solidFill>
                <a:schemeClr val="lt1"/>
              </a:solidFill>
              <a:latin typeface="Arial"/>
              <a:ea typeface="Arial"/>
              <a:cs typeface="Arial"/>
              <a:sym typeface="Arial"/>
            </a:endParaRPr>
          </a:p>
        </p:txBody>
      </p:sp>
      <p:cxnSp>
        <p:nvCxnSpPr>
          <p:cNvPr id="179" name="Google Shape;179;p58"/>
          <p:cNvCxnSpPr/>
          <p:nvPr/>
        </p:nvCxnSpPr>
        <p:spPr>
          <a:xfrm rot="10800000">
            <a:off x="5757525" y="4940300"/>
            <a:ext cx="28347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Columns  1">
  <p:cSld name="Title + Two Columns  1">
    <p:spTree>
      <p:nvGrpSpPr>
        <p:cNvPr id="1" name="Shape 180"/>
        <p:cNvGrpSpPr/>
        <p:nvPr/>
      </p:nvGrpSpPr>
      <p:grpSpPr>
        <a:xfrm>
          <a:off x="0" y="0"/>
          <a:ext cx="0" cy="0"/>
          <a:chOff x="0" y="0"/>
          <a:chExt cx="0" cy="0"/>
        </a:xfrm>
      </p:grpSpPr>
      <p:sp>
        <p:nvSpPr>
          <p:cNvPr id="181" name="Google Shape;181;p59"/>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82" name="Google Shape;182;p59"/>
          <p:cNvSpPr txBox="1">
            <a:spLocks noGrp="1"/>
          </p:cNvSpPr>
          <p:nvPr>
            <p:ph type="title" idx="2"/>
          </p:nvPr>
        </p:nvSpPr>
        <p:spPr>
          <a:xfrm>
            <a:off x="1670763" y="3194675"/>
            <a:ext cx="2207400" cy="3585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3" name="Google Shape;183;p59"/>
          <p:cNvSpPr txBox="1">
            <a:spLocks noGrp="1"/>
          </p:cNvSpPr>
          <p:nvPr>
            <p:ph type="subTitle" idx="1"/>
          </p:nvPr>
        </p:nvSpPr>
        <p:spPr>
          <a:xfrm>
            <a:off x="1670763" y="3553150"/>
            <a:ext cx="2207400" cy="8124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200"/>
              <a:buNone/>
              <a:defRPr sz="1200"/>
            </a:lvl1pPr>
            <a:lvl2pPr lvl="1" algn="ctr">
              <a:lnSpc>
                <a:spcPct val="100000"/>
              </a:lnSpc>
              <a:spcBef>
                <a:spcPct val="0"/>
              </a:spcBef>
              <a:spcAft>
                <a:spcPct val="0"/>
              </a:spcAft>
              <a:buSzPts val="1200"/>
              <a:buNone/>
              <a:defRPr sz="1200"/>
            </a:lvl2pPr>
            <a:lvl3pPr lvl="2" algn="ctr">
              <a:lnSpc>
                <a:spcPct val="100000"/>
              </a:lnSpc>
              <a:spcBef>
                <a:spcPct val="0"/>
              </a:spcBef>
              <a:spcAft>
                <a:spcPct val="0"/>
              </a:spcAft>
              <a:buSzPts val="1200"/>
              <a:buNone/>
              <a:defRPr sz="1200"/>
            </a:lvl3pPr>
            <a:lvl4pPr lvl="3" algn="ctr">
              <a:lnSpc>
                <a:spcPct val="100000"/>
              </a:lnSpc>
              <a:spcBef>
                <a:spcPct val="0"/>
              </a:spcBef>
              <a:spcAft>
                <a:spcPct val="0"/>
              </a:spcAft>
              <a:buSzPts val="1200"/>
              <a:buNone/>
              <a:defRPr sz="1200"/>
            </a:lvl4pPr>
            <a:lvl5pPr lvl="4" algn="ctr">
              <a:lnSpc>
                <a:spcPct val="100000"/>
              </a:lnSpc>
              <a:spcBef>
                <a:spcPct val="0"/>
              </a:spcBef>
              <a:spcAft>
                <a:spcPct val="0"/>
              </a:spcAft>
              <a:buSzPts val="1200"/>
              <a:buNone/>
              <a:defRPr sz="1200"/>
            </a:lvl5pPr>
            <a:lvl6pPr lvl="5" algn="ctr">
              <a:lnSpc>
                <a:spcPct val="100000"/>
              </a:lnSpc>
              <a:spcBef>
                <a:spcPct val="0"/>
              </a:spcBef>
              <a:spcAft>
                <a:spcPct val="0"/>
              </a:spcAft>
              <a:buSzPts val="1200"/>
              <a:buNone/>
              <a:defRPr sz="1200"/>
            </a:lvl6pPr>
            <a:lvl7pPr lvl="6" algn="ctr">
              <a:lnSpc>
                <a:spcPct val="100000"/>
              </a:lnSpc>
              <a:spcBef>
                <a:spcPct val="0"/>
              </a:spcBef>
              <a:spcAft>
                <a:spcPct val="0"/>
              </a:spcAft>
              <a:buSzPts val="1200"/>
              <a:buNone/>
              <a:defRPr sz="1200"/>
            </a:lvl7pPr>
            <a:lvl8pPr lvl="7" algn="ctr">
              <a:lnSpc>
                <a:spcPct val="100000"/>
              </a:lnSpc>
              <a:spcBef>
                <a:spcPct val="0"/>
              </a:spcBef>
              <a:spcAft>
                <a:spcPct val="0"/>
              </a:spcAft>
              <a:buSzPts val="1200"/>
              <a:buNone/>
              <a:defRPr sz="1200"/>
            </a:lvl8pPr>
            <a:lvl9pPr lvl="8" algn="ctr">
              <a:lnSpc>
                <a:spcPct val="100000"/>
              </a:lnSpc>
              <a:spcBef>
                <a:spcPct val="0"/>
              </a:spcBef>
              <a:spcAft>
                <a:spcPct val="0"/>
              </a:spcAft>
              <a:buSzPts val="1200"/>
              <a:buNone/>
              <a:defRPr sz="1200"/>
            </a:lvl9pPr>
          </a:lstStyle>
          <a:p>
            <a:endParaRPr/>
          </a:p>
        </p:txBody>
      </p:sp>
      <p:sp>
        <p:nvSpPr>
          <p:cNvPr id="184" name="Google Shape;184;p59"/>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5" name="Google Shape;185;p59"/>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86" name="Google Shape;186;p59"/>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187" name="Google Shape;187;p59"/>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188" name="Google Shape;188;p59"/>
          <p:cNvSpPr txBox="1">
            <a:spLocks noGrp="1"/>
          </p:cNvSpPr>
          <p:nvPr>
            <p:ph type="title" idx="3"/>
          </p:nvPr>
        </p:nvSpPr>
        <p:spPr>
          <a:xfrm>
            <a:off x="5265838" y="3194675"/>
            <a:ext cx="2207400" cy="3585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9" name="Google Shape;189;p59"/>
          <p:cNvSpPr txBox="1">
            <a:spLocks noGrp="1"/>
          </p:cNvSpPr>
          <p:nvPr>
            <p:ph type="subTitle" idx="4"/>
          </p:nvPr>
        </p:nvSpPr>
        <p:spPr>
          <a:xfrm>
            <a:off x="5265838" y="3553150"/>
            <a:ext cx="2207400" cy="8124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200"/>
              <a:buNone/>
              <a:defRPr sz="1200"/>
            </a:lvl1pPr>
            <a:lvl2pPr lvl="1" algn="ctr">
              <a:lnSpc>
                <a:spcPct val="100000"/>
              </a:lnSpc>
              <a:spcBef>
                <a:spcPct val="0"/>
              </a:spcBef>
              <a:spcAft>
                <a:spcPct val="0"/>
              </a:spcAft>
              <a:buSzPts val="1200"/>
              <a:buNone/>
              <a:defRPr sz="1200"/>
            </a:lvl2pPr>
            <a:lvl3pPr lvl="2" algn="ctr">
              <a:lnSpc>
                <a:spcPct val="100000"/>
              </a:lnSpc>
              <a:spcBef>
                <a:spcPct val="0"/>
              </a:spcBef>
              <a:spcAft>
                <a:spcPct val="0"/>
              </a:spcAft>
              <a:buSzPts val="1200"/>
              <a:buNone/>
              <a:defRPr sz="1200"/>
            </a:lvl3pPr>
            <a:lvl4pPr lvl="3" algn="ctr">
              <a:lnSpc>
                <a:spcPct val="100000"/>
              </a:lnSpc>
              <a:spcBef>
                <a:spcPct val="0"/>
              </a:spcBef>
              <a:spcAft>
                <a:spcPct val="0"/>
              </a:spcAft>
              <a:buSzPts val="1200"/>
              <a:buNone/>
              <a:defRPr sz="1200"/>
            </a:lvl4pPr>
            <a:lvl5pPr lvl="4" algn="ctr">
              <a:lnSpc>
                <a:spcPct val="100000"/>
              </a:lnSpc>
              <a:spcBef>
                <a:spcPct val="0"/>
              </a:spcBef>
              <a:spcAft>
                <a:spcPct val="0"/>
              </a:spcAft>
              <a:buSzPts val="1200"/>
              <a:buNone/>
              <a:defRPr sz="1200"/>
            </a:lvl5pPr>
            <a:lvl6pPr lvl="5" algn="ctr">
              <a:lnSpc>
                <a:spcPct val="100000"/>
              </a:lnSpc>
              <a:spcBef>
                <a:spcPct val="0"/>
              </a:spcBef>
              <a:spcAft>
                <a:spcPct val="0"/>
              </a:spcAft>
              <a:buSzPts val="1200"/>
              <a:buNone/>
              <a:defRPr sz="1200"/>
            </a:lvl6pPr>
            <a:lvl7pPr lvl="6" algn="ctr">
              <a:lnSpc>
                <a:spcPct val="100000"/>
              </a:lnSpc>
              <a:spcBef>
                <a:spcPct val="0"/>
              </a:spcBef>
              <a:spcAft>
                <a:spcPct val="0"/>
              </a:spcAft>
              <a:buSzPts val="1200"/>
              <a:buNone/>
              <a:defRPr sz="1200"/>
            </a:lvl7pPr>
            <a:lvl8pPr lvl="7" algn="ctr">
              <a:lnSpc>
                <a:spcPct val="100000"/>
              </a:lnSpc>
              <a:spcBef>
                <a:spcPct val="0"/>
              </a:spcBef>
              <a:spcAft>
                <a:spcPct val="0"/>
              </a:spcAft>
              <a:buSzPts val="1200"/>
              <a:buNone/>
              <a:defRPr sz="1200"/>
            </a:lvl8pPr>
            <a:lvl9pPr lvl="8" algn="ctr">
              <a:lnSpc>
                <a:spcPct val="100000"/>
              </a:lnSpc>
              <a:spcBef>
                <a:spcPct val="0"/>
              </a:spcBef>
              <a:spcAft>
                <a:spcPct val="0"/>
              </a:spcAft>
              <a:buSzPts val="1200"/>
              <a:buNone/>
              <a:defRPr sz="1200"/>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90"/>
        <p:cNvGrpSpPr/>
        <p:nvPr/>
      </p:nvGrpSpPr>
      <p:grpSpPr>
        <a:xfrm>
          <a:off x="0" y="0"/>
          <a:ext cx="0" cy="0"/>
          <a:chOff x="0" y="0"/>
          <a:chExt cx="0" cy="0"/>
        </a:xfrm>
      </p:grpSpPr>
      <p:sp>
        <p:nvSpPr>
          <p:cNvPr id="191" name="Google Shape;191;p60"/>
          <p:cNvSpPr/>
          <p:nvPr/>
        </p:nvSpPr>
        <p:spPr>
          <a:xfrm flipH="1">
            <a:off x="275" y="0"/>
            <a:ext cx="5300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2" name="Google Shape;192;p60"/>
          <p:cNvSpPr txBox="1">
            <a:spLocks noGrp="1"/>
          </p:cNvSpPr>
          <p:nvPr>
            <p:ph type="title"/>
          </p:nvPr>
        </p:nvSpPr>
        <p:spPr>
          <a:xfrm>
            <a:off x="705222" y="7615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3600"/>
              <a:buNone/>
              <a:defRPr sz="36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193" name="Google Shape;193;p60"/>
          <p:cNvSpPr txBox="1">
            <a:spLocks noGrp="1"/>
          </p:cNvSpPr>
          <p:nvPr>
            <p:ph type="body" idx="1"/>
          </p:nvPr>
        </p:nvSpPr>
        <p:spPr>
          <a:xfrm>
            <a:off x="705225" y="1517250"/>
            <a:ext cx="2808000" cy="1247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ct val="0"/>
              </a:spcBef>
              <a:spcAft>
                <a:spcPct val="0"/>
              </a:spcAft>
              <a:buClr>
                <a:schemeClr val="lt1"/>
              </a:buClr>
              <a:buSzPts val="1200"/>
              <a:buChar char="●"/>
              <a:defRPr sz="1200">
                <a:solidFill>
                  <a:schemeClr val="lt1"/>
                </a:solidFill>
              </a:defRPr>
            </a:lvl1pPr>
            <a:lvl2pPr marL="914400" lvl="1" indent="-304800" algn="l">
              <a:lnSpc>
                <a:spcPct val="100000"/>
              </a:lnSpc>
              <a:spcBef>
                <a:spcPts val="1600"/>
              </a:spcBef>
              <a:spcAft>
                <a:spcPct val="0"/>
              </a:spcAft>
              <a:buClr>
                <a:schemeClr val="lt1"/>
              </a:buClr>
              <a:buSzPts val="1200"/>
              <a:buChar char="○"/>
              <a:defRPr sz="1200">
                <a:solidFill>
                  <a:schemeClr val="lt1"/>
                </a:solidFill>
              </a:defRPr>
            </a:lvl2pPr>
            <a:lvl3pPr marL="1371600" lvl="2" indent="-304800" algn="l">
              <a:lnSpc>
                <a:spcPct val="100000"/>
              </a:lnSpc>
              <a:spcBef>
                <a:spcPts val="1600"/>
              </a:spcBef>
              <a:spcAft>
                <a:spcPct val="0"/>
              </a:spcAft>
              <a:buClr>
                <a:schemeClr val="lt1"/>
              </a:buClr>
              <a:buSzPts val="1200"/>
              <a:buChar char="■"/>
              <a:defRPr sz="1200">
                <a:solidFill>
                  <a:schemeClr val="lt1"/>
                </a:solidFill>
              </a:defRPr>
            </a:lvl3pPr>
            <a:lvl4pPr marL="1828800" lvl="3" indent="-304800" algn="l">
              <a:lnSpc>
                <a:spcPct val="100000"/>
              </a:lnSpc>
              <a:spcBef>
                <a:spcPts val="1600"/>
              </a:spcBef>
              <a:spcAft>
                <a:spcPct val="0"/>
              </a:spcAft>
              <a:buClr>
                <a:schemeClr val="lt1"/>
              </a:buClr>
              <a:buSzPts val="1200"/>
              <a:buChar char="●"/>
              <a:defRPr sz="1200">
                <a:solidFill>
                  <a:schemeClr val="lt1"/>
                </a:solidFill>
              </a:defRPr>
            </a:lvl4pPr>
            <a:lvl5pPr marL="2286000" lvl="4" indent="-304800" algn="l">
              <a:lnSpc>
                <a:spcPct val="100000"/>
              </a:lnSpc>
              <a:spcBef>
                <a:spcPts val="1600"/>
              </a:spcBef>
              <a:spcAft>
                <a:spcPct val="0"/>
              </a:spcAft>
              <a:buClr>
                <a:schemeClr val="lt1"/>
              </a:buClr>
              <a:buSzPts val="1200"/>
              <a:buChar char="○"/>
              <a:defRPr sz="1200">
                <a:solidFill>
                  <a:schemeClr val="lt1"/>
                </a:solidFill>
              </a:defRPr>
            </a:lvl5pPr>
            <a:lvl6pPr marL="2743200" lvl="5" indent="-304800" algn="l">
              <a:lnSpc>
                <a:spcPct val="100000"/>
              </a:lnSpc>
              <a:spcBef>
                <a:spcPts val="1600"/>
              </a:spcBef>
              <a:spcAft>
                <a:spcPct val="0"/>
              </a:spcAft>
              <a:buClr>
                <a:schemeClr val="lt1"/>
              </a:buClr>
              <a:buSzPts val="1200"/>
              <a:buChar char="■"/>
              <a:defRPr sz="1200">
                <a:solidFill>
                  <a:schemeClr val="lt1"/>
                </a:solidFill>
              </a:defRPr>
            </a:lvl6pPr>
            <a:lvl7pPr marL="3200400" lvl="6" indent="-304800" algn="l">
              <a:lnSpc>
                <a:spcPct val="100000"/>
              </a:lnSpc>
              <a:spcBef>
                <a:spcPts val="1600"/>
              </a:spcBef>
              <a:spcAft>
                <a:spcPct val="0"/>
              </a:spcAft>
              <a:buClr>
                <a:schemeClr val="lt1"/>
              </a:buClr>
              <a:buSzPts val="1200"/>
              <a:buChar char="●"/>
              <a:defRPr sz="1200">
                <a:solidFill>
                  <a:schemeClr val="lt1"/>
                </a:solidFill>
              </a:defRPr>
            </a:lvl7pPr>
            <a:lvl8pPr marL="3657600" lvl="7" indent="-304800" algn="l">
              <a:lnSpc>
                <a:spcPct val="100000"/>
              </a:lnSpc>
              <a:spcBef>
                <a:spcPts val="1600"/>
              </a:spcBef>
              <a:spcAft>
                <a:spcPct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60"/>
          <p:cNvSpPr txBox="1"/>
          <p:nvPr/>
        </p:nvSpPr>
        <p:spPr>
          <a:xfrm>
            <a:off x="705225" y="2839250"/>
            <a:ext cx="2574900" cy="82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MENTIONS : Ce modèle de présentation a été créé par </a:t>
            </a:r>
            <a:r>
              <a:rPr lang="fr-FR" sz="1000" b="0" i="0" strike="noStrike" cap="none" spc="0" baseline="0">
                <a:solidFill>
                  <a:srgbClr val="FFFFFF"/>
                </a:solidFill>
                <a:effectLst/>
                <a:latin typeface="Montserrat"/>
                <a:ea typeface="Montserrat"/>
                <a:cs typeface="Montserrat"/>
                <a:hlinkClick r:id="rId2" history="0"/>
              </a:rPr>
              <a:t>Slidesgo</a:t>
            </a:r>
            <a:r>
              <a:rPr lang="fr-FR" sz="1000" b="0" i="0" strike="noStrike" cap="none" spc="0" baseline="0">
                <a:solidFill>
                  <a:srgbClr val="FFFFFF"/>
                </a:solidFill>
                <a:effectLst/>
                <a:latin typeface="Montserrat"/>
                <a:ea typeface="Montserrat"/>
                <a:cs typeface="Montserrat"/>
              </a:rPr>
              <a:t>, notamment les icônes par </a:t>
            </a:r>
            <a:r>
              <a:rPr lang="fr-FR" sz="1000" b="0" i="0" strike="noStrike" cap="none" spc="0" baseline="0">
                <a:solidFill>
                  <a:srgbClr val="FFFFFF"/>
                </a:solidFill>
                <a:effectLst/>
                <a:latin typeface="Montserrat"/>
                <a:ea typeface="Montserrat"/>
                <a:cs typeface="Montserrat"/>
                <a:hlinkClick r:id="rId3" history="0"/>
              </a:rPr>
              <a:t>Flaticon</a:t>
            </a:r>
            <a:r>
              <a:rPr lang="fr-FR" sz="1000" b="0" i="0" strike="noStrike" cap="none" spc="0" baseline="0">
                <a:solidFill>
                  <a:srgbClr val="FFFFFF"/>
                </a:solidFill>
                <a:effectLst/>
                <a:latin typeface="Montserrat"/>
                <a:ea typeface="Montserrat"/>
                <a:cs typeface="Montserrat"/>
              </a:rPr>
              <a:t>, et les infographies et images par </a:t>
            </a:r>
            <a:r>
              <a:rPr lang="fr-FR" sz="1000" b="0" i="0" strike="noStrike" cap="none" spc="0" baseline="0">
                <a:solidFill>
                  <a:srgbClr val="FFFFFF"/>
                </a:solidFill>
                <a:effectLst/>
                <a:latin typeface="Montserrat"/>
                <a:ea typeface="Montserrat"/>
                <a:cs typeface="Montserrat"/>
                <a:hlinkClick r:id="rId4" history="0"/>
              </a:rPr>
              <a:t>Freepik</a:t>
            </a:r>
            <a:r>
              <a:rPr lang="fr-FR" sz="1000" b="0" i="0" strike="noStrike" cap="none" spc="0" baseline="0">
                <a:solidFill>
                  <a:srgbClr val="FFFFFF"/>
                </a:solidFill>
                <a:effectLst/>
                <a:latin typeface="Montserrat"/>
                <a:ea typeface="Montserrat"/>
                <a:cs typeface="Montserrat"/>
              </a:rPr>
              <a:t>. </a:t>
            </a:r>
            <a:endParaRPr sz="1000" b="0" i="0" u="none" strike="noStrike" cap="none">
              <a:solidFill>
                <a:schemeClr val="lt1"/>
              </a:solidFill>
              <a:latin typeface="Montserrat"/>
              <a:ea typeface="Montserrat"/>
              <a:cs typeface="Montserrat"/>
              <a:sym typeface="Montserrat"/>
            </a:endParaRPr>
          </a:p>
          <a:p>
            <a:pPr marL="0" marR="0" lvl="0" indent="0" algn="l" rtl="0">
              <a:lnSpc>
                <a:spcPct val="115000"/>
              </a:lnSpc>
              <a:spcBef>
                <a:spcPts val="300"/>
              </a:spcBef>
              <a:spcAft>
                <a:spcPct val="0"/>
              </a:spcAft>
              <a:buClr>
                <a:srgbClr val="000000"/>
              </a:buClr>
              <a:buSzPts val="1000"/>
              <a:buFont typeface="Arial"/>
              <a:buNone/>
            </a:pPr>
            <a:endParaRPr sz="1000" b="0" i="0" u="none" strike="noStrike" cap="none">
              <a:solidFill>
                <a:schemeClr val="lt1"/>
              </a:solidFill>
              <a:latin typeface="Montserrat"/>
              <a:ea typeface="Montserrat"/>
              <a:cs typeface="Montserrat"/>
              <a:sym typeface="Montserrat"/>
            </a:endParaRPr>
          </a:p>
          <a:p>
            <a:pPr marL="0" marR="0" lvl="0" indent="0" algn="l" rtl="0">
              <a:lnSpc>
                <a:spcPct val="100000"/>
              </a:lnSpc>
              <a:spcBef>
                <a:spcPct val="0"/>
              </a:spcBef>
              <a:spcAft>
                <a:spcPct val="0"/>
              </a:spcAft>
              <a:buClr>
                <a:srgbClr val="000000"/>
              </a:buClr>
              <a:buSzPts val="1000"/>
              <a:buFont typeface="Arial"/>
              <a:buNone/>
            </a:pPr>
            <a:endParaRPr sz="1000" b="0" i="0" u="none" strike="noStrike" cap="none">
              <a:solidFill>
                <a:schemeClr val="lt1"/>
              </a:solidFill>
              <a:latin typeface="Montserrat"/>
              <a:ea typeface="Montserrat"/>
              <a:cs typeface="Montserrat"/>
              <a:sym typeface="Montserrat"/>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195"/>
        <p:cNvGrpSpPr/>
        <p:nvPr/>
      </p:nvGrpSpPr>
      <p:grpSpPr>
        <a:xfrm>
          <a:off x="0" y="0"/>
          <a:ext cx="0" cy="0"/>
          <a:chOff x="0" y="0"/>
          <a:chExt cx="0" cy="0"/>
        </a:xfrm>
      </p:grpSpPr>
      <p:sp>
        <p:nvSpPr>
          <p:cNvPr id="196" name="Google Shape;196;p61"/>
          <p:cNvSpPr/>
          <p:nvPr/>
        </p:nvSpPr>
        <p:spPr>
          <a:xfrm>
            <a:off x="2207650" y="1307425"/>
            <a:ext cx="6936600" cy="3856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61"/>
          <p:cNvSpPr txBox="1">
            <a:spLocks noGrp="1"/>
          </p:cNvSpPr>
          <p:nvPr>
            <p:ph type="body" idx="1"/>
          </p:nvPr>
        </p:nvSpPr>
        <p:spPr>
          <a:xfrm>
            <a:off x="2577375" y="1699975"/>
            <a:ext cx="4366800" cy="30717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Clr>
                <a:schemeClr val="lt1"/>
              </a:buClr>
              <a:buSzPts val="1300"/>
              <a:buChar char="●"/>
              <a:defRPr sz="1300">
                <a:solidFill>
                  <a:schemeClr val="lt1"/>
                </a:solidFill>
              </a:defRPr>
            </a:lvl1pPr>
            <a:lvl2pPr marL="914400" lvl="1" indent="-311150" algn="l">
              <a:lnSpc>
                <a:spcPct val="100000"/>
              </a:lnSpc>
              <a:spcBef>
                <a:spcPts val="1600"/>
              </a:spcBef>
              <a:spcAft>
                <a:spcPct val="0"/>
              </a:spcAft>
              <a:buClr>
                <a:schemeClr val="lt1"/>
              </a:buClr>
              <a:buSzPts val="1300"/>
              <a:buChar char="○"/>
              <a:defRPr sz="1300">
                <a:solidFill>
                  <a:schemeClr val="lt1"/>
                </a:solidFill>
              </a:defRPr>
            </a:lvl2pPr>
            <a:lvl3pPr marL="1371600" lvl="2" indent="-311150" algn="l">
              <a:lnSpc>
                <a:spcPct val="100000"/>
              </a:lnSpc>
              <a:spcBef>
                <a:spcPts val="1600"/>
              </a:spcBef>
              <a:spcAft>
                <a:spcPct val="0"/>
              </a:spcAft>
              <a:buClr>
                <a:schemeClr val="lt1"/>
              </a:buClr>
              <a:buSzPts val="1300"/>
              <a:buChar char="■"/>
              <a:defRPr sz="1300">
                <a:solidFill>
                  <a:schemeClr val="lt1"/>
                </a:solidFill>
              </a:defRPr>
            </a:lvl3pPr>
            <a:lvl4pPr marL="1828800" lvl="3" indent="-311150" algn="l">
              <a:lnSpc>
                <a:spcPct val="100000"/>
              </a:lnSpc>
              <a:spcBef>
                <a:spcPts val="1600"/>
              </a:spcBef>
              <a:spcAft>
                <a:spcPct val="0"/>
              </a:spcAft>
              <a:buClr>
                <a:schemeClr val="lt1"/>
              </a:buClr>
              <a:buSzPts val="1300"/>
              <a:buChar char="●"/>
              <a:defRPr sz="1300">
                <a:solidFill>
                  <a:schemeClr val="lt1"/>
                </a:solidFill>
              </a:defRPr>
            </a:lvl4pPr>
            <a:lvl5pPr marL="2286000" lvl="4" indent="-311150" algn="l">
              <a:lnSpc>
                <a:spcPct val="100000"/>
              </a:lnSpc>
              <a:spcBef>
                <a:spcPts val="1600"/>
              </a:spcBef>
              <a:spcAft>
                <a:spcPct val="0"/>
              </a:spcAft>
              <a:buClr>
                <a:schemeClr val="lt1"/>
              </a:buClr>
              <a:buSzPts val="1300"/>
              <a:buChar char="○"/>
              <a:defRPr sz="1300">
                <a:solidFill>
                  <a:schemeClr val="lt1"/>
                </a:solidFill>
              </a:defRPr>
            </a:lvl5pPr>
            <a:lvl6pPr marL="2743200" lvl="5" indent="-311150" algn="l">
              <a:lnSpc>
                <a:spcPct val="100000"/>
              </a:lnSpc>
              <a:spcBef>
                <a:spcPts val="1600"/>
              </a:spcBef>
              <a:spcAft>
                <a:spcPct val="0"/>
              </a:spcAft>
              <a:buClr>
                <a:schemeClr val="lt1"/>
              </a:buClr>
              <a:buSzPts val="1300"/>
              <a:buChar char="■"/>
              <a:defRPr sz="1300">
                <a:solidFill>
                  <a:schemeClr val="lt1"/>
                </a:solidFill>
              </a:defRPr>
            </a:lvl6pPr>
            <a:lvl7pPr marL="3200400" lvl="6" indent="-311150" algn="l">
              <a:lnSpc>
                <a:spcPct val="100000"/>
              </a:lnSpc>
              <a:spcBef>
                <a:spcPts val="1600"/>
              </a:spcBef>
              <a:spcAft>
                <a:spcPct val="0"/>
              </a:spcAft>
              <a:buClr>
                <a:schemeClr val="lt1"/>
              </a:buClr>
              <a:buSzPts val="1300"/>
              <a:buChar char="●"/>
              <a:defRPr sz="1300">
                <a:solidFill>
                  <a:schemeClr val="lt1"/>
                </a:solidFill>
              </a:defRPr>
            </a:lvl7pPr>
            <a:lvl8pPr marL="3657600" lvl="7" indent="-311150" algn="l">
              <a:lnSpc>
                <a:spcPct val="100000"/>
              </a:lnSpc>
              <a:spcBef>
                <a:spcPts val="1600"/>
              </a:spcBef>
              <a:spcAft>
                <a:spcPct val="0"/>
              </a:spcAft>
              <a:buClr>
                <a:schemeClr val="lt1"/>
              </a:buClr>
              <a:buSzPts val="1300"/>
              <a:buChar char="○"/>
              <a:defRPr sz="1300">
                <a:solidFill>
                  <a:schemeClr val="lt1"/>
                </a:solidFill>
              </a:defRPr>
            </a:lvl8pPr>
            <a:lvl9pPr marL="4114800" lvl="8" indent="-311150" algn="l">
              <a:lnSpc>
                <a:spcPct val="100000"/>
              </a:lnSpc>
              <a:spcBef>
                <a:spcPts val="1600"/>
              </a:spcBef>
              <a:spcAft>
                <a:spcPts val="1600"/>
              </a:spcAft>
              <a:buClr>
                <a:schemeClr val="lt1"/>
              </a:buClr>
              <a:buSzPts val="1300"/>
              <a:buChar char="■"/>
              <a:defRPr sz="1300">
                <a:solidFill>
                  <a:schemeClr val="lt1"/>
                </a:solidFill>
              </a:defRPr>
            </a:lvl9pPr>
          </a:lstStyle>
          <a:p>
            <a:endParaRPr/>
          </a:p>
        </p:txBody>
      </p:sp>
      <p:sp>
        <p:nvSpPr>
          <p:cNvPr id="198" name="Google Shape;198;p6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hree Columns">
  <p:cSld name="Title + Text">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800" b="1"/>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06" name="Google Shape;206;p28"/>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7" name="Google Shape;207;p28"/>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208" name="Google Shape;208;p28"/>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209" name="Google Shape;209;p28"/>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12" name="Google Shape;212;p29"/>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13" name="Google Shape;213;p29"/>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14" name="Google Shape;214;p29"/>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15" name="Google Shape;215;p29"/>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16" name="Google Shape;216;p29"/>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17" name="Google Shape;217;p29"/>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18" name="Google Shape;218;p29"/>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19" name="Google Shape;219;p29"/>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20" name="Google Shape;220;p29"/>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21" name="Google Shape;221;p29"/>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22" name="Google Shape;222;p29"/>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23" name="Google Shape;223;p29"/>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24" name="Google Shape;224;p29"/>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25" name="Google Shape;225;p29"/>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26" name="Google Shape;226;p29"/>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7" name="Google Shape;227;p29"/>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228" name="Google Shape;228;p29"/>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229"/>
        <p:cNvGrpSpPr/>
        <p:nvPr/>
      </p:nvGrpSpPr>
      <p:grpSpPr>
        <a:xfrm>
          <a:off x="0" y="0"/>
          <a:ext cx="0" cy="0"/>
          <a:chOff x="0" y="0"/>
          <a:chExt cx="0" cy="0"/>
        </a:xfrm>
      </p:grpSpPr>
      <p:grpSp>
        <p:nvGrpSpPr>
          <p:cNvPr id="230" name="Google Shape;230;p33"/>
          <p:cNvGrpSpPr/>
          <p:nvPr/>
        </p:nvGrpSpPr>
        <p:grpSpPr>
          <a:xfrm>
            <a:off x="0" y="0"/>
            <a:ext cx="9144000" cy="5143475"/>
            <a:chOff x="0" y="0"/>
            <a:chExt cx="9144000" cy="5143475"/>
          </a:xfrm>
        </p:grpSpPr>
        <p:grpSp>
          <p:nvGrpSpPr>
            <p:cNvPr id="231" name="Google Shape;231;p33"/>
            <p:cNvGrpSpPr/>
            <p:nvPr/>
          </p:nvGrpSpPr>
          <p:grpSpPr>
            <a:xfrm>
              <a:off x="0" y="0"/>
              <a:ext cx="9144000" cy="5143475"/>
              <a:chOff x="0" y="0"/>
              <a:chExt cx="9144000" cy="5143475"/>
            </a:xfrm>
          </p:grpSpPr>
          <p:sp>
            <p:nvSpPr>
              <p:cNvPr id="232" name="Google Shape;232;p33"/>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3"/>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3"/>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3"/>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33"/>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33"/>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1800"/>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238"/>
        <p:cNvGrpSpPr/>
        <p:nvPr/>
      </p:nvGrpSpPr>
      <p:grpSpPr>
        <a:xfrm>
          <a:off x="0" y="0"/>
          <a:ext cx="0" cy="0"/>
          <a:chOff x="0" y="0"/>
          <a:chExt cx="0" cy="0"/>
        </a:xfrm>
      </p:grpSpPr>
      <p:sp>
        <p:nvSpPr>
          <p:cNvPr id="239" name="Google Shape;239;p35"/>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35"/>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241" name="Google Shape;241;p35"/>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242" name="Google Shape;242;p35"/>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243" name="Google Shape;243;p35"/>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wo Lists">
  <p:cSld name="Title + Two Lists">
    <p:spTree>
      <p:nvGrpSpPr>
        <p:cNvPr id="1" name="Shape 22"/>
        <p:cNvGrpSpPr/>
        <p:nvPr/>
      </p:nvGrpSpPr>
      <p:grpSpPr>
        <a:xfrm>
          <a:off x="0" y="0"/>
          <a:ext cx="0" cy="0"/>
          <a:chOff x="0" y="0"/>
          <a:chExt cx="0" cy="0"/>
        </a:xfrm>
      </p:grpSpPr>
      <p:sp>
        <p:nvSpPr>
          <p:cNvPr id="23" name="Google Shape;23;p31"/>
          <p:cNvSpPr txBox="1">
            <a:spLocks noGrp="1"/>
          </p:cNvSpPr>
          <p:nvPr>
            <p:ph type="body" idx="1"/>
          </p:nvPr>
        </p:nvSpPr>
        <p:spPr>
          <a:xfrm>
            <a:off x="966675" y="1468475"/>
            <a:ext cx="3276600" cy="2981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SzPts val="1300"/>
              <a:buChar char="●"/>
              <a:defRPr sz="1300"/>
            </a:lvl1pPr>
            <a:lvl2pPr marL="914400" lvl="1" indent="-311150" algn="l">
              <a:lnSpc>
                <a:spcPct val="100000"/>
              </a:lnSpc>
              <a:spcBef>
                <a:spcPts val="1600"/>
              </a:spcBef>
              <a:spcAft>
                <a:spcPct val="0"/>
              </a:spcAft>
              <a:buSzPts val="1300"/>
              <a:buChar char="○"/>
              <a:defRPr sz="1300"/>
            </a:lvl2pPr>
            <a:lvl3pPr marL="1371600" lvl="2" indent="-311150" algn="l">
              <a:lnSpc>
                <a:spcPct val="100000"/>
              </a:lnSpc>
              <a:spcBef>
                <a:spcPts val="1600"/>
              </a:spcBef>
              <a:spcAft>
                <a:spcPct val="0"/>
              </a:spcAft>
              <a:buSzPts val="1300"/>
              <a:buChar char="■"/>
              <a:defRPr sz="1300"/>
            </a:lvl3pPr>
            <a:lvl4pPr marL="1828800" lvl="3" indent="-311150" algn="l">
              <a:lnSpc>
                <a:spcPct val="100000"/>
              </a:lnSpc>
              <a:spcBef>
                <a:spcPts val="1600"/>
              </a:spcBef>
              <a:spcAft>
                <a:spcPct val="0"/>
              </a:spcAft>
              <a:buSzPts val="1300"/>
              <a:buChar char="●"/>
              <a:defRPr sz="1300"/>
            </a:lvl4pPr>
            <a:lvl5pPr marL="2286000" lvl="4" indent="-311150" algn="l">
              <a:lnSpc>
                <a:spcPct val="100000"/>
              </a:lnSpc>
              <a:spcBef>
                <a:spcPts val="1600"/>
              </a:spcBef>
              <a:spcAft>
                <a:spcPct val="0"/>
              </a:spcAft>
              <a:buSzPts val="1300"/>
              <a:buChar char="○"/>
              <a:defRPr sz="1300"/>
            </a:lvl5pPr>
            <a:lvl6pPr marL="2743200" lvl="5" indent="-311150" algn="l">
              <a:lnSpc>
                <a:spcPct val="100000"/>
              </a:lnSpc>
              <a:spcBef>
                <a:spcPts val="1600"/>
              </a:spcBef>
              <a:spcAft>
                <a:spcPct val="0"/>
              </a:spcAft>
              <a:buSzPts val="1300"/>
              <a:buChar char="■"/>
              <a:defRPr sz="1300"/>
            </a:lvl6pPr>
            <a:lvl7pPr marL="3200400" lvl="6" indent="-311150" algn="l">
              <a:lnSpc>
                <a:spcPct val="100000"/>
              </a:lnSpc>
              <a:spcBef>
                <a:spcPts val="1600"/>
              </a:spcBef>
              <a:spcAft>
                <a:spcPct val="0"/>
              </a:spcAft>
              <a:buSzPts val="1300"/>
              <a:buChar char="●"/>
              <a:defRPr sz="1300"/>
            </a:lvl7pPr>
            <a:lvl8pPr marL="3657600" lvl="7" indent="-311150" algn="l">
              <a:lnSpc>
                <a:spcPct val="100000"/>
              </a:lnSpc>
              <a:spcBef>
                <a:spcPts val="1600"/>
              </a:spcBef>
              <a:spcAft>
                <a:spcPct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24" name="Google Shape;24;p31"/>
          <p:cNvSpPr txBox="1">
            <a:spLocks noGrp="1"/>
          </p:cNvSpPr>
          <p:nvPr>
            <p:ph type="body" idx="2"/>
          </p:nvPr>
        </p:nvSpPr>
        <p:spPr>
          <a:xfrm>
            <a:off x="4900625" y="1468475"/>
            <a:ext cx="3276600" cy="2981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SzPts val="1300"/>
              <a:buChar char="●"/>
              <a:defRPr sz="1300"/>
            </a:lvl1pPr>
            <a:lvl2pPr marL="914400" lvl="1" indent="-311150" algn="l">
              <a:lnSpc>
                <a:spcPct val="100000"/>
              </a:lnSpc>
              <a:spcBef>
                <a:spcPts val="1600"/>
              </a:spcBef>
              <a:spcAft>
                <a:spcPct val="0"/>
              </a:spcAft>
              <a:buSzPts val="1300"/>
              <a:buChar char="○"/>
              <a:defRPr sz="1300"/>
            </a:lvl2pPr>
            <a:lvl3pPr marL="1371600" lvl="2" indent="-311150" algn="l">
              <a:lnSpc>
                <a:spcPct val="100000"/>
              </a:lnSpc>
              <a:spcBef>
                <a:spcPts val="1600"/>
              </a:spcBef>
              <a:spcAft>
                <a:spcPct val="0"/>
              </a:spcAft>
              <a:buSzPts val="1300"/>
              <a:buChar char="■"/>
              <a:defRPr sz="1300"/>
            </a:lvl3pPr>
            <a:lvl4pPr marL="1828800" lvl="3" indent="-311150" algn="l">
              <a:lnSpc>
                <a:spcPct val="100000"/>
              </a:lnSpc>
              <a:spcBef>
                <a:spcPts val="1600"/>
              </a:spcBef>
              <a:spcAft>
                <a:spcPct val="0"/>
              </a:spcAft>
              <a:buSzPts val="1300"/>
              <a:buChar char="●"/>
              <a:defRPr sz="1300"/>
            </a:lvl4pPr>
            <a:lvl5pPr marL="2286000" lvl="4" indent="-311150" algn="l">
              <a:lnSpc>
                <a:spcPct val="100000"/>
              </a:lnSpc>
              <a:spcBef>
                <a:spcPts val="1600"/>
              </a:spcBef>
              <a:spcAft>
                <a:spcPct val="0"/>
              </a:spcAft>
              <a:buSzPts val="1300"/>
              <a:buChar char="○"/>
              <a:defRPr sz="1300"/>
            </a:lvl5pPr>
            <a:lvl6pPr marL="2743200" lvl="5" indent="-311150" algn="l">
              <a:lnSpc>
                <a:spcPct val="100000"/>
              </a:lnSpc>
              <a:spcBef>
                <a:spcPts val="1600"/>
              </a:spcBef>
              <a:spcAft>
                <a:spcPct val="0"/>
              </a:spcAft>
              <a:buSzPts val="1300"/>
              <a:buChar char="■"/>
              <a:defRPr sz="1300"/>
            </a:lvl6pPr>
            <a:lvl7pPr marL="3200400" lvl="6" indent="-311150" algn="l">
              <a:lnSpc>
                <a:spcPct val="100000"/>
              </a:lnSpc>
              <a:spcBef>
                <a:spcPts val="1600"/>
              </a:spcBef>
              <a:spcAft>
                <a:spcPct val="0"/>
              </a:spcAft>
              <a:buSzPts val="1300"/>
              <a:buChar char="●"/>
              <a:defRPr sz="1300"/>
            </a:lvl7pPr>
            <a:lvl8pPr marL="3657600" lvl="7" indent="-311150" algn="l">
              <a:lnSpc>
                <a:spcPct val="100000"/>
              </a:lnSpc>
              <a:spcBef>
                <a:spcPts val="1600"/>
              </a:spcBef>
              <a:spcAft>
                <a:spcPct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25" name="Google Shape;25;p3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p36"/>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6"/>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247" name="Google Shape;247;p36"/>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250" name="Google Shape;250;p37"/>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51" name="Google Shape;251;p37"/>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2" name="Google Shape;252;p3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687158" y="10041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255" name="Google Shape;255;p38"/>
          <p:cNvSpPr txBox="1">
            <a:spLocks noGrp="1"/>
          </p:cNvSpPr>
          <p:nvPr>
            <p:ph type="body" idx="1"/>
          </p:nvPr>
        </p:nvSpPr>
        <p:spPr>
          <a:xfrm>
            <a:off x="687158" y="183810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56" name="Google Shape;256;p38"/>
          <p:cNvSpPr/>
          <p:nvPr/>
        </p:nvSpPr>
        <p:spPr>
          <a:xfrm>
            <a:off x="4603700" y="0"/>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7" name="Google Shape;257;p38"/>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column">
  <p:cSld name="3_column">
    <p:bg>
      <p:bgPr>
        <a:solidFill>
          <a:schemeClr val="lt1"/>
        </a:solidFill>
        <a:effectLst/>
      </p:bgPr>
    </p:bg>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235301" y="280679"/>
            <a:ext cx="8322911"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260" name="Google Shape;260;p39"/>
          <p:cNvCxnSpPr/>
          <p:nvPr/>
        </p:nvCxnSpPr>
        <p:spPr>
          <a:xfrm>
            <a:off x="171450" y="1332887"/>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61" name="Google Shape;261;p39"/>
          <p:cNvSpPr txBox="1">
            <a:spLocks noGrp="1"/>
          </p:cNvSpPr>
          <p:nvPr>
            <p:ph type="body" idx="1"/>
          </p:nvPr>
        </p:nvSpPr>
        <p:spPr>
          <a:xfrm>
            <a:off x="171450" y="1725738"/>
            <a:ext cx="2436018"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6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262" name="Google Shape;262;p39"/>
          <p:cNvSpPr txBox="1">
            <a:spLocks noGrp="1"/>
          </p:cNvSpPr>
          <p:nvPr>
            <p:ph type="body" idx="2"/>
          </p:nvPr>
        </p:nvSpPr>
        <p:spPr>
          <a:xfrm>
            <a:off x="171450"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263" name="Google Shape;263;p39"/>
          <p:cNvCxnSpPr/>
          <p:nvPr/>
        </p:nvCxnSpPr>
        <p:spPr>
          <a:xfrm>
            <a:off x="3024187" y="1332887"/>
            <a:ext cx="1600200" cy="2994"/>
          </a:xfrm>
          <a:prstGeom prst="straightConnector1">
            <a:avLst/>
          </a:prstGeom>
          <a:noFill/>
          <a:ln w="101600" cap="flat" cmpd="sng">
            <a:solidFill>
              <a:schemeClr val="accent1"/>
            </a:solidFill>
            <a:prstDash val="solid"/>
            <a:round/>
            <a:headEnd type="none" w="sm" len="sm"/>
            <a:tailEnd type="none" w="sm" len="sm"/>
          </a:ln>
        </p:spPr>
      </p:cxnSp>
      <p:cxnSp>
        <p:nvCxnSpPr>
          <p:cNvPr id="264" name="Google Shape;264;p39"/>
          <p:cNvCxnSpPr/>
          <p:nvPr/>
        </p:nvCxnSpPr>
        <p:spPr>
          <a:xfrm>
            <a:off x="6010275" y="1329893"/>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65" name="Google Shape;265;p39"/>
          <p:cNvSpPr txBox="1">
            <a:spLocks noGrp="1"/>
          </p:cNvSpPr>
          <p:nvPr>
            <p:ph type="body" idx="3"/>
          </p:nvPr>
        </p:nvSpPr>
        <p:spPr>
          <a:xfrm>
            <a:off x="3024187" y="1725738"/>
            <a:ext cx="2436018"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6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266" name="Google Shape;266;p39"/>
          <p:cNvSpPr txBox="1">
            <a:spLocks noGrp="1"/>
          </p:cNvSpPr>
          <p:nvPr>
            <p:ph type="body" idx="4"/>
          </p:nvPr>
        </p:nvSpPr>
        <p:spPr>
          <a:xfrm>
            <a:off x="3024187"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67" name="Google Shape;267;p39"/>
          <p:cNvSpPr txBox="1">
            <a:spLocks noGrp="1"/>
          </p:cNvSpPr>
          <p:nvPr>
            <p:ph type="body" idx="5"/>
          </p:nvPr>
        </p:nvSpPr>
        <p:spPr>
          <a:xfrm>
            <a:off x="6010274" y="1725738"/>
            <a:ext cx="2962275"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6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268" name="Google Shape;268;p39"/>
          <p:cNvSpPr txBox="1">
            <a:spLocks noGrp="1"/>
          </p:cNvSpPr>
          <p:nvPr>
            <p:ph type="body" idx="6"/>
          </p:nvPr>
        </p:nvSpPr>
        <p:spPr>
          <a:xfrm>
            <a:off x="6010275"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269"/>
        <p:cNvGrpSpPr/>
        <p:nvPr/>
      </p:nvGrpSpPr>
      <p:grpSpPr>
        <a:xfrm>
          <a:off x="0" y="0"/>
          <a:ext cx="0" cy="0"/>
          <a:chOff x="0" y="0"/>
          <a:chExt cx="0" cy="0"/>
        </a:xfrm>
      </p:grpSpPr>
      <p:sp>
        <p:nvSpPr>
          <p:cNvPr id="270" name="Google Shape;270;p40"/>
          <p:cNvSpPr>
            <a:spLocks noGrp="1"/>
          </p:cNvSpPr>
          <p:nvPr>
            <p:ph type="pic" idx="2"/>
          </p:nvPr>
        </p:nvSpPr>
        <p:spPr>
          <a:xfrm>
            <a:off x="4572000" y="-16908"/>
            <a:ext cx="4572000" cy="517731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1" name="Google Shape;271;p40"/>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272" name="Google Shape;272;p40"/>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73" name="Google Shape;273;p40"/>
          <p:cNvSpPr txBox="1">
            <a:spLocks noGrp="1"/>
          </p:cNvSpPr>
          <p:nvPr>
            <p:ph type="body" idx="1"/>
          </p:nvPr>
        </p:nvSpPr>
        <p:spPr>
          <a:xfrm>
            <a:off x="714375" y="1717022"/>
            <a:ext cx="3429001" cy="2096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200" b="0" i="0">
                <a:solidFill>
                  <a:schemeClr val="lt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sz="32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Two Lists">
  <p:cSld name="Title + Two Lists">
    <p:spTree>
      <p:nvGrpSpPr>
        <p:cNvPr id="1" name="Shape 22"/>
        <p:cNvGrpSpPr/>
        <p:nvPr/>
      </p:nvGrpSpPr>
      <p:grpSpPr>
        <a:xfrm>
          <a:off x="0" y="0"/>
          <a:ext cx="0" cy="0"/>
          <a:chOff x="0" y="0"/>
          <a:chExt cx="0" cy="0"/>
        </a:xfrm>
      </p:grpSpPr>
      <p:sp>
        <p:nvSpPr>
          <p:cNvPr id="23" name="Google Shape;23;p31"/>
          <p:cNvSpPr txBox="1">
            <a:spLocks noGrp="1"/>
          </p:cNvSpPr>
          <p:nvPr>
            <p:ph type="body" idx="1"/>
          </p:nvPr>
        </p:nvSpPr>
        <p:spPr>
          <a:xfrm>
            <a:off x="966675" y="1468475"/>
            <a:ext cx="3276600" cy="2981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SzPts val="1300"/>
              <a:buChar char="●"/>
              <a:defRPr sz="1300"/>
            </a:lvl1pPr>
            <a:lvl2pPr marL="914400" lvl="1" indent="-311150" algn="l">
              <a:lnSpc>
                <a:spcPct val="100000"/>
              </a:lnSpc>
              <a:spcBef>
                <a:spcPts val="1600"/>
              </a:spcBef>
              <a:spcAft>
                <a:spcPct val="0"/>
              </a:spcAft>
              <a:buSzPts val="1300"/>
              <a:buChar char="○"/>
              <a:defRPr sz="1300"/>
            </a:lvl2pPr>
            <a:lvl3pPr marL="1371600" lvl="2" indent="-311150" algn="l">
              <a:lnSpc>
                <a:spcPct val="100000"/>
              </a:lnSpc>
              <a:spcBef>
                <a:spcPts val="1600"/>
              </a:spcBef>
              <a:spcAft>
                <a:spcPct val="0"/>
              </a:spcAft>
              <a:buSzPts val="1300"/>
              <a:buChar char="■"/>
              <a:defRPr sz="1300"/>
            </a:lvl3pPr>
            <a:lvl4pPr marL="1828800" lvl="3" indent="-311150" algn="l">
              <a:lnSpc>
                <a:spcPct val="100000"/>
              </a:lnSpc>
              <a:spcBef>
                <a:spcPts val="1600"/>
              </a:spcBef>
              <a:spcAft>
                <a:spcPct val="0"/>
              </a:spcAft>
              <a:buSzPts val="1300"/>
              <a:buChar char="●"/>
              <a:defRPr sz="1300"/>
            </a:lvl4pPr>
            <a:lvl5pPr marL="2286000" lvl="4" indent="-311150" algn="l">
              <a:lnSpc>
                <a:spcPct val="100000"/>
              </a:lnSpc>
              <a:spcBef>
                <a:spcPts val="1600"/>
              </a:spcBef>
              <a:spcAft>
                <a:spcPct val="0"/>
              </a:spcAft>
              <a:buSzPts val="1300"/>
              <a:buChar char="○"/>
              <a:defRPr sz="1300"/>
            </a:lvl5pPr>
            <a:lvl6pPr marL="2743200" lvl="5" indent="-311150" algn="l">
              <a:lnSpc>
                <a:spcPct val="100000"/>
              </a:lnSpc>
              <a:spcBef>
                <a:spcPts val="1600"/>
              </a:spcBef>
              <a:spcAft>
                <a:spcPct val="0"/>
              </a:spcAft>
              <a:buSzPts val="1300"/>
              <a:buChar char="■"/>
              <a:defRPr sz="1300"/>
            </a:lvl6pPr>
            <a:lvl7pPr marL="3200400" lvl="6" indent="-311150" algn="l">
              <a:lnSpc>
                <a:spcPct val="100000"/>
              </a:lnSpc>
              <a:spcBef>
                <a:spcPts val="1600"/>
              </a:spcBef>
              <a:spcAft>
                <a:spcPct val="0"/>
              </a:spcAft>
              <a:buSzPts val="1300"/>
              <a:buChar char="●"/>
              <a:defRPr sz="1300"/>
            </a:lvl7pPr>
            <a:lvl8pPr marL="3657600" lvl="7" indent="-311150" algn="l">
              <a:lnSpc>
                <a:spcPct val="100000"/>
              </a:lnSpc>
              <a:spcBef>
                <a:spcPts val="1600"/>
              </a:spcBef>
              <a:spcAft>
                <a:spcPct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24" name="Google Shape;24;p31"/>
          <p:cNvSpPr txBox="1">
            <a:spLocks noGrp="1"/>
          </p:cNvSpPr>
          <p:nvPr>
            <p:ph type="body" idx="2"/>
          </p:nvPr>
        </p:nvSpPr>
        <p:spPr>
          <a:xfrm>
            <a:off x="4900625" y="1468475"/>
            <a:ext cx="3276600" cy="2981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SzPts val="1300"/>
              <a:buChar char="●"/>
              <a:defRPr sz="1300"/>
            </a:lvl1pPr>
            <a:lvl2pPr marL="914400" lvl="1" indent="-311150" algn="l">
              <a:lnSpc>
                <a:spcPct val="100000"/>
              </a:lnSpc>
              <a:spcBef>
                <a:spcPts val="1600"/>
              </a:spcBef>
              <a:spcAft>
                <a:spcPct val="0"/>
              </a:spcAft>
              <a:buSzPts val="1300"/>
              <a:buChar char="○"/>
              <a:defRPr sz="1300"/>
            </a:lvl2pPr>
            <a:lvl3pPr marL="1371600" lvl="2" indent="-311150" algn="l">
              <a:lnSpc>
                <a:spcPct val="100000"/>
              </a:lnSpc>
              <a:spcBef>
                <a:spcPts val="1600"/>
              </a:spcBef>
              <a:spcAft>
                <a:spcPct val="0"/>
              </a:spcAft>
              <a:buSzPts val="1300"/>
              <a:buChar char="■"/>
              <a:defRPr sz="1300"/>
            </a:lvl3pPr>
            <a:lvl4pPr marL="1828800" lvl="3" indent="-311150" algn="l">
              <a:lnSpc>
                <a:spcPct val="100000"/>
              </a:lnSpc>
              <a:spcBef>
                <a:spcPts val="1600"/>
              </a:spcBef>
              <a:spcAft>
                <a:spcPct val="0"/>
              </a:spcAft>
              <a:buSzPts val="1300"/>
              <a:buChar char="●"/>
              <a:defRPr sz="1300"/>
            </a:lvl4pPr>
            <a:lvl5pPr marL="2286000" lvl="4" indent="-311150" algn="l">
              <a:lnSpc>
                <a:spcPct val="100000"/>
              </a:lnSpc>
              <a:spcBef>
                <a:spcPts val="1600"/>
              </a:spcBef>
              <a:spcAft>
                <a:spcPct val="0"/>
              </a:spcAft>
              <a:buSzPts val="1300"/>
              <a:buChar char="○"/>
              <a:defRPr sz="1300"/>
            </a:lvl5pPr>
            <a:lvl6pPr marL="2743200" lvl="5" indent="-311150" algn="l">
              <a:lnSpc>
                <a:spcPct val="100000"/>
              </a:lnSpc>
              <a:spcBef>
                <a:spcPts val="1600"/>
              </a:spcBef>
              <a:spcAft>
                <a:spcPct val="0"/>
              </a:spcAft>
              <a:buSzPts val="1300"/>
              <a:buChar char="■"/>
              <a:defRPr sz="1300"/>
            </a:lvl6pPr>
            <a:lvl7pPr marL="3200400" lvl="6" indent="-311150" algn="l">
              <a:lnSpc>
                <a:spcPct val="100000"/>
              </a:lnSpc>
              <a:spcBef>
                <a:spcPts val="1600"/>
              </a:spcBef>
              <a:spcAft>
                <a:spcPct val="0"/>
              </a:spcAft>
              <a:buSzPts val="1300"/>
              <a:buChar char="●"/>
              <a:defRPr sz="1300"/>
            </a:lvl7pPr>
            <a:lvl8pPr marL="3657600" lvl="7" indent="-311150" algn="l">
              <a:lnSpc>
                <a:spcPct val="100000"/>
              </a:lnSpc>
              <a:spcBef>
                <a:spcPts val="1600"/>
              </a:spcBef>
              <a:spcAft>
                <a:spcPct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25" name="Google Shape;25;p3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extLst>
      <p:ext uri="{BB962C8B-B14F-4D97-AF65-F5344CB8AC3E}">
        <p14:creationId xmlns:p14="http://schemas.microsoft.com/office/powerpoint/2010/main" val="8310021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32"/>
          <p:cNvSpPr txBox="1">
            <a:spLocks noGrp="1"/>
          </p:cNvSpPr>
          <p:nvPr>
            <p:ph type="body" idx="1"/>
          </p:nvPr>
        </p:nvSpPr>
        <p:spPr>
          <a:xfrm>
            <a:off x="705225" y="1166075"/>
            <a:ext cx="7138500" cy="3078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ct val="0"/>
              </a:spcBef>
              <a:spcAft>
                <a:spcPct val="0"/>
              </a:spcAft>
              <a:buSzPts val="1200"/>
              <a:buChar char="●"/>
              <a:defRPr sz="1200"/>
            </a:lvl1pPr>
            <a:lvl2pPr marL="914400" lvl="1" indent="-304800" algn="l">
              <a:lnSpc>
                <a:spcPct val="100000"/>
              </a:lnSpc>
              <a:spcBef>
                <a:spcPts val="1600"/>
              </a:spcBef>
              <a:spcAft>
                <a:spcPct val="0"/>
              </a:spcAft>
              <a:buSzPts val="1200"/>
              <a:buChar char="○"/>
              <a:defRPr sz="1200"/>
            </a:lvl2pPr>
            <a:lvl3pPr marL="1371600" lvl="2" indent="-304800" algn="l">
              <a:lnSpc>
                <a:spcPct val="100000"/>
              </a:lnSpc>
              <a:spcBef>
                <a:spcPts val="1600"/>
              </a:spcBef>
              <a:spcAft>
                <a:spcPct val="0"/>
              </a:spcAft>
              <a:buSzPts val="1200"/>
              <a:buChar char="■"/>
              <a:defRPr sz="1200"/>
            </a:lvl3pPr>
            <a:lvl4pPr marL="1828800" lvl="3" indent="-304800" algn="l">
              <a:lnSpc>
                <a:spcPct val="100000"/>
              </a:lnSpc>
              <a:spcBef>
                <a:spcPts val="1600"/>
              </a:spcBef>
              <a:spcAft>
                <a:spcPct val="0"/>
              </a:spcAft>
              <a:buSzPts val="1200"/>
              <a:buChar char="●"/>
              <a:defRPr sz="1200"/>
            </a:lvl4pPr>
            <a:lvl5pPr marL="2286000" lvl="4" indent="-304800" algn="l">
              <a:lnSpc>
                <a:spcPct val="100000"/>
              </a:lnSpc>
              <a:spcBef>
                <a:spcPts val="1600"/>
              </a:spcBef>
              <a:spcAft>
                <a:spcPct val="0"/>
              </a:spcAft>
              <a:buSzPts val="1200"/>
              <a:buChar char="○"/>
              <a:defRPr sz="1200"/>
            </a:lvl5pPr>
            <a:lvl6pPr marL="2743200" lvl="5" indent="-304800" algn="l">
              <a:lnSpc>
                <a:spcPct val="100000"/>
              </a:lnSpc>
              <a:spcBef>
                <a:spcPts val="1600"/>
              </a:spcBef>
              <a:spcAft>
                <a:spcPct val="0"/>
              </a:spcAft>
              <a:buSzPts val="1200"/>
              <a:buChar char="■"/>
              <a:defRPr sz="1200"/>
            </a:lvl6pPr>
            <a:lvl7pPr marL="3200400" lvl="6" indent="-304800" algn="l">
              <a:lnSpc>
                <a:spcPct val="100000"/>
              </a:lnSpc>
              <a:spcBef>
                <a:spcPts val="1600"/>
              </a:spcBef>
              <a:spcAft>
                <a:spcPct val="0"/>
              </a:spcAft>
              <a:buSzPts val="1200"/>
              <a:buChar char="●"/>
              <a:defRPr sz="1200"/>
            </a:lvl7pPr>
            <a:lvl8pPr marL="3657600" lvl="7" indent="-304800" algn="l">
              <a:lnSpc>
                <a:spcPct val="100000"/>
              </a:lnSpc>
              <a:spcBef>
                <a:spcPts val="1600"/>
              </a:spcBef>
              <a:spcAft>
                <a:spcPct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28" name="Google Shape;28;p3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extLst>
      <p:ext uri="{BB962C8B-B14F-4D97-AF65-F5344CB8AC3E}">
        <p14:creationId xmlns:p14="http://schemas.microsoft.com/office/powerpoint/2010/main" val="40940329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32"/>
          <p:cNvSpPr txBox="1">
            <a:spLocks noGrp="1"/>
          </p:cNvSpPr>
          <p:nvPr>
            <p:ph type="body" idx="1"/>
          </p:nvPr>
        </p:nvSpPr>
        <p:spPr>
          <a:xfrm>
            <a:off x="705225" y="1166075"/>
            <a:ext cx="7138500" cy="3078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ct val="0"/>
              </a:spcBef>
              <a:spcAft>
                <a:spcPct val="0"/>
              </a:spcAft>
              <a:buSzPts val="1200"/>
              <a:buChar char="●"/>
              <a:defRPr sz="1200"/>
            </a:lvl1pPr>
            <a:lvl2pPr marL="914400" lvl="1" indent="-304800" algn="l">
              <a:lnSpc>
                <a:spcPct val="100000"/>
              </a:lnSpc>
              <a:spcBef>
                <a:spcPts val="1600"/>
              </a:spcBef>
              <a:spcAft>
                <a:spcPct val="0"/>
              </a:spcAft>
              <a:buSzPts val="1200"/>
              <a:buChar char="○"/>
              <a:defRPr sz="1200"/>
            </a:lvl2pPr>
            <a:lvl3pPr marL="1371600" lvl="2" indent="-304800" algn="l">
              <a:lnSpc>
                <a:spcPct val="100000"/>
              </a:lnSpc>
              <a:spcBef>
                <a:spcPts val="1600"/>
              </a:spcBef>
              <a:spcAft>
                <a:spcPct val="0"/>
              </a:spcAft>
              <a:buSzPts val="1200"/>
              <a:buChar char="■"/>
              <a:defRPr sz="1200"/>
            </a:lvl3pPr>
            <a:lvl4pPr marL="1828800" lvl="3" indent="-304800" algn="l">
              <a:lnSpc>
                <a:spcPct val="100000"/>
              </a:lnSpc>
              <a:spcBef>
                <a:spcPts val="1600"/>
              </a:spcBef>
              <a:spcAft>
                <a:spcPct val="0"/>
              </a:spcAft>
              <a:buSzPts val="1200"/>
              <a:buChar char="●"/>
              <a:defRPr sz="1200"/>
            </a:lvl4pPr>
            <a:lvl5pPr marL="2286000" lvl="4" indent="-304800" algn="l">
              <a:lnSpc>
                <a:spcPct val="100000"/>
              </a:lnSpc>
              <a:spcBef>
                <a:spcPts val="1600"/>
              </a:spcBef>
              <a:spcAft>
                <a:spcPct val="0"/>
              </a:spcAft>
              <a:buSzPts val="1200"/>
              <a:buChar char="○"/>
              <a:defRPr sz="1200"/>
            </a:lvl5pPr>
            <a:lvl6pPr marL="2743200" lvl="5" indent="-304800" algn="l">
              <a:lnSpc>
                <a:spcPct val="100000"/>
              </a:lnSpc>
              <a:spcBef>
                <a:spcPts val="1600"/>
              </a:spcBef>
              <a:spcAft>
                <a:spcPct val="0"/>
              </a:spcAft>
              <a:buSzPts val="1200"/>
              <a:buChar char="■"/>
              <a:defRPr sz="1200"/>
            </a:lvl6pPr>
            <a:lvl7pPr marL="3200400" lvl="6" indent="-304800" algn="l">
              <a:lnSpc>
                <a:spcPct val="100000"/>
              </a:lnSpc>
              <a:spcBef>
                <a:spcPts val="1600"/>
              </a:spcBef>
              <a:spcAft>
                <a:spcPct val="0"/>
              </a:spcAft>
              <a:buSzPts val="1200"/>
              <a:buChar char="●"/>
              <a:defRPr sz="1200"/>
            </a:lvl7pPr>
            <a:lvl8pPr marL="3657600" lvl="7" indent="-304800" algn="l">
              <a:lnSpc>
                <a:spcPct val="100000"/>
              </a:lnSpc>
              <a:spcBef>
                <a:spcPts val="1600"/>
              </a:spcBef>
              <a:spcAft>
                <a:spcPct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28" name="Google Shape;28;p3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2"/>
          <p:cNvSpPr/>
          <p:nvPr/>
        </p:nvSpPr>
        <p:spPr>
          <a:xfrm>
            <a:off x="4961200" y="-75"/>
            <a:ext cx="41829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2"/>
          <p:cNvSpPr/>
          <p:nvPr/>
        </p:nvSpPr>
        <p:spPr>
          <a:xfrm>
            <a:off x="0" y="-75"/>
            <a:ext cx="4536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2"/>
          <p:cNvSpPr txBox="1">
            <a:spLocks noGrp="1"/>
          </p:cNvSpPr>
          <p:nvPr>
            <p:ph type="title"/>
          </p:nvPr>
        </p:nvSpPr>
        <p:spPr>
          <a:xfrm>
            <a:off x="311700" y="23032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3600"/>
              <a:buNone/>
              <a:defRPr sz="3600"/>
            </a:lvl1pPr>
            <a:lvl2pPr lvl="1" algn="ctr">
              <a:lnSpc>
                <a:spcPct val="100000"/>
              </a:lnSpc>
              <a:spcBef>
                <a:spcPct val="0"/>
              </a:spcBef>
              <a:spcAft>
                <a:spcPct val="0"/>
              </a:spcAft>
              <a:buSzPts val="3600"/>
              <a:buNone/>
              <a:defRPr sz="3600"/>
            </a:lvl2pPr>
            <a:lvl3pPr lvl="2" algn="ctr">
              <a:lnSpc>
                <a:spcPct val="100000"/>
              </a:lnSpc>
              <a:spcBef>
                <a:spcPct val="0"/>
              </a:spcBef>
              <a:spcAft>
                <a:spcPct val="0"/>
              </a:spcAft>
              <a:buSzPts val="3600"/>
              <a:buNone/>
              <a:defRPr sz="3600"/>
            </a:lvl3pPr>
            <a:lvl4pPr lvl="3" algn="ctr">
              <a:lnSpc>
                <a:spcPct val="100000"/>
              </a:lnSpc>
              <a:spcBef>
                <a:spcPct val="0"/>
              </a:spcBef>
              <a:spcAft>
                <a:spcPct val="0"/>
              </a:spcAft>
              <a:buSzPts val="3600"/>
              <a:buNone/>
              <a:defRPr sz="3600"/>
            </a:lvl4pPr>
            <a:lvl5pPr lvl="4" algn="ctr">
              <a:lnSpc>
                <a:spcPct val="100000"/>
              </a:lnSpc>
              <a:spcBef>
                <a:spcPct val="0"/>
              </a:spcBef>
              <a:spcAft>
                <a:spcPct val="0"/>
              </a:spcAft>
              <a:buSzPts val="3600"/>
              <a:buNone/>
              <a:defRPr sz="3600"/>
            </a:lvl5pPr>
            <a:lvl6pPr lvl="5" algn="ctr">
              <a:lnSpc>
                <a:spcPct val="100000"/>
              </a:lnSpc>
              <a:spcBef>
                <a:spcPct val="0"/>
              </a:spcBef>
              <a:spcAft>
                <a:spcPct val="0"/>
              </a:spcAft>
              <a:buSzPts val="3600"/>
              <a:buNone/>
              <a:defRPr sz="3600"/>
            </a:lvl6pPr>
            <a:lvl7pPr lvl="6" algn="ctr">
              <a:lnSpc>
                <a:spcPct val="100000"/>
              </a:lnSpc>
              <a:spcBef>
                <a:spcPct val="0"/>
              </a:spcBef>
              <a:spcAft>
                <a:spcPct val="0"/>
              </a:spcAft>
              <a:buSzPts val="3600"/>
              <a:buNone/>
              <a:defRPr sz="3600"/>
            </a:lvl7pPr>
            <a:lvl8pPr lvl="7" algn="ctr">
              <a:lnSpc>
                <a:spcPct val="100000"/>
              </a:lnSpc>
              <a:spcBef>
                <a:spcPct val="0"/>
              </a:spcBef>
              <a:spcAft>
                <a:spcPct val="0"/>
              </a:spcAft>
              <a:buSzPts val="3600"/>
              <a:buNone/>
              <a:defRPr sz="3600"/>
            </a:lvl8pPr>
            <a:lvl9pPr lvl="8" algn="ctr">
              <a:lnSpc>
                <a:spcPct val="100000"/>
              </a:lnSpc>
              <a:spcBef>
                <a:spcPct val="0"/>
              </a:spcBef>
              <a:spcAft>
                <a:spcPct val="0"/>
              </a:spcAft>
              <a:buSzPts val="3600"/>
              <a:buNone/>
              <a:defRPr sz="3600"/>
            </a:lvl9pPr>
          </a:lstStyle>
          <a:p>
            <a:endParaRPr/>
          </a:p>
        </p:txBody>
      </p:sp>
      <p:sp>
        <p:nvSpPr>
          <p:cNvPr id="34" name="Google Shape;34;p42"/>
          <p:cNvSpPr txBox="1">
            <a:spLocks noGrp="1"/>
          </p:cNvSpPr>
          <p:nvPr>
            <p:ph type="title" idx="2"/>
          </p:nvPr>
        </p:nvSpPr>
        <p:spPr>
          <a:xfrm>
            <a:off x="1921688" y="1703819"/>
            <a:ext cx="3546000" cy="8418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7200"/>
              <a:buNone/>
              <a:defRPr sz="7200"/>
            </a:lvl1pPr>
            <a:lvl2pPr lvl="1" algn="l">
              <a:lnSpc>
                <a:spcPct val="100000"/>
              </a:lnSpc>
              <a:spcBef>
                <a:spcPct val="0"/>
              </a:spcBef>
              <a:spcAft>
                <a:spcPct val="0"/>
              </a:spcAft>
              <a:buSzPts val="7200"/>
              <a:buNone/>
              <a:defRPr sz="7200"/>
            </a:lvl2pPr>
            <a:lvl3pPr lvl="2" algn="l">
              <a:lnSpc>
                <a:spcPct val="100000"/>
              </a:lnSpc>
              <a:spcBef>
                <a:spcPct val="0"/>
              </a:spcBef>
              <a:spcAft>
                <a:spcPct val="0"/>
              </a:spcAft>
              <a:buSzPts val="7200"/>
              <a:buNone/>
              <a:defRPr sz="7200"/>
            </a:lvl3pPr>
            <a:lvl4pPr lvl="3" algn="l">
              <a:lnSpc>
                <a:spcPct val="100000"/>
              </a:lnSpc>
              <a:spcBef>
                <a:spcPct val="0"/>
              </a:spcBef>
              <a:spcAft>
                <a:spcPct val="0"/>
              </a:spcAft>
              <a:buSzPts val="7200"/>
              <a:buNone/>
              <a:defRPr sz="7200"/>
            </a:lvl4pPr>
            <a:lvl5pPr lvl="4" algn="l">
              <a:lnSpc>
                <a:spcPct val="100000"/>
              </a:lnSpc>
              <a:spcBef>
                <a:spcPct val="0"/>
              </a:spcBef>
              <a:spcAft>
                <a:spcPct val="0"/>
              </a:spcAft>
              <a:buSzPts val="7200"/>
              <a:buNone/>
              <a:defRPr sz="7200"/>
            </a:lvl5pPr>
            <a:lvl6pPr lvl="5" algn="l">
              <a:lnSpc>
                <a:spcPct val="100000"/>
              </a:lnSpc>
              <a:spcBef>
                <a:spcPct val="0"/>
              </a:spcBef>
              <a:spcAft>
                <a:spcPct val="0"/>
              </a:spcAft>
              <a:buSzPts val="7200"/>
              <a:buNone/>
              <a:defRPr sz="7200"/>
            </a:lvl6pPr>
            <a:lvl7pPr lvl="6" algn="l">
              <a:lnSpc>
                <a:spcPct val="100000"/>
              </a:lnSpc>
              <a:spcBef>
                <a:spcPct val="0"/>
              </a:spcBef>
              <a:spcAft>
                <a:spcPct val="0"/>
              </a:spcAft>
              <a:buSzPts val="7200"/>
              <a:buNone/>
              <a:defRPr sz="7200"/>
            </a:lvl7pPr>
            <a:lvl8pPr lvl="7" algn="l">
              <a:lnSpc>
                <a:spcPct val="100000"/>
              </a:lnSpc>
              <a:spcBef>
                <a:spcPct val="0"/>
              </a:spcBef>
              <a:spcAft>
                <a:spcPct val="0"/>
              </a:spcAft>
              <a:buSzPts val="7200"/>
              <a:buNone/>
              <a:defRPr sz="7200"/>
            </a:lvl8pPr>
            <a:lvl9pPr lvl="8" algn="l">
              <a:lnSpc>
                <a:spcPct val="100000"/>
              </a:lnSpc>
              <a:spcBef>
                <a:spcPct val="0"/>
              </a:spcBef>
              <a:spcAft>
                <a:spcPct val="0"/>
              </a:spcAft>
              <a:buSzPts val="7200"/>
              <a:buNone/>
              <a:defRPr sz="7200"/>
            </a:lvl9pPr>
          </a:lstStyle>
          <a:p>
            <a:endParaRPr/>
          </a:p>
        </p:txBody>
      </p:sp>
      <p:sp>
        <p:nvSpPr>
          <p:cNvPr id="35" name="Google Shape;35;p42"/>
          <p:cNvSpPr txBox="1">
            <a:spLocks noGrp="1"/>
          </p:cNvSpPr>
          <p:nvPr>
            <p:ph type="subTitle" idx="1"/>
          </p:nvPr>
        </p:nvSpPr>
        <p:spPr>
          <a:xfrm>
            <a:off x="4947031" y="3080756"/>
            <a:ext cx="24051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Clr>
                <a:schemeClr val="lt1"/>
              </a:buClr>
              <a:buSzPts val="2800"/>
              <a:buNone/>
              <a:defRPr sz="2800">
                <a:solidFill>
                  <a:schemeClr val="lt1"/>
                </a:solidFill>
              </a:defRPr>
            </a:lvl2pPr>
            <a:lvl3pPr lvl="2" algn="ctr">
              <a:lnSpc>
                <a:spcPct val="100000"/>
              </a:lnSpc>
              <a:spcBef>
                <a:spcPct val="0"/>
              </a:spcBef>
              <a:spcAft>
                <a:spcPct val="0"/>
              </a:spcAft>
              <a:buClr>
                <a:schemeClr val="lt1"/>
              </a:buClr>
              <a:buSzPts val="2800"/>
              <a:buNone/>
              <a:defRPr sz="2800">
                <a:solidFill>
                  <a:schemeClr val="lt1"/>
                </a:solidFill>
              </a:defRPr>
            </a:lvl3pPr>
            <a:lvl4pPr lvl="3" algn="ctr">
              <a:lnSpc>
                <a:spcPct val="100000"/>
              </a:lnSpc>
              <a:spcBef>
                <a:spcPct val="0"/>
              </a:spcBef>
              <a:spcAft>
                <a:spcPct val="0"/>
              </a:spcAft>
              <a:buClr>
                <a:schemeClr val="lt1"/>
              </a:buClr>
              <a:buSzPts val="2800"/>
              <a:buNone/>
              <a:defRPr sz="2800">
                <a:solidFill>
                  <a:schemeClr val="lt1"/>
                </a:solidFill>
              </a:defRPr>
            </a:lvl4pPr>
            <a:lvl5pPr lvl="4" algn="ctr">
              <a:lnSpc>
                <a:spcPct val="100000"/>
              </a:lnSpc>
              <a:spcBef>
                <a:spcPct val="0"/>
              </a:spcBef>
              <a:spcAft>
                <a:spcPct val="0"/>
              </a:spcAft>
              <a:buClr>
                <a:schemeClr val="lt1"/>
              </a:buClr>
              <a:buSzPts val="2800"/>
              <a:buNone/>
              <a:defRPr sz="2800">
                <a:solidFill>
                  <a:schemeClr val="lt1"/>
                </a:solidFill>
              </a:defRPr>
            </a:lvl5pPr>
            <a:lvl6pPr lvl="5" algn="ctr">
              <a:lnSpc>
                <a:spcPct val="100000"/>
              </a:lnSpc>
              <a:spcBef>
                <a:spcPct val="0"/>
              </a:spcBef>
              <a:spcAft>
                <a:spcPct val="0"/>
              </a:spcAft>
              <a:buClr>
                <a:schemeClr val="lt1"/>
              </a:buClr>
              <a:buSzPts val="2800"/>
              <a:buNone/>
              <a:defRPr sz="2800">
                <a:solidFill>
                  <a:schemeClr val="lt1"/>
                </a:solidFill>
              </a:defRPr>
            </a:lvl6pPr>
            <a:lvl7pPr lvl="6" algn="ctr">
              <a:lnSpc>
                <a:spcPct val="100000"/>
              </a:lnSpc>
              <a:spcBef>
                <a:spcPct val="0"/>
              </a:spcBef>
              <a:spcAft>
                <a:spcPct val="0"/>
              </a:spcAft>
              <a:buClr>
                <a:schemeClr val="lt1"/>
              </a:buClr>
              <a:buSzPts val="2800"/>
              <a:buNone/>
              <a:defRPr sz="2800">
                <a:solidFill>
                  <a:schemeClr val="lt1"/>
                </a:solidFill>
              </a:defRPr>
            </a:lvl7pPr>
            <a:lvl8pPr lvl="7" algn="ctr">
              <a:lnSpc>
                <a:spcPct val="100000"/>
              </a:lnSpc>
              <a:spcBef>
                <a:spcPct val="0"/>
              </a:spcBef>
              <a:spcAft>
                <a:spcPct val="0"/>
              </a:spcAft>
              <a:buClr>
                <a:schemeClr val="lt1"/>
              </a:buClr>
              <a:buSzPts val="2800"/>
              <a:buNone/>
              <a:defRPr sz="2800">
                <a:solidFill>
                  <a:schemeClr val="lt1"/>
                </a:solidFill>
              </a:defRPr>
            </a:lvl8pPr>
            <a:lvl9pPr lvl="8" algn="ctr">
              <a:lnSpc>
                <a:spcPct val="100000"/>
              </a:lnSpc>
              <a:spcBef>
                <a:spcPct val="0"/>
              </a:spcBef>
              <a:spcAft>
                <a:spcPct val="0"/>
              </a:spcAft>
              <a:buClr>
                <a:schemeClr val="lt1"/>
              </a:buClr>
              <a:buSzPts val="2800"/>
              <a:buNone/>
              <a:defRPr sz="2800">
                <a:solidFill>
                  <a:schemeClr val="lt1"/>
                </a:solidFill>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43"/>
          <p:cNvSpPr txBox="1">
            <a:spLocks noGrp="1"/>
          </p:cNvSpPr>
          <p:nvPr>
            <p:ph type="body" idx="1"/>
          </p:nvPr>
        </p:nvSpPr>
        <p:spPr>
          <a:xfrm>
            <a:off x="1228050" y="1958550"/>
            <a:ext cx="2817600" cy="249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38" name="Google Shape;38;p43"/>
          <p:cNvSpPr txBox="1">
            <a:spLocks noGrp="1"/>
          </p:cNvSpPr>
          <p:nvPr>
            <p:ph type="body" idx="2"/>
          </p:nvPr>
        </p:nvSpPr>
        <p:spPr>
          <a:xfrm>
            <a:off x="5098350" y="1958550"/>
            <a:ext cx="2817600" cy="249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39" name="Google Shape;39;p4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40" name="Google Shape;40;p43"/>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3"/>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42" name="Google Shape;42;p43"/>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43" name="Google Shape;43;p43"/>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44" name="Google Shape;44;p43"/>
          <p:cNvSpPr txBox="1">
            <a:spLocks noGrp="1"/>
          </p:cNvSpPr>
          <p:nvPr>
            <p:ph type="title" idx="3"/>
          </p:nvPr>
        </p:nvSpPr>
        <p:spPr>
          <a:xfrm>
            <a:off x="1228048" y="1163688"/>
            <a:ext cx="25065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45" name="Google Shape;45;p43"/>
          <p:cNvSpPr txBox="1">
            <a:spLocks noGrp="1"/>
          </p:cNvSpPr>
          <p:nvPr>
            <p:ph type="title" idx="4"/>
          </p:nvPr>
        </p:nvSpPr>
        <p:spPr>
          <a:xfrm>
            <a:off x="5098348" y="1163675"/>
            <a:ext cx="25065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48" name="Google Shape;48;p44"/>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9" name="Google Shape;49;p44"/>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50" name="Google Shape;50;p44"/>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51" name="Google Shape;51;p44"/>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2"/>
        <p:cNvGrpSpPr/>
        <p:nvPr/>
      </p:nvGrpSpPr>
      <p:grpSpPr>
        <a:xfrm>
          <a:off x="0" y="0"/>
          <a:ext cx="0" cy="0"/>
          <a:chOff x="0" y="0"/>
          <a:chExt cx="0" cy="0"/>
        </a:xfrm>
      </p:grpSpPr>
      <p:sp>
        <p:nvSpPr>
          <p:cNvPr id="53" name="Google Shape;53;p45"/>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54" name="Google Shape;54;p45"/>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5" name="Google Shape;55;p45"/>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6" name="Google Shape;56;p45"/>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57" name="Google Shape;57;p45"/>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201" name="Google Shape;20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02" name="Google Shape;202;p27"/>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3" name="Google Shape;203;p27"/>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www.stoptb.org/assets/documents/resources/publications/sd/Truenat_Implementation_Guide.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www.stoptb.org/wg/gli/assets/documents/TB%20Safety_RGB_lo_res%20%20pdf%20FINAL.pdf"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hyperlink" Target="https://apps.who.int/iris/bitstream/handle/10665/77949/9789241504638_eng.pdf?sequence=1&amp;isAllowed=y"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36.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hyperlink" Target="https://www.who.int/publications/i/item/9789240011311" TargetMode="External"/><Relationship Id="rId2" Type="http://schemas.openxmlformats.org/officeDocument/2006/relationships/hyperlink" Target="https://www.who.int/publications/i/item/9789241504638" TargetMode="External"/><Relationship Id="rId1" Type="http://schemas.openxmlformats.org/officeDocument/2006/relationships/slideLayout" Target="../slideLayouts/slideLayout37.xml"/><Relationship Id="rId4" Type="http://schemas.openxmlformats.org/officeDocument/2006/relationships/hyperlink" Target="https://www.cdc.gov/labs/pdf/SF__19_308133-A_BMBL6_00-BOOK-WEB-final-3.pdf"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stoptb.org/wg/gli/assets/documents/GLI_Guide_specimens_web_ready.pdf" TargetMode="External"/><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gpsc/tools/GPSC-HandRub-Wash.pdf"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55300" y="1731750"/>
            <a:ext cx="5081400" cy="168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
          <p:cNvSpPr txBox="1">
            <a:spLocks noGrp="1"/>
          </p:cNvSpPr>
          <p:nvPr>
            <p:ph type="ctrTitle"/>
          </p:nvPr>
        </p:nvSpPr>
        <p:spPr>
          <a:xfrm>
            <a:off x="235525" y="2056650"/>
            <a:ext cx="4892856" cy="1030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ct val="0"/>
              </a:spcBef>
              <a:spcAft>
                <a:spcPct val="0"/>
              </a:spcAft>
              <a:buSzPts val="3600"/>
              <a:buNone/>
            </a:pPr>
            <a:r>
              <a:rPr lang="fr-FR" sz="2800" b="0" i="0" strike="noStrike" cap="none" spc="0" baseline="0" dirty="0">
                <a:solidFill>
                  <a:srgbClr val="FF6E68"/>
                </a:solidFill>
                <a:effectLst/>
                <a:latin typeface="Montserrat ExtraBold"/>
                <a:ea typeface="Montserrat ExtraBold"/>
                <a:cs typeface="Montserrat ExtraBold"/>
              </a:rPr>
              <a:t>MODULE 6 : BIOSÉCURITÉ ET RECUEIL ET TRANSFERT DES ÉCHANTILLONS</a:t>
            </a:r>
            <a:endParaRPr dirty="0"/>
          </a:p>
        </p:txBody>
      </p:sp>
      <p:sp>
        <p:nvSpPr>
          <p:cNvPr id="282" name="Google Shape;282;p1"/>
          <p:cNvSpPr txBox="1">
            <a:spLocks noGrp="1"/>
          </p:cNvSpPr>
          <p:nvPr>
            <p:ph type="subTitle" idx="1"/>
          </p:nvPr>
        </p:nvSpPr>
        <p:spPr>
          <a:xfrm>
            <a:off x="888324" y="4348462"/>
            <a:ext cx="5679389" cy="37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Formation au niveau central concernant les tests Truenat</a:t>
            </a:r>
            <a:r>
              <a:rPr lang="fr-FR" sz="1400" b="0" i="0" strike="noStrike" cap="none" spc="0" baseline="30000">
                <a:solidFill>
                  <a:srgbClr val="FFFFFF"/>
                </a:solidFill>
                <a:effectLst/>
                <a:latin typeface="Montserrat"/>
                <a:ea typeface="Montserrat"/>
                <a:cs typeface="Montserrat"/>
              </a:rPr>
              <a:t>®</a:t>
            </a:r>
            <a:r>
              <a:rPr lang="fr-FR" sz="1400" b="0" i="0" strike="noStrike" cap="none" spc="0" baseline="0">
                <a:solidFill>
                  <a:srgbClr val="FFFFFF"/>
                </a:solidFill>
                <a:effectLst/>
                <a:latin typeface="Montserrat"/>
                <a:ea typeface="Montserrat"/>
                <a:cs typeface="Montserrat"/>
              </a:rPr>
              <a:t> pour la détection de la TB et de la résistance à la rifampicine</a:t>
            </a:r>
            <a:endParaRPr/>
          </a:p>
        </p:txBody>
      </p:sp>
      <p:cxnSp>
        <p:nvCxnSpPr>
          <p:cNvPr id="283" name="Google Shape;283;p1"/>
          <p:cNvCxnSpPr/>
          <p:nvPr/>
        </p:nvCxnSpPr>
        <p:spPr>
          <a:xfrm rot="10800000">
            <a:off x="981700" y="4940300"/>
            <a:ext cx="5530800" cy="0"/>
          </a:xfrm>
          <a:prstGeom prst="straightConnector1">
            <a:avLst/>
          </a:prstGeom>
          <a:noFill/>
          <a:ln w="19050" cap="flat" cmpd="sng">
            <a:solidFill>
              <a:schemeClr val="lt1"/>
            </a:solidFill>
            <a:prstDash val="solid"/>
            <a:round/>
            <a:headEnd type="none" w="sm" len="sm"/>
            <a:tailEnd type="none" w="sm" len="sm"/>
          </a:ln>
        </p:spPr>
      </p:cxnSp>
      <p:cxnSp>
        <p:nvCxnSpPr>
          <p:cNvPr id="284" name="Google Shape;284;p1"/>
          <p:cNvCxnSpPr/>
          <p:nvPr/>
        </p:nvCxnSpPr>
        <p:spPr>
          <a:xfrm rot="10800000">
            <a:off x="4348475" y="203200"/>
            <a:ext cx="4203300" cy="0"/>
          </a:xfrm>
          <a:prstGeom prst="straightConnector1">
            <a:avLst/>
          </a:prstGeom>
          <a:noFill/>
          <a:ln w="19050" cap="flat" cmpd="sng">
            <a:solidFill>
              <a:schemeClr val="accent1"/>
            </a:solidFill>
            <a:prstDash val="solid"/>
            <a:round/>
            <a:headEnd type="none" w="sm" len="sm"/>
            <a:tailEnd type="none" w="sm" len="sm"/>
          </a:ln>
        </p:spPr>
      </p:cxnSp>
      <p:cxnSp>
        <p:nvCxnSpPr>
          <p:cNvPr id="285" name="Google Shape;285;p1"/>
          <p:cNvCxnSpPr/>
          <p:nvPr/>
        </p:nvCxnSpPr>
        <p:spPr>
          <a:xfrm rot="10800000">
            <a:off x="4355425" y="203200"/>
            <a:ext cx="2979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A09DC-3A1F-496D-96DB-BC56422CC35E}"/>
              </a:ext>
            </a:extLst>
          </p:cNvPr>
          <p:cNvSpPr>
            <a:spLocks noGrp="1"/>
          </p:cNvSpPr>
          <p:nvPr>
            <p:ph type="body" idx="1"/>
          </p:nvPr>
        </p:nvSpPr>
        <p:spPr>
          <a:xfrm>
            <a:off x="966675" y="1468475"/>
            <a:ext cx="6986982" cy="2981400"/>
          </a:xfrm>
        </p:spPr>
        <p:txBody>
          <a:bodyPr/>
          <a:lstStyle/>
          <a:p>
            <a:pPr marL="146050" indent="0">
              <a:buNone/>
            </a:pPr>
            <a:r>
              <a:rPr lang="fr-FR" sz="1800" b="0" i="0" strike="noStrike" cap="none" spc="0" baseline="0">
                <a:solidFill>
                  <a:srgbClr val="000000"/>
                </a:solidFill>
                <a:effectLst/>
                <a:latin typeface="Montserrat"/>
                <a:ea typeface="Montserrat"/>
                <a:cs typeface="Montserrat"/>
              </a:rPr>
              <a:t>Ce module vous aidera à :</a:t>
            </a:r>
          </a:p>
          <a:p>
            <a:r>
              <a:rPr lang="fr-FR" sz="1800" b="0" i="0" strike="noStrike" cap="none" spc="0" baseline="0">
                <a:solidFill>
                  <a:srgbClr val="000000"/>
                </a:solidFill>
                <a:effectLst/>
                <a:latin typeface="Montserrat"/>
                <a:ea typeface="Montserrat"/>
                <a:cs typeface="Montserrat"/>
              </a:rPr>
              <a:t>Comprendre et évaluer les risques</a:t>
            </a:r>
          </a:p>
          <a:p>
            <a:r>
              <a:rPr lang="fr-FR" sz="1800" b="0" i="0" strike="noStrike" cap="none" spc="0" baseline="0">
                <a:solidFill>
                  <a:srgbClr val="000000"/>
                </a:solidFill>
                <a:effectLst/>
                <a:latin typeface="Montserrat"/>
                <a:ea typeface="Montserrat"/>
                <a:cs typeface="Montserrat"/>
              </a:rPr>
              <a:t>Infrastructure, conception et aménagement du laboratoire</a:t>
            </a:r>
          </a:p>
          <a:p>
            <a:r>
              <a:rPr lang="fr-FR" sz="1800" b="0" i="0" strike="noStrike" cap="none" spc="0" baseline="0">
                <a:solidFill>
                  <a:srgbClr val="000000"/>
                </a:solidFill>
                <a:effectLst/>
                <a:latin typeface="Montserrat"/>
                <a:ea typeface="Montserrat"/>
                <a:cs typeface="Montserrat"/>
              </a:rPr>
              <a:t>Équipement de protection individuelle</a:t>
            </a:r>
          </a:p>
          <a:p>
            <a:r>
              <a:rPr lang="fr-FR" sz="1800" b="0" i="0" strike="noStrike" cap="none" spc="0" baseline="0">
                <a:solidFill>
                  <a:srgbClr val="000000"/>
                </a:solidFill>
                <a:effectLst/>
                <a:latin typeface="Montserrat"/>
                <a:ea typeface="Montserrat"/>
                <a:cs typeface="Montserrat"/>
              </a:rPr>
              <a:t>Enceintes de sécurité biologique</a:t>
            </a:r>
          </a:p>
          <a:p>
            <a:r>
              <a:rPr lang="fr-FR" sz="1800" b="0" i="0" strike="noStrike" cap="none" spc="0" baseline="0">
                <a:solidFill>
                  <a:srgbClr val="000000"/>
                </a:solidFill>
                <a:effectLst/>
                <a:latin typeface="Montserrat"/>
                <a:ea typeface="Montserrat"/>
                <a:cs typeface="Montserrat"/>
              </a:rPr>
              <a:t>Génération et prévention des aérosols</a:t>
            </a:r>
          </a:p>
          <a:p>
            <a:r>
              <a:rPr lang="fr-FR" sz="1800" b="0" i="0" strike="noStrike" cap="none" spc="0" baseline="0">
                <a:solidFill>
                  <a:srgbClr val="000000"/>
                </a:solidFill>
                <a:effectLst/>
                <a:latin typeface="Montserrat"/>
                <a:ea typeface="Montserrat"/>
                <a:cs typeface="Montserrat"/>
              </a:rPr>
              <a:t>Déversements</a:t>
            </a:r>
          </a:p>
          <a:p>
            <a:r>
              <a:rPr lang="fr-FR" sz="1800" b="0" i="0" strike="noStrike" cap="none" spc="0" baseline="0">
                <a:solidFill>
                  <a:srgbClr val="000000"/>
                </a:solidFill>
                <a:effectLst/>
                <a:latin typeface="Montserrat"/>
                <a:ea typeface="Montserrat"/>
                <a:cs typeface="Montserrat"/>
              </a:rPr>
              <a:t>Gestion des déchets</a:t>
            </a:r>
          </a:p>
          <a:p>
            <a:endParaRPr lang="en-US" sz="1800"/>
          </a:p>
        </p:txBody>
      </p:sp>
      <p:sp>
        <p:nvSpPr>
          <p:cNvPr id="4" name="Title 3">
            <a:extLst>
              <a:ext uri="{FF2B5EF4-FFF2-40B4-BE49-F238E27FC236}">
                <a16:creationId xmlns:a16="http://schemas.microsoft.com/office/drawing/2014/main" id="{0AEFA622-830B-4C31-AC13-B189F70876C7}"/>
              </a:ext>
            </a:extLst>
          </p:cNvPr>
          <p:cNvSpPr>
            <a:spLocks noGrp="1"/>
          </p:cNvSpPr>
          <p:nvPr>
            <p:ph type="title"/>
          </p:nvPr>
        </p:nvSpPr>
        <p:spPr/>
        <p:txBody>
          <a:bodyPr/>
          <a:lstStyle/>
          <a:p>
            <a:r>
              <a:rPr lang="fr-FR" sz="2000" b="0" i="0" strike="noStrike" cap="none" spc="0" baseline="0">
                <a:solidFill>
                  <a:srgbClr val="FF6E68"/>
                </a:solidFill>
                <a:effectLst/>
                <a:latin typeface="Montserrat ExtraBold"/>
                <a:ea typeface="Montserrat ExtraBold"/>
                <a:cs typeface="Montserrat ExtraBold"/>
              </a:rPr>
              <a:t>ABORDER LA BIOSÉCURITÉ</a:t>
            </a:r>
          </a:p>
        </p:txBody>
      </p:sp>
    </p:spTree>
    <p:extLst>
      <p:ext uri="{BB962C8B-B14F-4D97-AF65-F5344CB8AC3E}">
        <p14:creationId xmlns:p14="http://schemas.microsoft.com/office/powerpoint/2010/main" val="10032563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600" b="1" i="0" strike="noStrike" cap="none" spc="0" baseline="0">
                <a:solidFill>
                  <a:srgbClr val="000000"/>
                </a:solidFill>
                <a:effectLst/>
                <a:latin typeface="Montserrat ExtraBold"/>
                <a:ea typeface="Montserrat ExtraBold"/>
                <a:cs typeface="Montserrat ExtraBold"/>
              </a:rPr>
              <a:t>ÉVALUATION DU RISQUE</a:t>
            </a:r>
            <a:endParaRPr/>
          </a:p>
        </p:txBody>
      </p:sp>
    </p:spTree>
    <p:extLst>
      <p:ext uri="{BB962C8B-B14F-4D97-AF65-F5344CB8AC3E}">
        <p14:creationId xmlns:p14="http://schemas.microsoft.com/office/powerpoint/2010/main" val="19043633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575336" y="1129057"/>
            <a:ext cx="4896550" cy="3569418"/>
          </a:xfrm>
          <a:prstGeom prst="rect">
            <a:avLst/>
          </a:prstGeom>
          <a:noFill/>
          <a:ln>
            <a:noFill/>
          </a:ln>
        </p:spPr>
        <p:txBody>
          <a:bodyPr spcFirstLastPara="1" wrap="square" lIns="91425" tIns="91425" rIns="91425" bIns="91425" anchor="t" anchorCtr="0">
            <a:noAutofit/>
          </a:bodyPr>
          <a:lstStyle/>
          <a:p>
            <a:pPr marL="171450" marR="0" lvl="0" indent="-171450" algn="l" defTabSz="685800" rtl="0" eaLnBrk="1" fontAlgn="auto" latinLnBrk="0" hangingPunct="1">
              <a:lnSpc>
                <a:spcPct val="90000"/>
              </a:lnSpc>
              <a:spcBef>
                <a:spcPts val="750"/>
              </a:spcBef>
              <a:spcAft>
                <a:spcPct val="0"/>
              </a:spcAft>
              <a:buClrTx/>
              <a:buSzTx/>
              <a:buFont typeface="Arial" panose="020B0604020202020204" pitchFamily="34" charset="0"/>
              <a:buChar char="•"/>
              <a:defRPr/>
            </a:pPr>
            <a:r>
              <a:rPr lang="fr-FR" sz="1600" b="0" i="0" strike="noStrike" cap="none" spc="0" baseline="0" dirty="0">
                <a:solidFill>
                  <a:srgbClr val="000000"/>
                </a:solidFill>
                <a:effectLst/>
                <a:latin typeface="Montserrat"/>
                <a:ea typeface="Montserrat"/>
                <a:cs typeface="Montserrat"/>
              </a:rPr>
              <a:t>Il existe quatre niveaux de biosécurité (NBS).</a:t>
            </a:r>
            <a:endParaRPr lang="en-US" sz="1600" b="0" i="0" u="none" strike="noStrike" kern="1200" cap="none" spc="0" normalizeH="0" baseline="0" noProof="0" dirty="0">
              <a:ln>
                <a:noFill/>
              </a:ln>
              <a:solidFill>
                <a:schemeClr val="tx1"/>
              </a:solidFill>
              <a:effectLst/>
              <a:uLnTx/>
              <a:uFillTx/>
              <a:ea typeface="+mn-ea"/>
              <a:cs typeface="+mn-cs"/>
            </a:endParaRPr>
          </a:p>
          <a:p>
            <a:pPr marL="171450" marR="0" lvl="0" indent="-171450" algn="l" defTabSz="685800" rtl="0" eaLnBrk="1" fontAlgn="auto" latinLnBrk="0" hangingPunct="1">
              <a:lnSpc>
                <a:spcPct val="90000"/>
              </a:lnSpc>
              <a:spcBef>
                <a:spcPts val="750"/>
              </a:spcBef>
              <a:spcAft>
                <a:spcPct val="0"/>
              </a:spcAft>
              <a:buClrTx/>
              <a:buSzTx/>
              <a:buFont typeface="Arial" panose="020B0604020202020204" pitchFamily="34" charset="0"/>
              <a:buChar char="•"/>
              <a:defRPr/>
            </a:pPr>
            <a:r>
              <a:rPr lang="fr-FR" sz="1600" b="0" i="0" strike="noStrike" cap="none" spc="0" baseline="0" dirty="0">
                <a:solidFill>
                  <a:srgbClr val="000000"/>
                </a:solidFill>
                <a:effectLst/>
                <a:latin typeface="Montserrat"/>
                <a:ea typeface="Montserrat"/>
                <a:cs typeface="Montserrat"/>
              </a:rPr>
              <a:t>Chaque niveau comporte des contrôles spécifiques (pratiques de laboratoire, équipements de sécurité et construction des installations) pour le confinement des microbes et des agents biologiques.</a:t>
            </a:r>
            <a:endParaRPr lang="en-US" sz="1600" b="0" i="0" u="none" strike="noStrike" kern="1200" cap="none" spc="0" normalizeH="0" baseline="0" noProof="0" dirty="0">
              <a:ln>
                <a:noFill/>
              </a:ln>
              <a:solidFill>
                <a:schemeClr val="tx1"/>
              </a:solidFill>
              <a:effectLst/>
              <a:uLnTx/>
              <a:uFillTx/>
              <a:ea typeface="+mn-ea"/>
              <a:cs typeface="+mn-cs"/>
            </a:endParaRPr>
          </a:p>
          <a:p>
            <a:pPr marL="171450" marR="0" lvl="0" indent="-171450" algn="l" defTabSz="685800" rtl="0" eaLnBrk="1" fontAlgn="auto" latinLnBrk="0" hangingPunct="1">
              <a:lnSpc>
                <a:spcPct val="90000"/>
              </a:lnSpc>
              <a:spcBef>
                <a:spcPts val="750"/>
              </a:spcBef>
              <a:spcAft>
                <a:spcPct val="0"/>
              </a:spcAft>
              <a:buClrTx/>
              <a:buSzTx/>
              <a:buFont typeface="Arial" panose="020B0604020202020204" pitchFamily="34" charset="0"/>
              <a:buChar char="•"/>
              <a:defRPr/>
            </a:pPr>
            <a:r>
              <a:rPr lang="fr-FR" sz="1600" b="0" i="0" strike="noStrike" cap="none" spc="0" baseline="0" dirty="0">
                <a:solidFill>
                  <a:srgbClr val="000000"/>
                </a:solidFill>
                <a:effectLst/>
                <a:latin typeface="Montserrat"/>
                <a:ea typeface="Montserrat"/>
                <a:cs typeface="Montserrat"/>
              </a:rPr>
              <a:t>Les principaux risques qui déterminent les niveaux de confinement sont les suivants :</a:t>
            </a:r>
            <a:endParaRPr lang="en-US" sz="1600" b="0" i="0" u="none" strike="noStrike" kern="1200" cap="none" spc="0" normalizeH="0" baseline="0" noProof="0" dirty="0">
              <a:ln>
                <a:noFill/>
              </a:ln>
              <a:solidFill>
                <a:schemeClr val="tx1"/>
              </a:solidFill>
              <a:effectLst/>
              <a:uLnTx/>
              <a:uFillTx/>
              <a:ea typeface="+mn-ea"/>
              <a:cs typeface="+mn-cs"/>
            </a:endParaRP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Infectiosité </a:t>
            </a: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Sévérité de la maladie</a:t>
            </a: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Transmissibilité</a:t>
            </a: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Nature du travail effectué</a:t>
            </a: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Origine du microbe ou de l’agent en question</a:t>
            </a:r>
            <a:endParaRPr lang="en-US" sz="1400" b="0" i="0" u="none" strike="noStrike" kern="1200" cap="none" spc="0" normalizeH="0" baseline="0" noProof="0" dirty="0">
              <a:ln>
                <a:noFill/>
              </a:ln>
              <a:solidFill>
                <a:schemeClr val="tx1"/>
              </a:solidFill>
              <a:effectLst/>
              <a:uLnTx/>
              <a:uFillTx/>
              <a:ea typeface="+mn-ea"/>
              <a:cs typeface="+mn-cs"/>
            </a:endParaRP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Voie d’exposition</a:t>
            </a:r>
          </a:p>
          <a:p>
            <a:pPr marL="457200" lvl="0" indent="-228600" algn="l" rtl="0">
              <a:lnSpc>
                <a:spcPct val="100000"/>
              </a:lnSpc>
              <a:spcBef>
                <a:spcPts val="720"/>
              </a:spcBef>
              <a:spcAft>
                <a:spcPct val="0"/>
              </a:spcAft>
              <a:buSzPts val="1300"/>
              <a:buNone/>
            </a:pPr>
            <a:endParaRPr lang="en-US"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NIVEAUX DE RISQUE DE BIOSÉCURITÉ</a:t>
            </a:r>
            <a:endParaRPr lang="en-US" b="1">
              <a:solidFill>
                <a:srgbClr val="00B050"/>
              </a:solidFill>
            </a:endParaRPr>
          </a:p>
        </p:txBody>
      </p:sp>
      <p:graphicFrame>
        <p:nvGraphicFramePr>
          <p:cNvPr id="5" name="Content Placeholder 14">
            <a:extLst>
              <a:ext uri="{FF2B5EF4-FFF2-40B4-BE49-F238E27FC236}">
                <a16:creationId xmlns:a16="http://schemas.microsoft.com/office/drawing/2014/main" id="{5F701657-6447-497E-8E3E-9EC32336CB49}"/>
              </a:ext>
            </a:extLst>
          </p:cNvPr>
          <p:cNvGraphicFramePr>
            <a:graphicFrameLocks noGrp="1"/>
          </p:cNvGraphicFramePr>
          <p:nvPr/>
        </p:nvGraphicFramePr>
        <p:xfrm>
          <a:off x="5862174" y="571962"/>
          <a:ext cx="3039553" cy="3999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452D321E-1113-43D5-B7B6-710C5A10FDBE}"/>
              </a:ext>
            </a:extLst>
          </p:cNvPr>
          <p:cNvGrpSpPr/>
          <p:nvPr/>
        </p:nvGrpSpPr>
        <p:grpSpPr>
          <a:xfrm>
            <a:off x="4882991" y="640724"/>
            <a:ext cx="2332629" cy="3840284"/>
            <a:chOff x="6037586" y="1299766"/>
            <a:chExt cx="3110173" cy="5120378"/>
          </a:xfrm>
        </p:grpSpPr>
        <p:cxnSp>
          <p:nvCxnSpPr>
            <p:cNvPr id="9" name="Straight Arrow Connector 8">
              <a:extLst>
                <a:ext uri="{FF2B5EF4-FFF2-40B4-BE49-F238E27FC236}">
                  <a16:creationId xmlns:a16="http://schemas.microsoft.com/office/drawing/2014/main" id="{B0A7F3F1-8971-4134-92E5-B89B10F5A488}"/>
                </a:ext>
              </a:extLst>
            </p:cNvPr>
            <p:cNvCxnSpPr/>
            <p:nvPr/>
          </p:nvCxnSpPr>
          <p:spPr>
            <a:xfrm flipV="1">
              <a:off x="7218658" y="1299766"/>
              <a:ext cx="1800801" cy="5071998"/>
            </a:xfrm>
            <a:prstGeom prst="straightConnector1">
              <a:avLst/>
            </a:prstGeom>
            <a:ln w="57150">
              <a:solidFill>
                <a:srgbClr val="FF6600"/>
              </a:solidFill>
              <a:tailEnd type="triangle"/>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4CD1FD71-863D-4F53-B625-4D3AFE381807}"/>
                </a:ext>
              </a:extLst>
            </p:cNvPr>
            <p:cNvSpPr/>
            <p:nvPr/>
          </p:nvSpPr>
          <p:spPr>
            <a:xfrm>
              <a:off x="7090357" y="1406569"/>
              <a:ext cx="2057402" cy="29910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i="0" strike="noStrike" cap="none" spc="0" baseline="0">
                  <a:solidFill>
                    <a:srgbClr val="000000"/>
                  </a:solidFill>
                  <a:effectLst/>
                  <a:latin typeface="Montserrat"/>
                  <a:ea typeface="Montserrat"/>
                  <a:cs typeface="Montserrat"/>
                </a:rPr>
                <a:t>Risque élevé</a:t>
              </a:r>
            </a:p>
          </p:txBody>
        </p:sp>
        <p:sp>
          <p:nvSpPr>
            <p:cNvPr id="11" name="Rectangle 10">
              <a:extLst>
                <a:ext uri="{FF2B5EF4-FFF2-40B4-BE49-F238E27FC236}">
                  <a16:creationId xmlns:a16="http://schemas.microsoft.com/office/drawing/2014/main" id="{615AB2D9-6D50-4F28-BC49-DFC97726DBDC}"/>
                </a:ext>
              </a:extLst>
            </p:cNvPr>
            <p:cNvSpPr/>
            <p:nvPr/>
          </p:nvSpPr>
          <p:spPr>
            <a:xfrm>
              <a:off x="6037586" y="5469672"/>
              <a:ext cx="1442475" cy="9504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i="0" strike="noStrike" cap="none" spc="0" baseline="0" dirty="0">
                  <a:solidFill>
                    <a:srgbClr val="000000"/>
                  </a:solidFill>
                  <a:effectLst/>
                  <a:latin typeface="Montserrat"/>
                  <a:ea typeface="Montserrat"/>
                  <a:cs typeface="Montserrat"/>
                </a:rPr>
                <a:t>Risque faible</a:t>
              </a:r>
            </a:p>
          </p:txBody>
        </p:sp>
      </p:grpSp>
    </p:spTree>
    <p:extLst>
      <p:ext uri="{BB962C8B-B14F-4D97-AF65-F5344CB8AC3E}">
        <p14:creationId xmlns:p14="http://schemas.microsoft.com/office/powerpoint/2010/main" val="35031475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idx="4294967295"/>
          </p:nvPr>
        </p:nvSpPr>
        <p:spPr>
          <a:xfrm>
            <a:off x="1031875" y="444500"/>
            <a:ext cx="8112125" cy="573088"/>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CARACTÉRISTIQUES DES NIVEAUX DE BIOSÉCURITÉ</a:t>
            </a:r>
            <a:endParaRPr lang="en-US" b="1">
              <a:solidFill>
                <a:srgbClr val="00B050"/>
              </a:solidFill>
            </a:endParaRPr>
          </a:p>
        </p:txBody>
      </p:sp>
      <p:graphicFrame>
        <p:nvGraphicFramePr>
          <p:cNvPr id="12" name="Table 7">
            <a:extLst>
              <a:ext uri="{FF2B5EF4-FFF2-40B4-BE49-F238E27FC236}">
                <a16:creationId xmlns:a16="http://schemas.microsoft.com/office/drawing/2014/main" id="{3E9558C0-36CE-4916-8949-73C4948700EB}"/>
              </a:ext>
            </a:extLst>
          </p:cNvPr>
          <p:cNvGraphicFramePr>
            <a:graphicFrameLocks noGrp="1"/>
          </p:cNvGraphicFramePr>
          <p:nvPr>
            <p:extLst>
              <p:ext uri="{D42A27DB-BD31-4B8C-83A1-F6EECF244321}">
                <p14:modId xmlns:p14="http://schemas.microsoft.com/office/powerpoint/2010/main" val="719027122"/>
              </p:ext>
            </p:extLst>
          </p:nvPr>
        </p:nvGraphicFramePr>
        <p:xfrm>
          <a:off x="606969" y="899160"/>
          <a:ext cx="8140307" cy="4244340"/>
        </p:xfrm>
        <a:graphic>
          <a:graphicData uri="http://schemas.openxmlformats.org/drawingml/2006/table">
            <a:tbl>
              <a:tblPr firstRow="1" bandRow="1">
                <a:tableStyleId>{2D5ABB26-0587-4C30-8999-92F81FD0307C}</a:tableStyleId>
              </a:tblPr>
              <a:tblGrid>
                <a:gridCol w="644782">
                  <a:extLst>
                    <a:ext uri="{9D8B030D-6E8A-4147-A177-3AD203B41FA5}">
                      <a16:colId xmlns:a16="http://schemas.microsoft.com/office/drawing/2014/main" val="872869357"/>
                    </a:ext>
                  </a:extLst>
                </a:gridCol>
                <a:gridCol w="6160211">
                  <a:extLst>
                    <a:ext uri="{9D8B030D-6E8A-4147-A177-3AD203B41FA5}">
                      <a16:colId xmlns:a16="http://schemas.microsoft.com/office/drawing/2014/main" val="4169170744"/>
                    </a:ext>
                  </a:extLst>
                </a:gridCol>
                <a:gridCol w="1335314">
                  <a:extLst>
                    <a:ext uri="{9D8B030D-6E8A-4147-A177-3AD203B41FA5}">
                      <a16:colId xmlns:a16="http://schemas.microsoft.com/office/drawing/2014/main" val="4034607093"/>
                    </a:ext>
                  </a:extLst>
                </a:gridCol>
              </a:tblGrid>
              <a:tr h="278130">
                <a:tc gridSpan="2">
                  <a:txBody>
                    <a:bodyPr/>
                    <a:lstStyle/>
                    <a:p>
                      <a:r>
                        <a:rPr lang="fr-FR" sz="1600" b="1" i="0" strike="noStrike" cap="none" spc="0" baseline="0" dirty="0">
                          <a:solidFill>
                            <a:srgbClr val="000000"/>
                          </a:solidFill>
                          <a:effectLst/>
                          <a:latin typeface="Montserrat"/>
                          <a:ea typeface="Montserrat"/>
                          <a:cs typeface="Montserrat"/>
                        </a:rPr>
                        <a:t>Niveau de biosécurité</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solidFill>
                          <a:schemeClr val="bg1"/>
                        </a:solidFill>
                      </a:endParaRPr>
                    </a:p>
                  </a:txBody>
                  <a:tcPr/>
                </a:tc>
                <a:tc>
                  <a:txBody>
                    <a:bodyPr/>
                    <a:lstStyle/>
                    <a:p>
                      <a:r>
                        <a:rPr lang="fr-FR" sz="1600" b="1" i="0" strike="noStrike" cap="none" spc="0" baseline="0">
                          <a:solidFill>
                            <a:srgbClr val="000000"/>
                          </a:solidFill>
                          <a:effectLst/>
                          <a:latin typeface="Montserrat"/>
                          <a:ea typeface="Montserrat"/>
                          <a:cs typeface="Montserrat"/>
                        </a:rPr>
                        <a:t>Exemples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30198"/>
                  </a:ext>
                </a:extLst>
              </a:tr>
              <a:tr h="1165860">
                <a:tc>
                  <a:txBody>
                    <a:bodyPr/>
                    <a:lstStyle/>
                    <a:p>
                      <a:r>
                        <a:rPr lang="fr-FR" sz="1200" b="0" i="0" strike="noStrike" cap="none" spc="0" baseline="0" dirty="0">
                          <a:solidFill>
                            <a:srgbClr val="000000"/>
                          </a:solidFill>
                          <a:effectLst/>
                          <a:latin typeface="Montserrat"/>
                          <a:ea typeface="Montserrat"/>
                          <a:cs typeface="Montserrat"/>
                        </a:rPr>
                        <a:t>NBS-4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Les microbes sont dangereux et exotiques, et présentent un risque élevé d'infections transmises par aérosol.</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Les infections sont souvent mortelles sans traitement ni vaccin.</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Tout travail avec le microbe doit être effectué dans une enceinte de sécurité biologique (</a:t>
                      </a:r>
                      <a:r>
                        <a:rPr lang="fr-FR" sz="1200" b="0" i="0" strike="noStrike" cap="none" spc="0" baseline="0" dirty="0" err="1">
                          <a:solidFill>
                            <a:srgbClr val="000000"/>
                          </a:solidFill>
                          <a:effectLst/>
                          <a:latin typeface="Montserrat"/>
                          <a:ea typeface="Montserrat"/>
                          <a:cs typeface="Montserrat"/>
                        </a:rPr>
                        <a:t>EBS</a:t>
                      </a:r>
                      <a:r>
                        <a:rPr lang="fr-FR" sz="1200" b="0" i="0" strike="noStrike" cap="none" spc="0" baseline="0" dirty="0">
                          <a:solidFill>
                            <a:srgbClr val="000000"/>
                          </a:solidFill>
                          <a:effectLst/>
                          <a:latin typeface="Montserrat"/>
                          <a:ea typeface="Montserrat"/>
                          <a:cs typeface="Montserrat"/>
                        </a:rPr>
                        <a:t>) de classe III appropriée, ou en portant une combinaison de protection corporelle complète avec des gants, un masque et des lunettes de protection.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a:buChar char="•"/>
                      </a:pPr>
                      <a:r>
                        <a:rPr lang="fr-FR" sz="1200" b="0" i="0" strike="noStrike" cap="none" spc="0" baseline="0">
                          <a:solidFill>
                            <a:srgbClr val="000000"/>
                          </a:solidFill>
                          <a:effectLst/>
                          <a:latin typeface="Montserrat"/>
                          <a:ea typeface="Montserrat"/>
                          <a:cs typeface="Montserrat"/>
                        </a:rPr>
                        <a:t>Ebola</a:t>
                      </a:r>
                    </a:p>
                    <a:p>
                      <a:pPr marL="171450" indent="-171450">
                        <a:buFont typeface="Arial"/>
                        <a:buChar char="•"/>
                      </a:pPr>
                      <a:endParaRPr lang="en-US" sz="1200">
                        <a:solidFill>
                          <a:schemeClr val="tx1"/>
                        </a:solidFill>
                        <a:latin typeface="Montserrat" panose="00000500000000000000" pitchFamily="2" charset="0"/>
                      </a:endParaRPr>
                    </a:p>
                    <a:p>
                      <a:pPr marL="171450" indent="-171450">
                        <a:buFont typeface="Arial"/>
                        <a:buChar char="•"/>
                      </a:pPr>
                      <a:r>
                        <a:rPr lang="fr-FR" sz="1200" b="0" i="0" strike="noStrike" cap="none" spc="0" baseline="0">
                          <a:solidFill>
                            <a:srgbClr val="000000"/>
                          </a:solidFill>
                          <a:effectLst/>
                          <a:latin typeface="Montserrat"/>
                          <a:ea typeface="Montserrat"/>
                          <a:cs typeface="Montserrat"/>
                        </a:rPr>
                        <a:t>Virus de Marburg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524181"/>
                  </a:ext>
                </a:extLst>
              </a:tr>
              <a:tr h="1165860">
                <a:tc>
                  <a:txBody>
                    <a:bodyPr/>
                    <a:lstStyle/>
                    <a:p>
                      <a:r>
                        <a:rPr lang="fr-FR" sz="1200" b="0" i="0" strike="noStrike" cap="none" spc="0" baseline="0">
                          <a:solidFill>
                            <a:srgbClr val="000000"/>
                          </a:solidFill>
                          <a:effectLst/>
                          <a:latin typeface="Montserrat"/>
                          <a:ea typeface="Montserrat"/>
                          <a:cs typeface="Montserrat"/>
                        </a:rPr>
                        <a:t>NBS-3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Les microbes peuvent être indigènes ou exotiques.</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Ils peuvent provoquer des maladies graves ou potentiellement mortelles par transmission respiratoire.</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Les laborantins sont sous surveillance médicale et peuvent recevoir des vaccins contre les microbes avec lesquels ils travaillent.</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L'accès au laboratoire est restreint et contrôlé à tout moment.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fr-FR" sz="1200" b="0" i="0" strike="noStrike" cap="none" spc="0" baseline="0">
                          <a:solidFill>
                            <a:srgbClr val="000000"/>
                          </a:solidFill>
                          <a:effectLst/>
                          <a:latin typeface="Montserrat"/>
                          <a:ea typeface="Montserrat"/>
                          <a:cs typeface="Montserrat"/>
                        </a:rPr>
                        <a:t>Tuberculose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500501"/>
                  </a:ext>
                </a:extLst>
              </a:tr>
              <a:tr h="617220">
                <a:tc>
                  <a:txBody>
                    <a:bodyPr/>
                    <a:lstStyle/>
                    <a:p>
                      <a:r>
                        <a:rPr lang="fr-FR" sz="1200" b="0" i="0" strike="noStrike" cap="none" spc="0" baseline="0">
                          <a:solidFill>
                            <a:srgbClr val="000000"/>
                          </a:solidFill>
                          <a:effectLst/>
                          <a:latin typeface="Montserrat"/>
                          <a:ea typeface="Montserrat"/>
                          <a:cs typeface="Montserrat"/>
                        </a:rPr>
                        <a:t>NBS-2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Les microbes présentent des risques modérés pour les laborantins et l'environnement.</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Les microbes sont généralement indigènes et associés à des maladies de sévérité variable.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a:buChar char="•"/>
                      </a:pPr>
                      <a:r>
                        <a:rPr lang="fr-FR" sz="1200" b="0" i="0" strike="noStrike" cap="none" spc="0" baseline="0">
                          <a:solidFill>
                            <a:srgbClr val="000000"/>
                          </a:solidFill>
                          <a:effectLst/>
                          <a:latin typeface="Montserrat"/>
                          <a:ea typeface="Montserrat"/>
                          <a:cs typeface="Montserrat"/>
                        </a:rPr>
                        <a:t>COVID-19</a:t>
                      </a:r>
                    </a:p>
                    <a:p>
                      <a:pPr marL="171450" indent="-171450">
                        <a:buFont typeface="Arial"/>
                        <a:buChar char="•"/>
                      </a:pPr>
                      <a:endParaRPr lang="en-US" sz="1200">
                        <a:solidFill>
                          <a:schemeClr val="tx1"/>
                        </a:solidFill>
                        <a:latin typeface="Montserrat" panose="00000500000000000000" pitchFamily="2" charset="0"/>
                      </a:endParaRPr>
                    </a:p>
                    <a:p>
                      <a:pPr marL="171450" indent="-171450">
                        <a:buFont typeface="Arial"/>
                        <a:buChar char="•"/>
                      </a:pPr>
                      <a:r>
                        <a:rPr lang="fr-FR" sz="1200" b="0" i="0" strike="noStrike" cap="none" spc="0" baseline="0">
                          <a:solidFill>
                            <a:srgbClr val="000000"/>
                          </a:solidFill>
                          <a:effectLst/>
                          <a:latin typeface="Montserrat"/>
                          <a:ea typeface="Montserrat"/>
                          <a:cs typeface="Montserrat"/>
                        </a:rPr>
                        <a:t>VIH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627817"/>
                  </a:ext>
                </a:extLst>
              </a:tr>
              <a:tr h="280109">
                <a:tc>
                  <a:txBody>
                    <a:bodyPr/>
                    <a:lstStyle/>
                    <a:p>
                      <a:r>
                        <a:rPr lang="fr-FR" sz="1200" b="0" i="0" strike="noStrike" cap="none" spc="0" baseline="0" dirty="0">
                          <a:solidFill>
                            <a:srgbClr val="000000"/>
                          </a:solidFill>
                          <a:effectLst/>
                          <a:latin typeface="Montserrat"/>
                          <a:ea typeface="Montserrat"/>
                          <a:cs typeface="Montserrat"/>
                        </a:rPr>
                        <a:t>NBS-1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Organismes non pathogènes ou pathogènes non aérosols.</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Porter un équipement de protection individuelle (EPI), travailler sur un banc de laboratoire ouvert, suivre les pratiques microbiologiques standard.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0" i="0" strike="noStrike" cap="none" spc="0" baseline="0" dirty="0">
                          <a:solidFill>
                            <a:srgbClr val="000000"/>
                          </a:solidFill>
                          <a:effectLst/>
                          <a:latin typeface="Montserrat"/>
                          <a:ea typeface="Montserrat"/>
                          <a:cs typeface="Montserrat"/>
                        </a:rPr>
                        <a:t>Souche non pathogène d'</a:t>
                      </a:r>
                      <a:r>
                        <a:rPr lang="fr-FR" sz="1200" b="0" i="0" strike="noStrike" cap="none" spc="0" baseline="0" dirty="0" err="1">
                          <a:solidFill>
                            <a:srgbClr val="000000"/>
                          </a:solidFill>
                          <a:effectLst/>
                          <a:latin typeface="Montserrat"/>
                          <a:ea typeface="Montserrat"/>
                          <a:cs typeface="Montserrat"/>
                        </a:rPr>
                        <a:t>E.coli</a:t>
                      </a:r>
                      <a:endParaRPr lang="fr-FR" sz="1200" b="0" i="0" strike="noStrike" cap="none" spc="0" baseline="0" dirty="0">
                        <a:solidFill>
                          <a:srgbClr val="000000"/>
                        </a:solidFill>
                        <a:effectLst/>
                        <a:latin typeface="Montserrat"/>
                        <a:ea typeface="Montserrat"/>
                        <a:cs typeface="Montserra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529001"/>
                  </a:ext>
                </a:extLst>
              </a:tr>
            </a:tbl>
          </a:graphicData>
        </a:graphic>
      </p:graphicFrame>
    </p:spTree>
    <p:extLst>
      <p:ext uri="{BB962C8B-B14F-4D97-AF65-F5344CB8AC3E}">
        <p14:creationId xmlns:p14="http://schemas.microsoft.com/office/powerpoint/2010/main" val="28534643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idx="4294967295"/>
          </p:nvPr>
        </p:nvSpPr>
        <p:spPr>
          <a:xfrm>
            <a:off x="619312" y="260525"/>
            <a:ext cx="8318500" cy="573087"/>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dirty="0">
                <a:solidFill>
                  <a:srgbClr val="FF6E68"/>
                </a:solidFill>
                <a:effectLst/>
                <a:latin typeface="Montserrat ExtraBold"/>
                <a:ea typeface="Montserrat ExtraBold"/>
                <a:cs typeface="Montserrat ExtraBold"/>
              </a:rPr>
              <a:t>MESURES DE BIOSÉCURITÉ SELON LES NIVEAUX DE RISQUE</a:t>
            </a:r>
            <a:endParaRPr lang="en-US" b="1" dirty="0">
              <a:solidFill>
                <a:srgbClr val="00B050"/>
              </a:solidFill>
            </a:endParaRPr>
          </a:p>
        </p:txBody>
      </p:sp>
      <p:graphicFrame>
        <p:nvGraphicFramePr>
          <p:cNvPr id="12" name="Table 7">
            <a:extLst>
              <a:ext uri="{FF2B5EF4-FFF2-40B4-BE49-F238E27FC236}">
                <a16:creationId xmlns:a16="http://schemas.microsoft.com/office/drawing/2014/main" id="{3E9558C0-36CE-4916-8949-73C4948700EB}"/>
              </a:ext>
            </a:extLst>
          </p:cNvPr>
          <p:cNvGraphicFramePr>
            <a:graphicFrameLocks noGrp="1"/>
          </p:cNvGraphicFramePr>
          <p:nvPr>
            <p:extLst>
              <p:ext uri="{D42A27DB-BD31-4B8C-83A1-F6EECF244321}">
                <p14:modId xmlns:p14="http://schemas.microsoft.com/office/powerpoint/2010/main" val="1493036937"/>
              </p:ext>
            </p:extLst>
          </p:nvPr>
        </p:nvGraphicFramePr>
        <p:xfrm>
          <a:off x="110971" y="891726"/>
          <a:ext cx="8922057" cy="4206566"/>
        </p:xfrm>
        <a:graphic>
          <a:graphicData uri="http://schemas.openxmlformats.org/drawingml/2006/table">
            <a:tbl>
              <a:tblPr firstRow="1" bandRow="1">
                <a:tableStyleId>{2D5ABB26-0587-4C30-8999-92F81FD0307C}</a:tableStyleId>
              </a:tblPr>
              <a:tblGrid>
                <a:gridCol w="725440">
                  <a:extLst>
                    <a:ext uri="{9D8B030D-6E8A-4147-A177-3AD203B41FA5}">
                      <a16:colId xmlns:a16="http://schemas.microsoft.com/office/drawing/2014/main" val="872869357"/>
                    </a:ext>
                  </a:extLst>
                </a:gridCol>
                <a:gridCol w="1303107">
                  <a:extLst>
                    <a:ext uri="{9D8B030D-6E8A-4147-A177-3AD203B41FA5}">
                      <a16:colId xmlns:a16="http://schemas.microsoft.com/office/drawing/2014/main" val="4169170744"/>
                    </a:ext>
                  </a:extLst>
                </a:gridCol>
                <a:gridCol w="1109709">
                  <a:extLst>
                    <a:ext uri="{9D8B030D-6E8A-4147-A177-3AD203B41FA5}">
                      <a16:colId xmlns:a16="http://schemas.microsoft.com/office/drawing/2014/main" val="1909035224"/>
                    </a:ext>
                  </a:extLst>
                </a:gridCol>
                <a:gridCol w="2364756">
                  <a:extLst>
                    <a:ext uri="{9D8B030D-6E8A-4147-A177-3AD203B41FA5}">
                      <a16:colId xmlns:a16="http://schemas.microsoft.com/office/drawing/2014/main" val="1384912379"/>
                    </a:ext>
                  </a:extLst>
                </a:gridCol>
                <a:gridCol w="1568052">
                  <a:extLst>
                    <a:ext uri="{9D8B030D-6E8A-4147-A177-3AD203B41FA5}">
                      <a16:colId xmlns:a16="http://schemas.microsoft.com/office/drawing/2014/main" val="3483160281"/>
                    </a:ext>
                  </a:extLst>
                </a:gridCol>
                <a:gridCol w="1850993">
                  <a:extLst>
                    <a:ext uri="{9D8B030D-6E8A-4147-A177-3AD203B41FA5}">
                      <a16:colId xmlns:a16="http://schemas.microsoft.com/office/drawing/2014/main" val="4034607093"/>
                    </a:ext>
                  </a:extLst>
                </a:gridCol>
              </a:tblGrid>
              <a:tr h="298926">
                <a:tc>
                  <a:txBody>
                    <a:bodyPr/>
                    <a:lstStyle/>
                    <a:p>
                      <a:endParaRPr lang="en-US" sz="1400" b="1" dirty="0">
                        <a:solidFill>
                          <a:schemeClr val="tx1"/>
                        </a:solidFill>
                        <a:latin typeface="Montserrat" panose="00000500000000000000" pitchFamily="2"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fr-FR" sz="1600" b="1" i="0" strike="noStrike" cap="none" spc="0" baseline="0">
                          <a:solidFill>
                            <a:srgbClr val="000000"/>
                          </a:solidFill>
                          <a:effectLst/>
                          <a:latin typeface="Montserrat"/>
                          <a:ea typeface="Montserrat"/>
                          <a:cs typeface="Montserrat"/>
                        </a:rPr>
                        <a:t>EPI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fr-FR" sz="1600" b="1" i="0" strike="noStrike" cap="none" spc="0" baseline="0" dirty="0" err="1">
                          <a:solidFill>
                            <a:srgbClr val="000000"/>
                          </a:solidFill>
                          <a:effectLst/>
                          <a:latin typeface="Montserrat"/>
                          <a:ea typeface="Montserrat"/>
                          <a:cs typeface="Montserrat"/>
                        </a:rPr>
                        <a:t>EBS</a:t>
                      </a:r>
                      <a:endParaRPr lang="fr-FR" sz="1600" b="1" i="0" strike="noStrike" cap="none" spc="0" baseline="0" dirty="0">
                        <a:solidFill>
                          <a:srgbClr val="000000"/>
                        </a:solidFill>
                        <a:effectLst/>
                        <a:latin typeface="Montserrat"/>
                        <a:ea typeface="Montserrat"/>
                        <a:cs typeface="Montserra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b="1" i="0" strike="noStrike" cap="none" spc="0" baseline="0">
                          <a:solidFill>
                            <a:srgbClr val="000000"/>
                          </a:solidFill>
                          <a:effectLst/>
                          <a:latin typeface="Montserrat"/>
                          <a:ea typeface="Montserrat"/>
                          <a:cs typeface="Montserrat"/>
                        </a:rPr>
                        <a:t>Installation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b="1" i="0" strike="noStrike" cap="none" spc="0" baseline="0">
                          <a:solidFill>
                            <a:srgbClr val="000000"/>
                          </a:solidFill>
                          <a:effectLst/>
                          <a:latin typeface="Montserrat"/>
                          <a:ea typeface="Montserrat"/>
                          <a:cs typeface="Montserrat"/>
                        </a:rPr>
                        <a:t>Accès labo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30198"/>
                  </a:ext>
                </a:extLst>
              </a:tr>
              <a:tr h="1046521">
                <a:tc>
                  <a:txBody>
                    <a:bodyPr/>
                    <a:lstStyle/>
                    <a:p>
                      <a:r>
                        <a:rPr lang="fr-FR" sz="1000" b="0" i="0" strike="noStrike" cap="none" spc="0" baseline="0" dirty="0">
                          <a:solidFill>
                            <a:srgbClr val="000000"/>
                          </a:solidFill>
                          <a:effectLst/>
                          <a:latin typeface="Montserrat"/>
                          <a:ea typeface="Montserrat"/>
                          <a:cs typeface="Montserrat"/>
                        </a:rPr>
                        <a:t>NBS-4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fr-FR" sz="1000" b="0" i="0" strike="noStrike" cap="none" spc="0" baseline="0">
                          <a:solidFill>
                            <a:srgbClr val="000000"/>
                          </a:solidFill>
                          <a:effectLst/>
                          <a:latin typeface="Montserrat"/>
                          <a:ea typeface="Montserrat"/>
                          <a:cs typeface="Montserrat"/>
                        </a:rPr>
                        <a:t>Porter une protection corporelle complète et des réserves d'air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fr-FR" sz="1000" b="0" i="0" strike="noStrike" cap="none" spc="0" baseline="0" dirty="0">
                          <a:solidFill>
                            <a:srgbClr val="000000"/>
                          </a:solidFill>
                          <a:effectLst/>
                          <a:latin typeface="Montserrat"/>
                          <a:ea typeface="Montserrat"/>
                          <a:cs typeface="Montserrat"/>
                        </a:rPr>
                        <a:t>Tous les travaux effectués dans une </a:t>
                      </a:r>
                      <a:r>
                        <a:rPr lang="fr-FR" sz="1000" b="0" i="0" strike="noStrike" cap="none" spc="0" baseline="0" dirty="0" err="1">
                          <a:solidFill>
                            <a:srgbClr val="000000"/>
                          </a:solidFill>
                          <a:effectLst/>
                          <a:latin typeface="Montserrat"/>
                          <a:ea typeface="Montserrat"/>
                          <a:cs typeface="Montserrat"/>
                        </a:rPr>
                        <a:t>EBS</a:t>
                      </a:r>
                      <a:r>
                        <a:rPr lang="fr-FR" sz="1000" b="0" i="0" strike="noStrike" cap="none" spc="0" baseline="0" dirty="0">
                          <a:solidFill>
                            <a:srgbClr val="000000"/>
                          </a:solidFill>
                          <a:effectLst/>
                          <a:latin typeface="Montserrat"/>
                          <a:ea typeface="Montserrat"/>
                          <a:cs typeface="Montserrat"/>
                        </a:rPr>
                        <a:t> de classe III appropriée </a:t>
                      </a:r>
                      <a:r>
                        <a:rPr lang="fr-FR" sz="1000" b="0" i="1" strike="noStrike" cap="none" spc="0" baseline="0" dirty="0">
                          <a:solidFill>
                            <a:srgbClr val="000000"/>
                          </a:solidFill>
                          <a:effectLst/>
                          <a:latin typeface="Montserrat"/>
                          <a:ea typeface="Montserrat"/>
                          <a:cs typeface="Montserrat"/>
                        </a:rPr>
                        <a:t>ou</a:t>
                      </a:r>
                    </a:p>
                    <a:p>
                      <a:pPr marL="285750" indent="-285750">
                        <a:buFont typeface="Arial" panose="020B0604020202020204" pitchFamily="34" charset="0"/>
                        <a:buChar char="•"/>
                      </a:pPr>
                      <a:r>
                        <a:rPr lang="fr-FR" sz="1000" b="0" i="0" strike="noStrike" cap="none" spc="0" baseline="0" dirty="0">
                          <a:solidFill>
                            <a:srgbClr val="000000"/>
                          </a:solidFill>
                          <a:effectLst/>
                          <a:latin typeface="Montserrat"/>
                          <a:ea typeface="Montserrat"/>
                          <a:cs typeface="Montserrat"/>
                        </a:rPr>
                        <a:t>Port d'une combinaison complète et de réserves d'air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Changer de tenue avant d’entrer</a:t>
                      </a:r>
                    </a:p>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Douche à la sortie</a:t>
                      </a:r>
                    </a:p>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Décontaminer tout le matériel avant de sortir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524181"/>
                  </a:ext>
                </a:extLst>
              </a:tr>
              <a:tr h="940699">
                <a:tc>
                  <a:txBody>
                    <a:bodyPr/>
                    <a:lstStyle/>
                    <a:p>
                      <a:r>
                        <a:rPr lang="fr-FR" sz="1000" b="0" i="0" strike="noStrike" cap="none" spc="0" baseline="0">
                          <a:solidFill>
                            <a:srgbClr val="000000"/>
                          </a:solidFill>
                          <a:effectLst/>
                          <a:latin typeface="Montserrat"/>
                          <a:ea typeface="Montserrat"/>
                          <a:cs typeface="Montserrat"/>
                        </a:rPr>
                        <a:t>NBS-3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fr-FR" sz="1000" b="0" i="0" strike="noStrike" cap="none" spc="0" baseline="0">
                          <a:solidFill>
                            <a:srgbClr val="000000"/>
                          </a:solidFill>
                          <a:effectLst/>
                          <a:latin typeface="Montserrat"/>
                          <a:ea typeface="Montserrat"/>
                          <a:cs typeface="Montserrat"/>
                        </a:rPr>
                        <a:t>Oui + écran facial et masque respiratoire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fr-FR" sz="1000" b="0" i="0" strike="noStrike" cap="none" spc="0" baseline="0" dirty="0">
                          <a:solidFill>
                            <a:srgbClr val="000000"/>
                          </a:solidFill>
                          <a:effectLst/>
                          <a:latin typeface="Montserrat"/>
                          <a:ea typeface="Montserrat"/>
                          <a:cs typeface="Montserrat"/>
                        </a:rPr>
                        <a:t>Tous les travaux effectués dans l’</a:t>
                      </a:r>
                      <a:r>
                        <a:rPr lang="fr-FR" sz="1000" b="0" i="0" strike="noStrike" cap="none" spc="0" baseline="0" dirty="0" err="1">
                          <a:solidFill>
                            <a:srgbClr val="000000"/>
                          </a:solidFill>
                          <a:effectLst/>
                          <a:latin typeface="Montserrat"/>
                          <a:ea typeface="Montserrat"/>
                          <a:cs typeface="Montserrat"/>
                        </a:rPr>
                        <a:t>EBS</a:t>
                      </a:r>
                      <a:r>
                        <a:rPr lang="fr-FR" sz="1000" b="0" i="0" strike="noStrike" cap="none" spc="0" baseline="0" dirty="0">
                          <a:solidFill>
                            <a:srgbClr val="000000"/>
                          </a:solidFill>
                          <a:effectLst/>
                          <a:latin typeface="Montserrat"/>
                          <a:ea typeface="Montserrat"/>
                          <a:cs typeface="Montserrat"/>
                        </a:rPr>
                        <a:t> de classe II</a:t>
                      </a:r>
                    </a:p>
                    <a:p>
                      <a:pPr marL="171450" indent="-171450">
                        <a:buFont typeface="Arial" panose="020B0604020202020204" pitchFamily="34" charset="0"/>
                        <a:buChar char="•"/>
                      </a:pPr>
                      <a:r>
                        <a:rPr lang="fr-FR" sz="1000" b="0" i="0" strike="noStrike" cap="none" spc="0" baseline="0" dirty="0">
                          <a:solidFill>
                            <a:srgbClr val="000000"/>
                          </a:solidFill>
                          <a:effectLst/>
                          <a:latin typeface="Montserrat"/>
                          <a:ea typeface="Montserrat"/>
                          <a:cs typeface="Montserrat"/>
                        </a:rPr>
                        <a:t>Autoclave ou une autre méthode de décontamination pour une élimination appropriée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Douche oculaire et évier mains libres près de la sortie</a:t>
                      </a:r>
                    </a:p>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L'air évacué ne peut pas être recyclé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i="0" strike="noStrike" cap="none" spc="0" baseline="0">
                          <a:solidFill>
                            <a:srgbClr val="000000"/>
                          </a:solidFill>
                          <a:effectLst/>
                          <a:latin typeface="Montserrat"/>
                          <a:ea typeface="Montserrat"/>
                          <a:cs typeface="Montserrat"/>
                        </a:rPr>
                        <a:t>L'entrée du laboratoire se fait par deux ensembles de portes à fermeture automatique et verrouillables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500501"/>
                  </a:ext>
                </a:extLst>
              </a:tr>
              <a:tr h="941033">
                <a:tc>
                  <a:txBody>
                    <a:bodyPr/>
                    <a:lstStyle/>
                    <a:p>
                      <a:r>
                        <a:rPr lang="fr-FR" sz="1000" b="0" i="0" strike="noStrike" cap="none" spc="0" baseline="0">
                          <a:solidFill>
                            <a:srgbClr val="000000"/>
                          </a:solidFill>
                          <a:effectLst/>
                          <a:latin typeface="Montserrat"/>
                          <a:ea typeface="Montserrat"/>
                          <a:cs typeface="Montserrat"/>
                        </a:rPr>
                        <a:t>NBS-2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fr-FR" sz="1000" b="0" i="0" strike="noStrike" cap="none" spc="0" baseline="0">
                          <a:solidFill>
                            <a:srgbClr val="000000"/>
                          </a:solidFill>
                          <a:effectLst/>
                          <a:latin typeface="Montserrat"/>
                          <a:ea typeface="Montserrat"/>
                          <a:cs typeface="Montserrat"/>
                        </a:rPr>
                        <a:t>Oui + écran facial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i="0" strike="noStrike" cap="none" spc="0" baseline="0" dirty="0">
                          <a:solidFill>
                            <a:srgbClr val="000000"/>
                          </a:solidFill>
                          <a:effectLst/>
                          <a:latin typeface="Montserrat"/>
                          <a:ea typeface="Montserrat"/>
                          <a:cs typeface="Montserrat"/>
                        </a:rPr>
                        <a:t>Les procédures susceptibles de provoquer une infection par des aérosols ou des éclaboussures sont effectuées dans une </a:t>
                      </a:r>
                      <a:r>
                        <a:rPr lang="fr-FR" sz="1000" b="0" i="0" strike="noStrike" cap="none" spc="0" baseline="0" dirty="0" err="1">
                          <a:solidFill>
                            <a:srgbClr val="000000"/>
                          </a:solidFill>
                          <a:effectLst/>
                          <a:latin typeface="Montserrat"/>
                          <a:ea typeface="Montserrat"/>
                          <a:cs typeface="Montserrat"/>
                        </a:rPr>
                        <a:t>EBS</a:t>
                      </a:r>
                      <a:r>
                        <a:rPr lang="fr-FR" sz="1000" b="0" i="0" strike="noStrike" cap="none" spc="0" baseline="0" dirty="0">
                          <a:solidFill>
                            <a:srgbClr val="000000"/>
                          </a:solidFill>
                          <a:effectLst/>
                          <a:latin typeface="Montserrat"/>
                          <a:ea typeface="Montserrat"/>
                          <a:cs typeface="Montserrat"/>
                        </a:rPr>
                        <a:t> de classe I</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Fermeture automatique</a:t>
                      </a:r>
                    </a:p>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Évier et douche oculaire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i="0" strike="noStrike" cap="none" spc="0" baseline="0">
                          <a:solidFill>
                            <a:srgbClr val="000000"/>
                          </a:solidFill>
                          <a:effectLst/>
                          <a:latin typeface="Montserrat"/>
                          <a:ea typeface="Montserrat"/>
                          <a:cs typeface="Montserrat"/>
                        </a:rPr>
                        <a:t>Accès au laboratoire limité à l'exécution du travail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627817"/>
                  </a:ext>
                </a:extLst>
              </a:tr>
              <a:tr h="923612">
                <a:tc>
                  <a:txBody>
                    <a:bodyPr/>
                    <a:lstStyle/>
                    <a:p>
                      <a:r>
                        <a:rPr lang="fr-FR" sz="1000" b="0" i="0" strike="noStrike" cap="none" spc="0" baseline="0">
                          <a:solidFill>
                            <a:srgbClr val="000000"/>
                          </a:solidFill>
                          <a:effectLst/>
                          <a:latin typeface="Montserrat"/>
                          <a:ea typeface="Montserrat"/>
                          <a:cs typeface="Montserrat"/>
                        </a:rPr>
                        <a:t>NBS-1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fr-FR" sz="1000" b="0" i="0" strike="noStrike" cap="none" spc="0" baseline="0">
                          <a:solidFill>
                            <a:srgbClr val="000000"/>
                          </a:solidFill>
                          <a:effectLst/>
                          <a:latin typeface="Montserrat"/>
                          <a:ea typeface="Montserrat"/>
                          <a:cs typeface="Montserrat"/>
                        </a:rPr>
                        <a:t>Les pratiques microbiologiques standard sont suivies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i="0" strike="noStrike" cap="none" spc="0" baseline="0">
                          <a:solidFill>
                            <a:srgbClr val="000000"/>
                          </a:solidFill>
                          <a:effectLst/>
                          <a:latin typeface="Montserrat"/>
                          <a:ea typeface="Montserrat"/>
                          <a:cs typeface="Montserrat"/>
                        </a:rPr>
                        <a:t>Le travail peut être effectué sur une table ou un banc de laboratoire ouvert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529001"/>
                  </a:ext>
                </a:extLst>
              </a:tr>
            </a:tbl>
          </a:graphicData>
        </a:graphic>
      </p:graphicFrame>
      <p:pic>
        <p:nvPicPr>
          <p:cNvPr id="4" name="Picture 3">
            <a:extLst>
              <a:ext uri="{FF2B5EF4-FFF2-40B4-BE49-F238E27FC236}">
                <a16:creationId xmlns:a16="http://schemas.microsoft.com/office/drawing/2014/main" id="{6EDCA21B-25D2-47B4-BC21-1A7C8C2BC857}"/>
              </a:ext>
            </a:extLst>
          </p:cNvPr>
          <p:cNvPicPr>
            <a:picLocks noChangeAspect="1"/>
          </p:cNvPicPr>
          <p:nvPr/>
        </p:nvPicPr>
        <p:blipFill>
          <a:blip r:embed="rId3"/>
          <a:stretch>
            <a:fillRect/>
          </a:stretch>
        </p:blipFill>
        <p:spPr>
          <a:xfrm>
            <a:off x="2250294" y="1299668"/>
            <a:ext cx="858378" cy="862670"/>
          </a:xfrm>
          <a:prstGeom prst="rect">
            <a:avLst/>
          </a:prstGeom>
        </p:spPr>
      </p:pic>
      <p:pic>
        <p:nvPicPr>
          <p:cNvPr id="5" name="Picture 4">
            <a:extLst>
              <a:ext uri="{FF2B5EF4-FFF2-40B4-BE49-F238E27FC236}">
                <a16:creationId xmlns:a16="http://schemas.microsoft.com/office/drawing/2014/main" id="{3D375B31-04BC-4053-B6F9-F31494C52517}"/>
              </a:ext>
            </a:extLst>
          </p:cNvPr>
          <p:cNvPicPr>
            <a:picLocks noChangeAspect="1"/>
          </p:cNvPicPr>
          <p:nvPr/>
        </p:nvPicPr>
        <p:blipFill>
          <a:blip r:embed="rId4"/>
          <a:srcRect b="6776"/>
          <a:stretch>
            <a:fillRect/>
          </a:stretch>
        </p:blipFill>
        <p:spPr>
          <a:xfrm>
            <a:off x="2220981" y="2325307"/>
            <a:ext cx="910334" cy="783213"/>
          </a:xfrm>
          <a:prstGeom prst="rect">
            <a:avLst/>
          </a:prstGeom>
        </p:spPr>
      </p:pic>
      <p:pic>
        <p:nvPicPr>
          <p:cNvPr id="6" name="Picture 5">
            <a:extLst>
              <a:ext uri="{FF2B5EF4-FFF2-40B4-BE49-F238E27FC236}">
                <a16:creationId xmlns:a16="http://schemas.microsoft.com/office/drawing/2014/main" id="{E9A8BABC-512E-41D6-8D07-34471971E22E}"/>
              </a:ext>
            </a:extLst>
          </p:cNvPr>
          <p:cNvPicPr>
            <a:picLocks noChangeAspect="1"/>
          </p:cNvPicPr>
          <p:nvPr/>
        </p:nvPicPr>
        <p:blipFill>
          <a:blip r:embed="rId5"/>
          <a:stretch>
            <a:fillRect/>
          </a:stretch>
        </p:blipFill>
        <p:spPr>
          <a:xfrm>
            <a:off x="2238419" y="3302029"/>
            <a:ext cx="910334" cy="727654"/>
          </a:xfrm>
          <a:prstGeom prst="rect">
            <a:avLst/>
          </a:prstGeom>
        </p:spPr>
      </p:pic>
      <p:pic>
        <p:nvPicPr>
          <p:cNvPr id="7" name="Picture 6">
            <a:extLst>
              <a:ext uri="{FF2B5EF4-FFF2-40B4-BE49-F238E27FC236}">
                <a16:creationId xmlns:a16="http://schemas.microsoft.com/office/drawing/2014/main" id="{3B573BDF-BE67-4619-92AA-9DE1F1469019}"/>
              </a:ext>
            </a:extLst>
          </p:cNvPr>
          <p:cNvPicPr>
            <a:picLocks noChangeAspect="1"/>
          </p:cNvPicPr>
          <p:nvPr/>
        </p:nvPicPr>
        <p:blipFill>
          <a:blip r:embed="rId6"/>
          <a:stretch>
            <a:fillRect/>
          </a:stretch>
        </p:blipFill>
        <p:spPr>
          <a:xfrm>
            <a:off x="2358194" y="4177868"/>
            <a:ext cx="670784" cy="843379"/>
          </a:xfrm>
          <a:prstGeom prst="rect">
            <a:avLst/>
          </a:prstGeom>
        </p:spPr>
      </p:pic>
    </p:spTree>
    <p:extLst>
      <p:ext uri="{BB962C8B-B14F-4D97-AF65-F5344CB8AC3E}">
        <p14:creationId xmlns:p14="http://schemas.microsoft.com/office/powerpoint/2010/main" val="17414286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idx="4294967295"/>
          </p:nvPr>
        </p:nvSpPr>
        <p:spPr>
          <a:xfrm>
            <a:off x="644991" y="444500"/>
            <a:ext cx="7907337" cy="573088"/>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dirty="0">
                <a:solidFill>
                  <a:srgbClr val="FF6E68"/>
                </a:solidFill>
                <a:effectLst/>
                <a:latin typeface="Montserrat ExtraBold"/>
                <a:ea typeface="Montserrat ExtraBold"/>
                <a:cs typeface="Montserrat ExtraBold"/>
              </a:rPr>
              <a:t>NIVEAUX DE PRÉCAUTION DU RISQUE</a:t>
            </a:r>
            <a:endParaRPr lang="en-US" b="1" dirty="0">
              <a:solidFill>
                <a:srgbClr val="00B050"/>
              </a:solidFill>
            </a:endParaRPr>
          </a:p>
        </p:txBody>
      </p:sp>
      <p:graphicFrame>
        <p:nvGraphicFramePr>
          <p:cNvPr id="12" name="Table 7">
            <a:extLst>
              <a:ext uri="{FF2B5EF4-FFF2-40B4-BE49-F238E27FC236}">
                <a16:creationId xmlns:a16="http://schemas.microsoft.com/office/drawing/2014/main" id="{3E9558C0-36CE-4916-8949-73C4948700EB}"/>
              </a:ext>
            </a:extLst>
          </p:cNvPr>
          <p:cNvGraphicFramePr>
            <a:graphicFrameLocks noGrp="1"/>
          </p:cNvGraphicFramePr>
          <p:nvPr>
            <p:extLst>
              <p:ext uri="{D42A27DB-BD31-4B8C-83A1-F6EECF244321}">
                <p14:modId xmlns:p14="http://schemas.microsoft.com/office/powerpoint/2010/main" val="2790777911"/>
              </p:ext>
            </p:extLst>
          </p:nvPr>
        </p:nvGraphicFramePr>
        <p:xfrm>
          <a:off x="705222" y="1017725"/>
          <a:ext cx="7906712" cy="3798115"/>
        </p:xfrm>
        <a:graphic>
          <a:graphicData uri="http://schemas.openxmlformats.org/drawingml/2006/table">
            <a:tbl>
              <a:tblPr firstRow="1" bandRow="1">
                <a:tableStyleId>{2D5ABB26-0587-4C30-8999-92F81FD0307C}</a:tableStyleId>
              </a:tblPr>
              <a:tblGrid>
                <a:gridCol w="1737879">
                  <a:extLst>
                    <a:ext uri="{9D8B030D-6E8A-4147-A177-3AD203B41FA5}">
                      <a16:colId xmlns:a16="http://schemas.microsoft.com/office/drawing/2014/main" val="872869357"/>
                    </a:ext>
                  </a:extLst>
                </a:gridCol>
                <a:gridCol w="3455554">
                  <a:extLst>
                    <a:ext uri="{9D8B030D-6E8A-4147-A177-3AD203B41FA5}">
                      <a16:colId xmlns:a16="http://schemas.microsoft.com/office/drawing/2014/main" val="4169170744"/>
                    </a:ext>
                  </a:extLst>
                </a:gridCol>
                <a:gridCol w="2713279">
                  <a:extLst>
                    <a:ext uri="{9D8B030D-6E8A-4147-A177-3AD203B41FA5}">
                      <a16:colId xmlns:a16="http://schemas.microsoft.com/office/drawing/2014/main" val="4034607093"/>
                    </a:ext>
                  </a:extLst>
                </a:gridCol>
              </a:tblGrid>
              <a:tr h="278130">
                <a:tc>
                  <a:txBody>
                    <a:bodyPr/>
                    <a:lstStyle/>
                    <a:p>
                      <a:r>
                        <a:rPr lang="fr-FR" sz="1600" b="1" i="0" strike="noStrike" cap="none" spc="0" baseline="0">
                          <a:solidFill>
                            <a:srgbClr val="000000"/>
                          </a:solidFill>
                          <a:effectLst/>
                          <a:latin typeface="Montserrat"/>
                          <a:ea typeface="Montserrat"/>
                          <a:cs typeface="Montserrat"/>
                        </a:rPr>
                        <a:t>Niveau de risque de TB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i="0" strike="noStrike" cap="none" spc="0" baseline="0">
                          <a:solidFill>
                            <a:srgbClr val="000000"/>
                          </a:solidFill>
                          <a:effectLst/>
                          <a:latin typeface="Montserrat"/>
                          <a:ea typeface="Montserrat"/>
                          <a:cs typeface="Montserrat"/>
                        </a:rPr>
                        <a:t>Activités de laboratoire</a:t>
                      </a:r>
                      <a:endParaRPr lang="en-US" sz="1600">
                        <a:solidFill>
                          <a:schemeClr val="bg1"/>
                        </a:solidFill>
                        <a:latin typeface="Montserra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i="0" strike="noStrike" cap="none" spc="0" baseline="0">
                          <a:solidFill>
                            <a:srgbClr val="000000"/>
                          </a:solidFill>
                          <a:effectLst/>
                          <a:latin typeface="Montserrat"/>
                          <a:ea typeface="Montserrat"/>
                          <a:cs typeface="Montserrat"/>
                        </a:rPr>
                        <a:t>Évaluation du risque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30198"/>
                  </a:ext>
                </a:extLst>
              </a:tr>
              <a:tr h="1093015">
                <a:tc>
                  <a:txBody>
                    <a:bodyPr/>
                    <a:lstStyle/>
                    <a:p>
                      <a:r>
                        <a:rPr lang="fr-FR" sz="1200" b="0" i="0" strike="noStrike" cap="none" spc="0" baseline="0" dirty="0">
                          <a:solidFill>
                            <a:srgbClr val="000000"/>
                          </a:solidFill>
                          <a:effectLst/>
                          <a:latin typeface="Montserrat"/>
                          <a:ea typeface="Montserrat"/>
                          <a:cs typeface="Montserrat"/>
                        </a:rPr>
                        <a:t>Risque faible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buNone/>
                      </a:pPr>
                      <a:r>
                        <a:rPr lang="fr-FR" sz="1200" b="0" i="0" strike="noStrike" cap="none" spc="0" baseline="0">
                          <a:solidFill>
                            <a:srgbClr val="000000"/>
                          </a:solidFill>
                          <a:effectLst/>
                          <a:latin typeface="Montserrat"/>
                          <a:ea typeface="Montserrat"/>
                          <a:cs typeface="Montserrat"/>
                        </a:rPr>
                        <a:t>Préparation des échantillons pour la microscopie TB ou Xpert MTB/RIF TrueNAT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Faible risque de générer des aérosols infectieux à partir des échantillons</a:t>
                      </a:r>
                    </a:p>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Faible concentration de particules infectieuses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6524181"/>
                  </a:ext>
                </a:extLst>
              </a:tr>
              <a:tr h="1165860">
                <a:tc>
                  <a:txBody>
                    <a:bodyPr/>
                    <a:lstStyle/>
                    <a:p>
                      <a:r>
                        <a:rPr lang="fr-FR" sz="1200" b="0" i="0" strike="noStrike" cap="none" spc="0" baseline="0">
                          <a:solidFill>
                            <a:srgbClr val="000000"/>
                          </a:solidFill>
                          <a:effectLst/>
                          <a:latin typeface="Montserrat"/>
                          <a:ea typeface="Montserrat"/>
                          <a:cs typeface="Montserrat"/>
                        </a:rPr>
                        <a:t>Risque modéré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Traitement et concentration de l'échantillon pour Xpert MTB/RIF</a:t>
                      </a:r>
                    </a:p>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Inoculation sur des milieux de culture primaires ; fractionnement des échantillons ; DST direct (par ex., LPA sur des expectorations traitées)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Risque modéré de production d'aérosols infectieux à partir des échantillons</a:t>
                      </a:r>
                    </a:p>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Concentration faible à modérée de particules infectieuses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43500501"/>
                  </a:ext>
                </a:extLst>
              </a:tr>
              <a:tr h="0">
                <a:tc>
                  <a:txBody>
                    <a:bodyPr/>
                    <a:lstStyle/>
                    <a:p>
                      <a:r>
                        <a:rPr lang="fr-FR" sz="1200" b="0" i="0" strike="noStrike" cap="none" spc="0" baseline="0">
                          <a:solidFill>
                            <a:srgbClr val="000000"/>
                          </a:solidFill>
                          <a:effectLst/>
                          <a:latin typeface="Montserrat"/>
                          <a:ea typeface="Montserrat"/>
                          <a:cs typeface="Montserrat"/>
                        </a:rPr>
                        <a:t>Risque élevé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Manipulation de cultures pour identification</a:t>
                      </a:r>
                    </a:p>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DST ou LPA sur des isolats cultivés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Risque élevé de générer des aérosols infectieux à partir des échantillons</a:t>
                      </a:r>
                    </a:p>
                    <a:p>
                      <a:pPr marL="171450" indent="-1714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Forte concentration de particules infectieuses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59627817"/>
                  </a:ext>
                </a:extLst>
              </a:tr>
            </a:tbl>
          </a:graphicData>
        </a:graphic>
      </p:graphicFrame>
    </p:spTree>
    <p:extLst>
      <p:ext uri="{BB962C8B-B14F-4D97-AF65-F5344CB8AC3E}">
        <p14:creationId xmlns:p14="http://schemas.microsoft.com/office/powerpoint/2010/main" val="40907372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27266" y="3637406"/>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dirty="0">
                <a:solidFill>
                  <a:srgbClr val="000000"/>
                </a:solidFill>
                <a:effectLst/>
                <a:latin typeface="Montserrat ExtraBold"/>
                <a:ea typeface="Montserrat ExtraBold"/>
                <a:cs typeface="Montserrat ExtraBold"/>
              </a:rPr>
              <a:t>INFRASTRUCTURE DE LABORATOIRE</a:t>
            </a:r>
            <a:endParaRPr sz="1600" dirty="0"/>
          </a:p>
        </p:txBody>
      </p:sp>
    </p:spTree>
    <p:extLst>
      <p:ext uri="{BB962C8B-B14F-4D97-AF65-F5344CB8AC3E}">
        <p14:creationId xmlns:p14="http://schemas.microsoft.com/office/powerpoint/2010/main" val="21204254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2604" y="1219201"/>
            <a:ext cx="7396090" cy="1352550"/>
          </a:xfrm>
          <a:prstGeom prst="rect">
            <a:avLst/>
          </a:prstGeom>
          <a:noFill/>
          <a:ln>
            <a:noFill/>
          </a:ln>
        </p:spPr>
        <p:txBody>
          <a:bodyPr spcFirstLastPara="1" wrap="square" lIns="91425" tIns="91425" rIns="91425" bIns="91425" anchor="t" anchorCtr="0">
            <a:noAutofit/>
          </a:bodyPr>
          <a:lstStyle/>
          <a:p>
            <a:pPr marL="285750" indent="-285750">
              <a:spcBef>
                <a:spcPts val="720"/>
              </a:spcBef>
            </a:pPr>
            <a:r>
              <a:rPr lang="fr-FR" sz="1600" b="0" i="0" strike="noStrike" cap="none" spc="0" baseline="0">
                <a:solidFill>
                  <a:srgbClr val="000000"/>
                </a:solidFill>
                <a:effectLst/>
                <a:latin typeface="Montserrat"/>
                <a:ea typeface="Montserrat"/>
                <a:cs typeface="Montserrat"/>
              </a:rPr>
              <a:t>Une enceinte de sécurité biologique n'est pas indispensable pour le test Truenat sur les expectorations.</a:t>
            </a:r>
          </a:p>
          <a:p>
            <a:pPr marL="285750" indent="-285750">
              <a:spcBef>
                <a:spcPts val="720"/>
              </a:spcBef>
            </a:pPr>
            <a:r>
              <a:rPr lang="fr-FR" sz="1600" b="0" i="0" strike="noStrike" cap="none" spc="0" baseline="0">
                <a:solidFill>
                  <a:srgbClr val="000000"/>
                </a:solidFill>
                <a:effectLst/>
                <a:latin typeface="Montserrat"/>
                <a:ea typeface="Montserrat"/>
                <a:cs typeface="Montserrat"/>
              </a:rPr>
              <a:t>Lorsque le climat ne permet pas d'ouvrir les fenêtres, il faut envisager d'utiliser des systèmes de ventilation mécanique, par ex. des ventilateurs d'extraction</a:t>
            </a:r>
          </a:p>
          <a:p>
            <a:pPr marL="457200" lvl="0" indent="-228600" algn="l" rtl="0">
              <a:lnSpc>
                <a:spcPct val="100000"/>
              </a:lnSpc>
              <a:spcBef>
                <a:spcPts val="720"/>
              </a:spcBef>
              <a:spcAft>
                <a:spcPct val="0"/>
              </a:spcAft>
              <a:buSzPts val="1300"/>
              <a:buNone/>
            </a:pPr>
            <a:endParaRPr sz="180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VENTILATION ET CONFIGURATION DU LABORATOIRE</a:t>
            </a:r>
          </a:p>
        </p:txBody>
      </p:sp>
      <p:pic>
        <p:nvPicPr>
          <p:cNvPr id="4" name="Content Placeholder 3">
            <a:extLst>
              <a:ext uri="{FF2B5EF4-FFF2-40B4-BE49-F238E27FC236}">
                <a16:creationId xmlns:a16="http://schemas.microsoft.com/office/drawing/2014/main" id="{10E87C90-D0BB-4A8C-93A4-9BD4599C9B40}"/>
              </a:ext>
            </a:extLst>
          </p:cNvPr>
          <p:cNvPicPr>
            <a:picLocks noChangeAspect="1"/>
          </p:cNvPicPr>
          <p:nvPr/>
        </p:nvPicPr>
        <p:blipFill>
          <a:blip r:embed="rId3"/>
          <a:stretch>
            <a:fillRect/>
          </a:stretch>
        </p:blipFill>
        <p:spPr>
          <a:xfrm>
            <a:off x="1621638" y="2658514"/>
            <a:ext cx="5558023" cy="2258300"/>
          </a:xfrm>
          <a:prstGeom prst="rect">
            <a:avLst/>
          </a:prstGeom>
          <a:noFill/>
          <a:ln>
            <a:noFill/>
          </a:ln>
        </p:spPr>
      </p:pic>
    </p:spTree>
    <p:extLst>
      <p:ext uri="{BB962C8B-B14F-4D97-AF65-F5344CB8AC3E}">
        <p14:creationId xmlns:p14="http://schemas.microsoft.com/office/powerpoint/2010/main" val="18963643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75195"/>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dirty="0">
                <a:solidFill>
                  <a:srgbClr val="000000"/>
                </a:solidFill>
                <a:effectLst/>
                <a:latin typeface="Montserrat ExtraBold"/>
                <a:ea typeface="Montserrat ExtraBold"/>
                <a:cs typeface="Montserrat ExtraBold"/>
              </a:rPr>
              <a:t>ÉQUIPEMENT DE PROTECTION INDIVIDUELLE</a:t>
            </a:r>
            <a:endParaRPr sz="1600" dirty="0"/>
          </a:p>
        </p:txBody>
      </p:sp>
    </p:spTree>
    <p:extLst>
      <p:ext uri="{BB962C8B-B14F-4D97-AF65-F5344CB8AC3E}">
        <p14:creationId xmlns:p14="http://schemas.microsoft.com/office/powerpoint/2010/main" val="19969343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123386" y="445025"/>
            <a:ext cx="885919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MATRICE DES EPI RECOMMANDÉS SELON L'ACTIVITÉ</a:t>
            </a:r>
            <a:endParaRPr lang="en-US"/>
          </a:p>
        </p:txBody>
      </p:sp>
      <p:graphicFrame>
        <p:nvGraphicFramePr>
          <p:cNvPr id="10" name="Content Placeholder 3">
            <a:extLst>
              <a:ext uri="{FF2B5EF4-FFF2-40B4-BE49-F238E27FC236}">
                <a16:creationId xmlns:a16="http://schemas.microsoft.com/office/drawing/2014/main" id="{2E1197BB-8AA1-4C33-9AF0-87BE368AA0D2}"/>
              </a:ext>
            </a:extLst>
          </p:cNvPr>
          <p:cNvGraphicFramePr/>
          <p:nvPr>
            <p:extLst>
              <p:ext uri="{D42A27DB-BD31-4B8C-83A1-F6EECF244321}">
                <p14:modId xmlns:p14="http://schemas.microsoft.com/office/powerpoint/2010/main" val="3264052673"/>
              </p:ext>
            </p:extLst>
          </p:nvPr>
        </p:nvGraphicFramePr>
        <p:xfrm>
          <a:off x="208783" y="910433"/>
          <a:ext cx="8726433" cy="4233067"/>
        </p:xfrm>
        <a:graphic>
          <a:graphicData uri="http://schemas.openxmlformats.org/drawingml/2006/table">
            <a:tbl>
              <a:tblPr firstRow="1" bandRow="1">
                <a:tableStyleId>{5C22544A-7EE6-4342-B048-85BDC9FD1C3A}</a:tableStyleId>
              </a:tblPr>
              <a:tblGrid>
                <a:gridCol w="1099835">
                  <a:extLst>
                    <a:ext uri="{9D8B030D-6E8A-4147-A177-3AD203B41FA5}">
                      <a16:colId xmlns:a16="http://schemas.microsoft.com/office/drawing/2014/main" val="2826440003"/>
                    </a:ext>
                  </a:extLst>
                </a:gridCol>
                <a:gridCol w="892715">
                  <a:extLst>
                    <a:ext uri="{9D8B030D-6E8A-4147-A177-3AD203B41FA5}">
                      <a16:colId xmlns:a16="http://schemas.microsoft.com/office/drawing/2014/main" val="2251188341"/>
                    </a:ext>
                  </a:extLst>
                </a:gridCol>
                <a:gridCol w="972457">
                  <a:extLst>
                    <a:ext uri="{9D8B030D-6E8A-4147-A177-3AD203B41FA5}">
                      <a16:colId xmlns:a16="http://schemas.microsoft.com/office/drawing/2014/main" val="3087115851"/>
                    </a:ext>
                  </a:extLst>
                </a:gridCol>
                <a:gridCol w="1481796">
                  <a:extLst>
                    <a:ext uri="{9D8B030D-6E8A-4147-A177-3AD203B41FA5}">
                      <a16:colId xmlns:a16="http://schemas.microsoft.com/office/drawing/2014/main" val="1248876350"/>
                    </a:ext>
                  </a:extLst>
                </a:gridCol>
                <a:gridCol w="1295266">
                  <a:extLst>
                    <a:ext uri="{9D8B030D-6E8A-4147-A177-3AD203B41FA5}">
                      <a16:colId xmlns:a16="http://schemas.microsoft.com/office/drawing/2014/main" val="1700428866"/>
                    </a:ext>
                  </a:extLst>
                </a:gridCol>
                <a:gridCol w="938596">
                  <a:extLst>
                    <a:ext uri="{9D8B030D-6E8A-4147-A177-3AD203B41FA5}">
                      <a16:colId xmlns:a16="http://schemas.microsoft.com/office/drawing/2014/main" val="1025468930"/>
                    </a:ext>
                  </a:extLst>
                </a:gridCol>
                <a:gridCol w="995552">
                  <a:extLst>
                    <a:ext uri="{9D8B030D-6E8A-4147-A177-3AD203B41FA5}">
                      <a16:colId xmlns:a16="http://schemas.microsoft.com/office/drawing/2014/main" val="682786532"/>
                    </a:ext>
                  </a:extLst>
                </a:gridCol>
                <a:gridCol w="1050216">
                  <a:extLst>
                    <a:ext uri="{9D8B030D-6E8A-4147-A177-3AD203B41FA5}">
                      <a16:colId xmlns:a16="http://schemas.microsoft.com/office/drawing/2014/main" val="1547886744"/>
                    </a:ext>
                  </a:extLst>
                </a:gridCol>
              </a:tblGrid>
              <a:tr h="511355">
                <a:tc>
                  <a:txBody>
                    <a:bodyPr/>
                    <a:lstStyle/>
                    <a:p>
                      <a:r>
                        <a:rPr lang="fr-FR" sz="800" b="1" i="0" strike="noStrike" cap="none" spc="0" baseline="0" dirty="0">
                          <a:solidFill>
                            <a:srgbClr val="000000"/>
                          </a:solidFill>
                          <a:effectLst/>
                          <a:latin typeface="Montserrat"/>
                          <a:ea typeface="Montserrat"/>
                          <a:cs typeface="Montserrat"/>
                        </a:rPr>
                        <a:t>Activité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Qui doit porter</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Gants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Blouse de laboratoire jetable*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Laboratoire dédié et/ou couvre-chaussures</a:t>
                      </a:r>
                      <a:endParaRPr lang="en-US" sz="8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Couvre-chef</a:t>
                      </a:r>
                      <a:endParaRPr lang="en-US" sz="120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1" i="0" strike="noStrike" cap="none" spc="0" baseline="0">
                          <a:solidFill>
                            <a:srgbClr val="000000"/>
                          </a:solidFill>
                          <a:effectLst/>
                          <a:latin typeface="Montserrat"/>
                          <a:ea typeface="Montserrat"/>
                          <a:cs typeface="Montserrat"/>
                        </a:rPr>
                        <a:t>Écran facial/lunettes de protection</a:t>
                      </a:r>
                    </a:p>
                    <a:p>
                      <a:endParaRPr lang="en-US" sz="8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1" i="0" strike="noStrike" cap="none" spc="0" baseline="0">
                          <a:solidFill>
                            <a:srgbClr val="000000"/>
                          </a:solidFill>
                          <a:effectLst/>
                          <a:latin typeface="Montserrat"/>
                          <a:ea typeface="Montserrat"/>
                          <a:cs typeface="Montserrat"/>
                        </a:rPr>
                        <a:t>Respiration testée N95, N100, P100**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27455983"/>
                  </a:ext>
                </a:extLst>
              </a:tr>
              <a:tr h="544987">
                <a:tc>
                  <a:txBody>
                    <a:bodyPr/>
                    <a:lstStyle/>
                    <a:p>
                      <a:r>
                        <a:rPr lang="fr-FR" sz="800" b="0" i="0" strike="noStrike" cap="none" spc="0" baseline="0">
                          <a:solidFill>
                            <a:srgbClr val="000000"/>
                          </a:solidFill>
                          <a:effectLst/>
                          <a:latin typeface="Montserrat"/>
                          <a:ea typeface="Montserrat"/>
                          <a:cs typeface="Montserrat"/>
                        </a:rPr>
                        <a:t>Recueil de l'échantillon (si vous accompagnez le ou la patiente pour le recueil)***</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800" b="0" i="0" strike="noStrike" cap="none" spc="0" baseline="0">
                          <a:solidFill>
                            <a:srgbClr val="000000"/>
                          </a:solidFill>
                          <a:effectLst/>
                          <a:latin typeface="Montserrat"/>
                          <a:ea typeface="Montserrat"/>
                          <a:cs typeface="Montserrat"/>
                        </a:rPr>
                        <a:t>Personnel de l’unité de recueil</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Gants doubles recommandés</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8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83031283"/>
                  </a:ext>
                </a:extLst>
              </a:tr>
              <a:tr h="544987">
                <a:tc>
                  <a:txBody>
                    <a:bodyPr/>
                    <a:lstStyle/>
                    <a:p>
                      <a:r>
                        <a:rPr lang="fr-FR" sz="800" b="0" i="0" strike="noStrike" cap="none" spc="0" baseline="0">
                          <a:solidFill>
                            <a:srgbClr val="000000"/>
                          </a:solidFill>
                          <a:effectLst/>
                          <a:latin typeface="Montserrat"/>
                          <a:ea typeface="Montserrat"/>
                          <a:cs typeface="Montserrat"/>
                        </a:rPr>
                        <a:t>Conditionnement des échantillons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800" b="0" i="0" strike="noStrike" cap="none" spc="0" baseline="0">
                          <a:solidFill>
                            <a:srgbClr val="000000"/>
                          </a:solidFill>
                          <a:effectLst/>
                          <a:latin typeface="Montserrat"/>
                          <a:ea typeface="Montserrat"/>
                          <a:cs typeface="Montserrat"/>
                        </a:rPr>
                        <a:t>Personnel de l’unité de recueil</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Gants doubles recommandés</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p>
                      <a:pPr marL="0" marR="0" indent="0" algn="l" defTabSz="457200" rtl="0" eaLnBrk="1" fontAlgn="auto" latinLnBrk="0" hangingPunct="1">
                        <a:lnSpc>
                          <a:spcPct val="100000"/>
                        </a:lnSpc>
                        <a:spcBef>
                          <a:spcPct val="0"/>
                        </a:spcBef>
                        <a:spcAft>
                          <a:spcPct val="0"/>
                        </a:spcAft>
                        <a:buClrTx/>
                        <a:buSzTx/>
                        <a:buFontTx/>
                        <a:buNone/>
                        <a:defRPr/>
                      </a:pPr>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76945823"/>
                  </a:ext>
                </a:extLst>
              </a:tr>
              <a:tr h="544987">
                <a:tc>
                  <a:txBody>
                    <a:bodyPr/>
                    <a:lstStyle/>
                    <a:p>
                      <a:r>
                        <a:rPr lang="fr-FR" sz="800" b="0" i="0" strike="noStrike" cap="none" spc="0" baseline="0">
                          <a:solidFill>
                            <a:srgbClr val="000000"/>
                          </a:solidFill>
                          <a:effectLst/>
                          <a:latin typeface="Montserrat"/>
                          <a:ea typeface="Montserrat"/>
                          <a:cs typeface="Montserrat"/>
                        </a:rPr>
                        <a:t>Réception du colis d’échantillons scellé et des documents d'accompagnement</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Personnel de laboratoire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En fonction de l'évaluation des risques (un masque facial peut être utilisé comme substitut en fonction de l'évaluation des risques)</a:t>
                      </a:r>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30151506"/>
                  </a:ext>
                </a:extLst>
              </a:tr>
              <a:tr h="544987">
                <a:tc>
                  <a:txBody>
                    <a:bodyPr/>
                    <a:lstStyle/>
                    <a:p>
                      <a:r>
                        <a:rPr lang="fr-FR" sz="800" b="0" i="0" strike="noStrike" cap="none" spc="0" baseline="0">
                          <a:solidFill>
                            <a:srgbClr val="000000"/>
                          </a:solidFill>
                          <a:effectLst/>
                          <a:latin typeface="Montserrat"/>
                          <a:ea typeface="Montserrat"/>
                          <a:cs typeface="Montserrat"/>
                        </a:rPr>
                        <a:t>Transport des échantillons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800" b="0" i="0" strike="noStrike" cap="none" spc="0" baseline="0">
                          <a:solidFill>
                            <a:srgbClr val="000000"/>
                          </a:solidFill>
                          <a:effectLst/>
                          <a:latin typeface="Montserrat"/>
                          <a:ea typeface="Montserrat"/>
                          <a:cs typeface="Montserrat"/>
                        </a:rPr>
                        <a:t>Transporteur d'échantillons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En fonction de l'évaluation des risques (un masque facial peut être utilisé comme substitut en fonction de l'évaluation des risques)</a:t>
                      </a:r>
                      <a:endParaRPr lang="en-US" sz="800" dirty="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377422"/>
                  </a:ext>
                </a:extLst>
              </a:tr>
            </a:tbl>
          </a:graphicData>
        </a:graphic>
      </p:graphicFrame>
    </p:spTree>
    <p:extLst>
      <p:ext uri="{BB962C8B-B14F-4D97-AF65-F5344CB8AC3E}">
        <p14:creationId xmlns:p14="http://schemas.microsoft.com/office/powerpoint/2010/main" val="27244540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4"/>
          <p:cNvSpPr txBox="1">
            <a:spLocks noGrp="1"/>
          </p:cNvSpPr>
          <p:nvPr>
            <p:ph type="body" idx="1"/>
          </p:nvPr>
        </p:nvSpPr>
        <p:spPr>
          <a:xfrm>
            <a:off x="0" y="1166074"/>
            <a:ext cx="9143999" cy="3357006"/>
          </a:xfrm>
          <a:prstGeom prst="rect">
            <a:avLst/>
          </a:prstGeom>
          <a:noFill/>
          <a:ln>
            <a:noFill/>
          </a:ln>
        </p:spPr>
        <p:txBody>
          <a:bodyPr spcFirstLastPara="1" wrap="square" lIns="91425" tIns="91425" rIns="91425" bIns="91425" anchor="t" anchorCtr="0">
            <a:noAutofit/>
          </a:bodyPr>
          <a:lstStyle/>
          <a:p>
            <a:pPr>
              <a:lnSpc>
                <a:spcPct val="104000"/>
              </a:lnSpc>
              <a:spcAft>
                <a:spcPts val="800"/>
              </a:spcAft>
            </a:pPr>
            <a:r>
              <a:rPr lang="fr-FR" sz="1100" dirty="0">
                <a:effectLst/>
                <a:latin typeface="Montserrat" pitchFamily="2" charset="77"/>
                <a:ea typeface="Calibri" panose="020F0502020204030204" pitchFamily="34" charset="0"/>
                <a:cs typeface="Calibri" panose="020F0502020204030204" pitchFamily="34" charset="0"/>
              </a:rPr>
              <a:t>Ces modules de formation ont été élaborés en collaboration entre l'Agence des États-Unis pour le développement international (USAID) et son projet de détection et de surveillance des maladies infectieuses (IDDS) et le Partenariat</a:t>
            </a:r>
            <a:r>
              <a:rPr lang="fr-FR" sz="1100" dirty="0">
                <a:effectLst/>
                <a:latin typeface="Montserrat" pitchFamily="2" charset="77"/>
                <a:ea typeface="Calibri" panose="020F0502020204030204" pitchFamily="34" charset="0"/>
                <a:cs typeface="Arial" panose="020B0604020202020204" pitchFamily="34" charset="0"/>
              </a:rPr>
              <a:t> </a:t>
            </a:r>
            <a:r>
              <a:rPr lang="fr-CH" sz="1100" dirty="0">
                <a:effectLst/>
                <a:latin typeface="Montserrat" pitchFamily="2" charset="77"/>
                <a:ea typeface="Calibri" panose="020F0502020204030204" pitchFamily="34" charset="0"/>
                <a:cs typeface="Arial" panose="020B0604020202020204" pitchFamily="34" charset="0"/>
              </a:rPr>
              <a:t>Halte à la tuberculose</a:t>
            </a:r>
            <a:r>
              <a:rPr lang="fr-FR" sz="1100" dirty="0">
                <a:effectLst/>
                <a:latin typeface="Montserrat" pitchFamily="2" charset="77"/>
                <a:ea typeface="Calibri" panose="020F0502020204030204" pitchFamily="34" charset="0"/>
                <a:cs typeface="Calibri" panose="020F0502020204030204" pitchFamily="34" charset="0"/>
              </a:rPr>
              <a:t> (</a:t>
            </a:r>
            <a:r>
              <a:rPr lang="fr-CH" sz="1100" dirty="0">
                <a:effectLst/>
                <a:latin typeface="Montserrat" pitchFamily="2" charset="77"/>
                <a:ea typeface="Calibri" panose="020F0502020204030204" pitchFamily="34" charset="0"/>
                <a:cs typeface="Arial" panose="020B0604020202020204" pitchFamily="34" charset="0"/>
              </a:rPr>
              <a:t>en anglais Stop TB)</a:t>
            </a:r>
            <a:r>
              <a:rPr lang="fr-FR" sz="1100" dirty="0">
                <a:effectLst/>
                <a:latin typeface="Montserrat" pitchFamily="2" charset="77"/>
                <a:ea typeface="Calibri" panose="020F0502020204030204" pitchFamily="34" charset="0"/>
                <a:cs typeface="Calibri" panose="020F0502020204030204" pitchFamily="34" charset="0"/>
              </a:rPr>
              <a:t>, dans le cadre du </a:t>
            </a:r>
            <a:r>
              <a:rPr lang="fr-FR" sz="1100" i="1" dirty="0">
                <a:effectLst/>
                <a:latin typeface="Montserrat" pitchFamily="2" charset="77"/>
                <a:ea typeface="Calibri" panose="020F0502020204030204" pitchFamily="34" charset="0"/>
                <a:cs typeface="Calibri" panose="020F0502020204030204" pitchFamily="34" charset="0"/>
              </a:rPr>
              <a:t>Projet</a:t>
            </a:r>
            <a:r>
              <a:rPr lang="fr-FR" sz="1100" dirty="0">
                <a:effectLst/>
                <a:latin typeface="Montserrat" pitchFamily="2" charset="77"/>
                <a:ea typeface="Calibri" panose="020F0502020204030204" pitchFamily="34" charset="0"/>
                <a:cs typeface="Calibri" panose="020F0502020204030204" pitchFamily="34" charset="0"/>
              </a:rPr>
              <a:t> </a:t>
            </a:r>
            <a:r>
              <a:rPr lang="fr-FR" sz="1100" i="1" dirty="0">
                <a:effectLst/>
                <a:latin typeface="Montserrat" pitchFamily="2" charset="77"/>
                <a:ea typeface="Calibri" panose="020F0502020204030204" pitchFamily="34" charset="0"/>
                <a:cs typeface="Calibri" panose="020F0502020204030204" pitchFamily="34" charset="0"/>
              </a:rPr>
              <a:t>d'introduction de nouveaux outils</a:t>
            </a:r>
            <a:r>
              <a:rPr lang="fr-FR" sz="1100" dirty="0">
                <a:effectLst/>
                <a:latin typeface="Montserrat" pitchFamily="2" charset="77"/>
                <a:ea typeface="Calibri" panose="020F0502020204030204" pitchFamily="34" charset="0"/>
                <a:cs typeface="Calibri" panose="020F0502020204030204" pitchFamily="34" charset="0"/>
              </a:rPr>
              <a:t> </a:t>
            </a:r>
            <a:r>
              <a:rPr lang="fr-CH" sz="1100" dirty="0">
                <a:effectLst/>
                <a:latin typeface="Montserrat" pitchFamily="2" charset="77"/>
                <a:ea typeface="Calibri" panose="020F0502020204030204" pitchFamily="34" charset="0"/>
                <a:cs typeface="Calibri" panose="020F0502020204030204" pitchFamily="34" charset="0"/>
              </a:rPr>
              <a:t>(</a:t>
            </a:r>
            <a:r>
              <a:rPr lang="fr-CH" sz="1100" dirty="0" err="1">
                <a:effectLst/>
                <a:latin typeface="Montserrat" pitchFamily="2" charset="77"/>
                <a:ea typeface="Calibri" panose="020F0502020204030204" pitchFamily="34" charset="0"/>
                <a:cs typeface="Calibri" panose="020F0502020204030204" pitchFamily="34" charset="0"/>
              </a:rPr>
              <a:t>iNTP</a:t>
            </a:r>
            <a:r>
              <a:rPr lang="fr-CH" sz="1100" dirty="0">
                <a:effectLst/>
                <a:latin typeface="Montserrat" pitchFamily="2" charset="77"/>
                <a:ea typeface="Calibri" panose="020F0502020204030204" pitchFamily="34" charset="0"/>
                <a:cs typeface="Calibri" panose="020F0502020204030204" pitchFamily="34" charset="0"/>
              </a:rPr>
              <a:t>). </a:t>
            </a:r>
            <a:r>
              <a:rPr lang="fr-FR" sz="1100" dirty="0">
                <a:effectLst/>
                <a:latin typeface="Montserrat" pitchFamily="2" charset="77"/>
                <a:ea typeface="Calibri" panose="020F0502020204030204" pitchFamily="34" charset="0"/>
                <a:cs typeface="Calibri" panose="020F0502020204030204" pitchFamily="34" charset="0"/>
              </a:rPr>
              <a:t>Le contenu est basé sur le </a:t>
            </a:r>
            <a:r>
              <a:rPr lang="fr-FR" sz="1100" i="1" u="sng"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Guide pratique de mise en œuvre des tests Truenat</a:t>
            </a:r>
            <a:r>
              <a:rPr lang="fr-FR" sz="1100" i="1" u="sng" baseline="30000"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TM</a:t>
            </a:r>
            <a:r>
              <a:rPr lang="fr-FR" sz="1100" i="1" u="sng"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 pour le dépistage de la tuberculose et la détection de la résistance à la rifampicine</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 (préparé par Stop TB/USAID/GLI), ainsi que sur le contenu fourni par </a:t>
            </a:r>
            <a:r>
              <a:rPr lang="fr-FR" sz="1100" dirty="0" err="1">
                <a:solidFill>
                  <a:srgbClr val="000000"/>
                </a:solidFill>
                <a:effectLst/>
                <a:latin typeface="Montserrat" pitchFamily="2" charset="77"/>
                <a:ea typeface="Calibri" panose="020F0502020204030204" pitchFamily="34" charset="0"/>
                <a:cs typeface="Arial" panose="020B0604020202020204" pitchFamily="34" charset="0"/>
              </a:rPr>
              <a:t>Molbio</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 Diagnostics (module 3). Le matériel a été </a:t>
            </a:r>
            <a:r>
              <a:rPr lang="fr-FR" sz="1100" dirty="0">
                <a:effectLst/>
                <a:latin typeface="Montserrat" pitchFamily="2" charset="77"/>
                <a:ea typeface="Calibri" panose="020F0502020204030204" pitchFamily="34" charset="0"/>
                <a:cs typeface="Arial" panose="020B0604020202020204" pitchFamily="34" charset="0"/>
              </a:rPr>
              <a:t>examiné techniquement et approuvé par </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l’initiative mondiale des laboratoires (GLI). </a:t>
            </a:r>
          </a:p>
          <a:p>
            <a:pPr>
              <a:lnSpc>
                <a:spcPct val="104000"/>
              </a:lnSpc>
              <a:spcAft>
                <a:spcPts val="800"/>
              </a:spcAft>
            </a:pPr>
            <a:endParaRPr lang="en-BW" sz="1100" dirty="0">
              <a:effectLst/>
              <a:latin typeface="Montserrat" pitchFamily="2" charset="77"/>
              <a:ea typeface="Calibri" panose="020F0502020204030204" pitchFamily="34" charset="0"/>
              <a:cs typeface="Arial" panose="020B0604020202020204" pitchFamily="34" charset="0"/>
            </a:endParaRPr>
          </a:p>
          <a:p>
            <a:pPr>
              <a:lnSpc>
                <a:spcPct val="104000"/>
              </a:lnSpc>
              <a:spcAft>
                <a:spcPts val="800"/>
              </a:spcAft>
            </a:pPr>
            <a:r>
              <a:rPr lang="fr-FR" sz="1100" dirty="0">
                <a:effectLst/>
                <a:latin typeface="Montserrat" pitchFamily="2" charset="77"/>
                <a:ea typeface="Calibri" panose="020F0502020204030204" pitchFamily="34" charset="0"/>
                <a:cs typeface="Arial" panose="020B0604020202020204" pitchFamily="34" charset="0"/>
              </a:rPr>
              <a:t>Toutes les précautions raisonnables ont été prises par les auteurs pour vérifier les informations contenues dans cette publication. Toutefois, le matériel publié est distribué sans garantie de quelque nature que ce soit, exprimé ou implicite. La responsabilité de l'interprétation et l'utilisation du matériel incombe au lecteur.</a:t>
            </a:r>
          </a:p>
          <a:p>
            <a:pPr>
              <a:lnSpc>
                <a:spcPct val="104000"/>
              </a:lnSpc>
              <a:spcAft>
                <a:spcPts val="800"/>
              </a:spcAft>
            </a:pPr>
            <a:endParaRPr lang="en-BW" sz="1100" dirty="0">
              <a:effectLst/>
              <a:latin typeface="Montserrat" pitchFamily="2" charset="77"/>
              <a:ea typeface="Calibri" panose="020F0502020204030204" pitchFamily="34" charset="0"/>
              <a:cs typeface="Arial" panose="020B0604020202020204" pitchFamily="34" charset="0"/>
            </a:endParaRPr>
          </a:p>
          <a:p>
            <a:pPr>
              <a:lnSpc>
                <a:spcPct val="104000"/>
              </a:lnSpc>
              <a:spcAft>
                <a:spcPts val="800"/>
              </a:spcAft>
            </a:pPr>
            <a:r>
              <a:rPr lang="fr-FR" sz="1100" dirty="0">
                <a:effectLst/>
                <a:latin typeface="Montserrat" pitchFamily="2" charset="77"/>
                <a:ea typeface="Calibri" panose="020F0502020204030204" pitchFamily="34" charset="0"/>
                <a:cs typeface="Arial" panose="020B0604020202020204" pitchFamily="34" charset="0"/>
              </a:rPr>
              <a:t>Les auteurs ne sont pas tenus responsables des dommages résultant de l'utilisation de cette ressource. L'aide financière de l'Agence des États-Unis pour le développement international a permis la réalisation de ce document. Les points de vue exprimés ici sont ceux des auteurs et ne reflètent pas nécessairement les opinions </a:t>
            </a:r>
            <a:r>
              <a:rPr lang="fr-CH" sz="1100" dirty="0">
                <a:effectLst/>
                <a:latin typeface="Montserrat" pitchFamily="2" charset="77"/>
                <a:ea typeface="Calibri" panose="020F0502020204030204" pitchFamily="34" charset="0"/>
                <a:cs typeface="Arial" panose="020B0604020202020204" pitchFamily="34" charset="0"/>
              </a:rPr>
              <a:t>de l’Agence des États-Unis pour le développement international ou du gouvernement américain.</a:t>
            </a:r>
            <a:endParaRPr lang="en-BW" sz="1100" dirty="0">
              <a:effectLst/>
              <a:latin typeface="Montserrat" pitchFamily="2" charset="77"/>
              <a:ea typeface="Calibri" panose="020F0502020204030204" pitchFamily="34" charset="0"/>
              <a:cs typeface="Arial" panose="020B0604020202020204" pitchFamily="34" charset="0"/>
            </a:endParaRPr>
          </a:p>
          <a:p>
            <a:pPr marL="457189" lvl="0" indent="-228594" algn="l" rtl="0">
              <a:lnSpc>
                <a:spcPct val="100000"/>
              </a:lnSpc>
              <a:spcBef>
                <a:spcPts val="1200"/>
              </a:spcBef>
              <a:spcAft>
                <a:spcPts val="0"/>
              </a:spcAft>
              <a:buSzPts val="1200"/>
              <a:buNone/>
            </a:pPr>
            <a:endParaRPr sz="1100" dirty="0"/>
          </a:p>
        </p:txBody>
      </p:sp>
      <p:sp>
        <p:nvSpPr>
          <p:cNvPr id="327" name="Google Shape;327;p4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b="1" dirty="0"/>
              <a:t>RECONNAISSANCES</a:t>
            </a:r>
            <a:endParaRPr dirty="0"/>
          </a:p>
        </p:txBody>
      </p:sp>
      <p:pic>
        <p:nvPicPr>
          <p:cNvPr id="328" name="Google Shape;328;p44" descr="Logo&#10;&#10;Description automatically generated"/>
          <p:cNvPicPr preferRelativeResize="0"/>
          <p:nvPr/>
        </p:nvPicPr>
        <p:blipFill rotWithShape="1">
          <a:blip r:embed="rId4">
            <a:alphaModFix/>
          </a:blip>
          <a:srcRect/>
          <a:stretch/>
        </p:blipFill>
        <p:spPr>
          <a:xfrm>
            <a:off x="1288548" y="4523080"/>
            <a:ext cx="1934150" cy="576975"/>
          </a:xfrm>
          <a:prstGeom prst="rect">
            <a:avLst/>
          </a:prstGeom>
          <a:noFill/>
          <a:ln>
            <a:noFill/>
          </a:ln>
        </p:spPr>
      </p:pic>
      <p:pic>
        <p:nvPicPr>
          <p:cNvPr id="329" name="Google Shape;329;p44"/>
          <p:cNvPicPr preferRelativeResize="0"/>
          <p:nvPr/>
        </p:nvPicPr>
        <p:blipFill rotWithShape="1">
          <a:blip r:embed="rId5">
            <a:alphaModFix/>
          </a:blip>
          <a:srcRect/>
          <a:stretch/>
        </p:blipFill>
        <p:spPr>
          <a:xfrm>
            <a:off x="4014589" y="4623620"/>
            <a:ext cx="2029220" cy="375895"/>
          </a:xfrm>
          <a:prstGeom prst="rect">
            <a:avLst/>
          </a:prstGeom>
          <a:noFill/>
          <a:ln>
            <a:noFill/>
          </a:ln>
        </p:spPr>
      </p:pic>
      <p:pic>
        <p:nvPicPr>
          <p:cNvPr id="330" name="Google Shape;330;p44"/>
          <p:cNvPicPr preferRelativeResize="0"/>
          <p:nvPr/>
        </p:nvPicPr>
        <p:blipFill>
          <a:blip r:embed="rId6">
            <a:alphaModFix/>
          </a:blip>
          <a:stretch>
            <a:fillRect/>
          </a:stretch>
        </p:blipFill>
        <p:spPr>
          <a:xfrm>
            <a:off x="6835700" y="4437128"/>
            <a:ext cx="896125" cy="664850"/>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261778" y="445025"/>
            <a:ext cx="8708879"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MATRICE DES EPI RECOMMANDÉS SELON L'ACTIVITÉ</a:t>
            </a:r>
            <a:endParaRPr lang="en-US"/>
          </a:p>
        </p:txBody>
      </p:sp>
      <p:graphicFrame>
        <p:nvGraphicFramePr>
          <p:cNvPr id="4" name="Table 3">
            <a:extLst>
              <a:ext uri="{FF2B5EF4-FFF2-40B4-BE49-F238E27FC236}">
                <a16:creationId xmlns:a16="http://schemas.microsoft.com/office/drawing/2014/main" id="{97812BA7-BD67-4E75-9CD3-E8501B005116}"/>
              </a:ext>
            </a:extLst>
          </p:cNvPr>
          <p:cNvGraphicFramePr>
            <a:graphicFrameLocks noGrp="1"/>
          </p:cNvGraphicFramePr>
          <p:nvPr/>
        </p:nvGraphicFramePr>
        <p:xfrm>
          <a:off x="261778" y="1017725"/>
          <a:ext cx="8708879" cy="2957135"/>
        </p:xfrm>
        <a:graphic>
          <a:graphicData uri="http://schemas.openxmlformats.org/drawingml/2006/table">
            <a:tbl>
              <a:tblPr firstRow="1" bandRow="1">
                <a:tableStyleId>{5C22544A-7EE6-4342-B048-85BDC9FD1C3A}</a:tableStyleId>
              </a:tblPr>
              <a:tblGrid>
                <a:gridCol w="1193865">
                  <a:extLst>
                    <a:ext uri="{9D8B030D-6E8A-4147-A177-3AD203B41FA5}">
                      <a16:colId xmlns:a16="http://schemas.microsoft.com/office/drawing/2014/main" val="388305782"/>
                    </a:ext>
                  </a:extLst>
                </a:gridCol>
                <a:gridCol w="782187">
                  <a:extLst>
                    <a:ext uri="{9D8B030D-6E8A-4147-A177-3AD203B41FA5}">
                      <a16:colId xmlns:a16="http://schemas.microsoft.com/office/drawing/2014/main" val="1110308893"/>
                    </a:ext>
                  </a:extLst>
                </a:gridCol>
                <a:gridCol w="1225791">
                  <a:extLst>
                    <a:ext uri="{9D8B030D-6E8A-4147-A177-3AD203B41FA5}">
                      <a16:colId xmlns:a16="http://schemas.microsoft.com/office/drawing/2014/main" val="3629842211"/>
                    </a:ext>
                  </a:extLst>
                </a:gridCol>
                <a:gridCol w="1072744">
                  <a:extLst>
                    <a:ext uri="{9D8B030D-6E8A-4147-A177-3AD203B41FA5}">
                      <a16:colId xmlns:a16="http://schemas.microsoft.com/office/drawing/2014/main" val="4169325146"/>
                    </a:ext>
                  </a:extLst>
                </a:gridCol>
                <a:gridCol w="1084085">
                  <a:extLst>
                    <a:ext uri="{9D8B030D-6E8A-4147-A177-3AD203B41FA5}">
                      <a16:colId xmlns:a16="http://schemas.microsoft.com/office/drawing/2014/main" val="502833783"/>
                    </a:ext>
                  </a:extLst>
                </a:gridCol>
                <a:gridCol w="1166789">
                  <a:extLst>
                    <a:ext uri="{9D8B030D-6E8A-4147-A177-3AD203B41FA5}">
                      <a16:colId xmlns:a16="http://schemas.microsoft.com/office/drawing/2014/main" val="3627897951"/>
                    </a:ext>
                  </a:extLst>
                </a:gridCol>
                <a:gridCol w="1092373">
                  <a:extLst>
                    <a:ext uri="{9D8B030D-6E8A-4147-A177-3AD203B41FA5}">
                      <a16:colId xmlns:a16="http://schemas.microsoft.com/office/drawing/2014/main" val="326745583"/>
                    </a:ext>
                  </a:extLst>
                </a:gridCol>
                <a:gridCol w="1091045">
                  <a:extLst>
                    <a:ext uri="{9D8B030D-6E8A-4147-A177-3AD203B41FA5}">
                      <a16:colId xmlns:a16="http://schemas.microsoft.com/office/drawing/2014/main" val="2932595539"/>
                    </a:ext>
                  </a:extLst>
                </a:gridCol>
              </a:tblGrid>
              <a:tr h="539055">
                <a:tc>
                  <a:txBody>
                    <a:bodyPr/>
                    <a:lstStyle/>
                    <a:p>
                      <a:r>
                        <a:rPr lang="fr-FR" sz="900" b="1" i="0" strike="noStrike" cap="none" spc="0" baseline="0" dirty="0">
                          <a:solidFill>
                            <a:srgbClr val="000000"/>
                          </a:solidFill>
                          <a:effectLst/>
                          <a:latin typeface="Montserrat"/>
                          <a:ea typeface="Montserrat"/>
                          <a:cs typeface="Montserrat"/>
                        </a:rPr>
                        <a:t>Activité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Qui doit porter</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Gants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Blouse de laboratoire jetable*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Laboratoire dédié et/ou couvre-chaussures</a:t>
                      </a:r>
                      <a:endParaRPr lang="en-US" sz="9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Couvre-chef</a:t>
                      </a:r>
                      <a:endParaRPr lang="en-US">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indent="0" algn="l" rtl="0" eaLnBrk="1" fontAlgn="auto" latinLnBrk="0" hangingPunct="1">
                        <a:lnSpc>
                          <a:spcPct val="100000"/>
                        </a:lnSpc>
                        <a:spcBef>
                          <a:spcPct val="0"/>
                        </a:spcBef>
                        <a:spcAft>
                          <a:spcPct val="0"/>
                        </a:spcAft>
                        <a:buClrTx/>
                        <a:buSzTx/>
                        <a:buFontTx/>
                        <a:buNone/>
                      </a:pPr>
                      <a:r>
                        <a:rPr lang="fr-FR" sz="900" b="1" i="0" strike="noStrike" cap="none" spc="0" baseline="0">
                          <a:solidFill>
                            <a:srgbClr val="000000"/>
                          </a:solidFill>
                          <a:effectLst/>
                          <a:latin typeface="Montserrat"/>
                          <a:ea typeface="Montserrat"/>
                          <a:cs typeface="Montserrat"/>
                        </a:rPr>
                        <a:t>Écran facial/lunettes de protection</a:t>
                      </a:r>
                    </a:p>
                    <a:p>
                      <a:endParaRPr lang="en-US" sz="9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1" i="0" strike="noStrike" cap="none" spc="0" baseline="0">
                          <a:solidFill>
                            <a:srgbClr val="000000"/>
                          </a:solidFill>
                          <a:effectLst/>
                          <a:latin typeface="Montserrat"/>
                          <a:ea typeface="Montserrat"/>
                          <a:cs typeface="Montserrat"/>
                        </a:rPr>
                        <a:t>Respiration testée N95, N100, P100**</a:t>
                      </a:r>
                    </a:p>
                    <a:p>
                      <a:endParaRPr lang="en-US" sz="9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44654900"/>
                  </a:ext>
                </a:extLst>
              </a:tr>
              <a:tr h="968315">
                <a:tc>
                  <a:txBody>
                    <a:bodyPr/>
                    <a:lstStyle/>
                    <a:p>
                      <a:r>
                        <a:rPr lang="fr-FR" sz="900" b="0" i="0" strike="noStrike" cap="none" spc="0" baseline="0">
                          <a:solidFill>
                            <a:srgbClr val="000000"/>
                          </a:solidFill>
                          <a:effectLst/>
                          <a:latin typeface="Montserrat"/>
                          <a:ea typeface="Montserrat"/>
                          <a:cs typeface="Montserrat"/>
                        </a:rPr>
                        <a:t>Déballage du colis d’échantillons pour la réception, le tri et la vérification des échantillons</a:t>
                      </a:r>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Personnel de laboratoire</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Gants doubles recommandés</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9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Sur la base de l’évaluation des risques (</a:t>
                      </a:r>
                      <a:r>
                        <a:rPr lang="fr-FR" sz="900" b="0" i="0" strike="noStrike" cap="none" spc="0" baseline="0" dirty="0" err="1">
                          <a:solidFill>
                            <a:srgbClr val="000000"/>
                          </a:solidFill>
                          <a:effectLst/>
                          <a:latin typeface="Montserrat"/>
                          <a:ea typeface="Montserrat"/>
                          <a:cs typeface="Montserrat"/>
                        </a:rPr>
                        <a:t>EBS</a:t>
                      </a:r>
                      <a:endParaRPr lang="fr-FR" sz="900" b="0" i="0" strike="noStrike" cap="none" spc="0" baseline="0" dirty="0">
                        <a:solidFill>
                          <a:srgbClr val="000000"/>
                        </a:solidFill>
                        <a:effectLst/>
                        <a:latin typeface="Montserrat"/>
                        <a:ea typeface="Montserrat"/>
                        <a:cs typeface="Montserrat"/>
                      </a:endParaRPr>
                    </a:p>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 recommandée)</a:t>
                      </a:r>
                    </a:p>
                    <a:p>
                      <a:endParaRPr lang="en-US" sz="900" dirty="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3203037"/>
                  </a:ext>
                </a:extLst>
              </a:tr>
              <a:tr h="751840">
                <a:tc>
                  <a:txBody>
                    <a:bodyPr/>
                    <a:lstStyle/>
                    <a:p>
                      <a:r>
                        <a:rPr lang="fr-FR" sz="900" b="0" i="0" strike="noStrike" cap="none" spc="0" baseline="0">
                          <a:solidFill>
                            <a:srgbClr val="000000"/>
                          </a:solidFill>
                          <a:effectLst/>
                          <a:latin typeface="Montserrat"/>
                          <a:ea typeface="Montserrat"/>
                          <a:cs typeface="Montserrat"/>
                        </a:rPr>
                        <a:t>Traitement des échantillons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900" b="0" i="0" strike="noStrike" cap="none" spc="0" baseline="0">
                          <a:solidFill>
                            <a:srgbClr val="000000"/>
                          </a:solidFill>
                          <a:effectLst/>
                          <a:latin typeface="Montserrat"/>
                          <a:ea typeface="Montserrat"/>
                          <a:cs typeface="Montserrat"/>
                        </a:rPr>
                        <a:t>Personnel de laboratoire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Gants doubles recommandés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Sur la base de l’évaluation des risques (EBS</a:t>
                      </a:r>
                    </a:p>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 recommandée)</a:t>
                      </a:r>
                    </a:p>
                    <a:p>
                      <a:endParaRPr lang="en-US" sz="900" dirty="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93096124"/>
                  </a:ext>
                </a:extLst>
              </a:tr>
              <a:tr h="421880">
                <a:tc>
                  <a:txBody>
                    <a:bodyPr/>
                    <a:lstStyle/>
                    <a:p>
                      <a:r>
                        <a:rPr lang="fr-FR" sz="900" b="0" i="0" strike="noStrike" cap="none" spc="0" baseline="0">
                          <a:solidFill>
                            <a:srgbClr val="000000"/>
                          </a:solidFill>
                          <a:effectLst/>
                          <a:latin typeface="Montserrat"/>
                          <a:ea typeface="Montserrat"/>
                          <a:cs typeface="Montserrat"/>
                        </a:rPr>
                        <a:t>Décontamination de l’échantillon</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Personnel de laboratoire</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Gants doubles recommandés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900" b="0" i="0" strike="noStrike" cap="none" spc="0" baseline="0">
                          <a:solidFill>
                            <a:srgbClr val="000000"/>
                          </a:solidFill>
                          <a:effectLst/>
                          <a:latin typeface="Montserrat"/>
                          <a:ea typeface="Montserrat"/>
                          <a:cs typeface="Montserrat"/>
                        </a:rPr>
                        <a:t>En fonction du risque </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4277398"/>
                  </a:ext>
                </a:extLst>
              </a:tr>
            </a:tbl>
          </a:graphicData>
        </a:graphic>
      </p:graphicFrame>
    </p:spTree>
    <p:extLst>
      <p:ext uri="{BB962C8B-B14F-4D97-AF65-F5344CB8AC3E}">
        <p14:creationId xmlns:p14="http://schemas.microsoft.com/office/powerpoint/2010/main" val="31685336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690282" y="1775243"/>
            <a:ext cx="6651812" cy="2447133"/>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720"/>
              </a:spcBef>
              <a:spcAft>
                <a:spcPct val="0"/>
              </a:spcAft>
              <a:buSzPts val="1300"/>
              <a:buNone/>
            </a:pPr>
            <a:r>
              <a:rPr lang="fr-FR" sz="1800" b="0" i="0" strike="noStrike" cap="none" spc="0" baseline="0" dirty="0">
                <a:solidFill>
                  <a:srgbClr val="000000"/>
                </a:solidFill>
                <a:effectLst/>
                <a:latin typeface="Montserrat"/>
                <a:ea typeface="Montserrat"/>
                <a:cs typeface="Montserrat"/>
              </a:rPr>
              <a:t>1. Hygiène des mains</a:t>
            </a:r>
          </a:p>
          <a:p>
            <a:pPr marL="228600" lvl="0" indent="0" algn="l" rtl="0">
              <a:lnSpc>
                <a:spcPct val="100000"/>
              </a:lnSpc>
              <a:spcBef>
                <a:spcPts val="720"/>
              </a:spcBef>
              <a:spcAft>
                <a:spcPct val="0"/>
              </a:spcAft>
              <a:buSzPts val="1300"/>
              <a:buNone/>
            </a:pPr>
            <a:r>
              <a:rPr lang="fr-FR" sz="1800" b="0" i="0" strike="noStrike" cap="none" spc="0" baseline="0" dirty="0">
                <a:solidFill>
                  <a:srgbClr val="000000"/>
                </a:solidFill>
                <a:effectLst/>
                <a:latin typeface="Montserrat"/>
                <a:ea typeface="Montserrat"/>
                <a:cs typeface="Montserrat"/>
              </a:rPr>
              <a:t>2. Mettez une blouse</a:t>
            </a:r>
          </a:p>
          <a:p>
            <a:pPr marL="228600" indent="0">
              <a:spcBef>
                <a:spcPts val="720"/>
              </a:spcBef>
              <a:buNone/>
            </a:pPr>
            <a:r>
              <a:rPr lang="fr-FR" sz="1800" b="0" i="0" strike="noStrike" cap="none" spc="0" baseline="0" dirty="0">
                <a:solidFill>
                  <a:srgbClr val="000000"/>
                </a:solidFill>
                <a:effectLst/>
                <a:latin typeface="Montserrat"/>
                <a:ea typeface="Montserrat"/>
                <a:cs typeface="Montserrat"/>
              </a:rPr>
              <a:t>3. Mettez des couvre-chaussures*</a:t>
            </a:r>
          </a:p>
          <a:p>
            <a:pPr marL="228600" lvl="0" indent="0" algn="l" rtl="0">
              <a:lnSpc>
                <a:spcPct val="100000"/>
              </a:lnSpc>
              <a:spcBef>
                <a:spcPts val="720"/>
              </a:spcBef>
              <a:spcAft>
                <a:spcPct val="0"/>
              </a:spcAft>
              <a:buSzPts val="1300"/>
              <a:buNone/>
            </a:pPr>
            <a:r>
              <a:rPr lang="fr-FR" sz="1800" b="0" i="0" strike="noStrike" cap="none" spc="0" baseline="0" dirty="0">
                <a:solidFill>
                  <a:srgbClr val="000000"/>
                </a:solidFill>
                <a:effectLst/>
                <a:latin typeface="Montserrat"/>
                <a:ea typeface="Montserrat"/>
                <a:cs typeface="Montserrat"/>
              </a:rPr>
              <a:t>4. Mettez des gants</a:t>
            </a:r>
          </a:p>
          <a:p>
            <a:pPr marL="228600" lvl="0" indent="0" algn="l" rtl="0">
              <a:lnSpc>
                <a:spcPct val="100000"/>
              </a:lnSpc>
              <a:spcBef>
                <a:spcPts val="720"/>
              </a:spcBef>
              <a:spcAft>
                <a:spcPct val="0"/>
              </a:spcAft>
              <a:buSzPts val="1300"/>
              <a:buNone/>
            </a:pPr>
            <a:r>
              <a:rPr lang="fr-FR" sz="1800" b="0" i="0" strike="noStrike" cap="none" spc="0" baseline="0" dirty="0">
                <a:solidFill>
                  <a:srgbClr val="000000"/>
                </a:solidFill>
                <a:effectLst/>
                <a:latin typeface="Montserrat"/>
                <a:ea typeface="Montserrat"/>
                <a:cs typeface="Montserrat"/>
              </a:rPr>
              <a:t>5. Mettez un écran facial/des lunettes de protection*</a:t>
            </a:r>
          </a:p>
          <a:p>
            <a:pPr marL="228600" indent="0">
              <a:spcBef>
                <a:spcPts val="720"/>
              </a:spcBef>
              <a:buNone/>
            </a:pPr>
            <a:r>
              <a:rPr lang="fr-FR" sz="1800" dirty="0">
                <a:solidFill>
                  <a:srgbClr val="000000"/>
                </a:solidFill>
              </a:rPr>
              <a:t>6. Mettez un écran facial/des lunettes de protection*</a:t>
            </a:r>
          </a:p>
        </p:txBody>
      </p:sp>
      <p:sp>
        <p:nvSpPr>
          <p:cNvPr id="322" name="Google Shape;322;p6"/>
          <p:cNvSpPr txBox="1">
            <a:spLocks noGrp="1"/>
          </p:cNvSpPr>
          <p:nvPr>
            <p:ph type="title"/>
          </p:nvPr>
        </p:nvSpPr>
        <p:spPr>
          <a:xfrm>
            <a:off x="221147" y="126813"/>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dirty="0">
                <a:solidFill>
                  <a:srgbClr val="FF6E68"/>
                </a:solidFill>
                <a:effectLst/>
                <a:latin typeface="Montserrat ExtraBold"/>
                <a:ea typeface="Montserrat ExtraBold"/>
                <a:cs typeface="Montserrat ExtraBold"/>
              </a:rPr>
              <a:t>ORDRE D’ENFILAGE CORRECT DES EPI</a:t>
            </a:r>
            <a:endParaRPr lang="en-US" dirty="0"/>
          </a:p>
        </p:txBody>
      </p:sp>
      <p:sp>
        <p:nvSpPr>
          <p:cNvPr id="2" name="TextBox 1">
            <a:extLst>
              <a:ext uri="{FF2B5EF4-FFF2-40B4-BE49-F238E27FC236}">
                <a16:creationId xmlns:a16="http://schemas.microsoft.com/office/drawing/2014/main" id="{379B562F-89E0-30A5-B580-7D422252FD37}"/>
              </a:ext>
            </a:extLst>
          </p:cNvPr>
          <p:cNvSpPr txBox="1"/>
          <p:nvPr/>
        </p:nvSpPr>
        <p:spPr>
          <a:xfrm>
            <a:off x="80682" y="699513"/>
            <a:ext cx="9063318" cy="923330"/>
          </a:xfrm>
          <a:prstGeom prst="rect">
            <a:avLst/>
          </a:prstGeom>
          <a:noFill/>
        </p:spPr>
        <p:txBody>
          <a:bodyPr wrap="square" rtlCol="0">
            <a:spAutoFit/>
          </a:bodyPr>
          <a:lstStyle/>
          <a:p>
            <a:r>
              <a:rPr lang="fr-FR" sz="1800" dirty="0">
                <a:solidFill>
                  <a:srgbClr val="3C4043"/>
                </a:solidFill>
                <a:effectLst/>
                <a:uFill>
                  <a:solidFill>
                    <a:srgbClr val="000000"/>
                  </a:solidFill>
                </a:uFill>
                <a:latin typeface="Montserrat" pitchFamily="2" charset="77"/>
                <a:ea typeface="Roboto" panose="02000000000000000000" pitchFamily="2" charset="0"/>
                <a:cs typeface="Roboto" panose="02000000000000000000" pitchFamily="2" charset="0"/>
              </a:rPr>
              <a:t>Chaque pays/établissement doit évaluer ses risques et décider du niveau d’EPI nécessaire et de la méthode d’enfilage adaptée aux différentes procédures entreprises. </a:t>
            </a:r>
            <a:endParaRPr lang="en-BW" sz="1800" dirty="0">
              <a:solidFill>
                <a:srgbClr val="000000"/>
              </a:solidFill>
              <a:effectLst/>
              <a:uFill>
                <a:solidFill>
                  <a:srgbClr val="000000"/>
                </a:solidFill>
              </a:uFill>
              <a:latin typeface="Montserrat" pitchFamily="2" charset="77"/>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AD41B3AB-7A42-7E21-10BB-0BF3F45B4B2B}"/>
              </a:ext>
            </a:extLst>
          </p:cNvPr>
          <p:cNvSpPr txBox="1"/>
          <p:nvPr/>
        </p:nvSpPr>
        <p:spPr>
          <a:xfrm>
            <a:off x="1066800" y="4374776"/>
            <a:ext cx="1516762" cy="369332"/>
          </a:xfrm>
          <a:prstGeom prst="rect">
            <a:avLst/>
          </a:prstGeom>
          <a:noFill/>
        </p:spPr>
        <p:txBody>
          <a:bodyPr wrap="none" rtlCol="0">
            <a:spAutoFit/>
          </a:bodyPr>
          <a:lstStyle/>
          <a:p>
            <a:r>
              <a:rPr lang="en-GB" sz="1800" dirty="0">
                <a:latin typeface="Montserrat" pitchFamily="2" charset="77"/>
              </a:rPr>
              <a:t>*</a:t>
            </a:r>
            <a:r>
              <a:rPr lang="en-GB" sz="1800" dirty="0" err="1">
                <a:latin typeface="Montserrat" pitchFamily="2" charset="77"/>
              </a:rPr>
              <a:t>S’il</a:t>
            </a:r>
            <a:r>
              <a:rPr lang="en-GB" sz="1800" dirty="0">
                <a:latin typeface="Montserrat" pitchFamily="2" charset="77"/>
              </a:rPr>
              <a:t> y a lieu </a:t>
            </a:r>
          </a:p>
        </p:txBody>
      </p:sp>
    </p:spTree>
    <p:extLst>
      <p:ext uri="{BB962C8B-B14F-4D97-AF65-F5344CB8AC3E}">
        <p14:creationId xmlns:p14="http://schemas.microsoft.com/office/powerpoint/2010/main" val="16679272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287342"/>
            <a:ext cx="4481216" cy="324595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400" b="0" i="0" strike="noStrike" cap="none" spc="0" baseline="0" dirty="0">
                <a:solidFill>
                  <a:srgbClr val="000000"/>
                </a:solidFill>
                <a:effectLst/>
                <a:latin typeface="Montserrat"/>
                <a:ea typeface="Montserrat"/>
                <a:cs typeface="Montserrat"/>
              </a:rPr>
              <a:t>Gants :</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Jetables, sans poudre</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Compte tenu de la pandémie de COVID-19, l'utilisation de doubles gants est </a:t>
            </a:r>
            <a:r>
              <a:rPr lang="fr-FR" sz="1400" b="0" i="1" strike="noStrike" cap="none" spc="0" baseline="0" dirty="0">
                <a:solidFill>
                  <a:srgbClr val="000000"/>
                </a:solidFill>
                <a:effectLst/>
                <a:latin typeface="Montserrat"/>
                <a:ea typeface="Montserrat"/>
                <a:cs typeface="Montserrat"/>
              </a:rPr>
              <a:t>recommandée</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Le port de gants peut donner aux techniciens un faux sentiment de sécurité</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Ne pas réutiliser ou porter les gants en dehors du laboratoire</a:t>
            </a:r>
          </a:p>
          <a:p>
            <a:pPr marL="0" indent="0">
              <a:spcBef>
                <a:spcPts val="720"/>
              </a:spcBef>
              <a:buNone/>
            </a:pPr>
            <a:r>
              <a:rPr lang="fr-FR" sz="1400" b="1" i="0" strike="noStrike" cap="none" spc="0" baseline="0" dirty="0">
                <a:solidFill>
                  <a:srgbClr val="000000"/>
                </a:solidFill>
                <a:effectLst/>
                <a:latin typeface="Montserrat"/>
                <a:ea typeface="Montserrat"/>
                <a:cs typeface="Montserrat"/>
              </a:rPr>
              <a:t>Il est essentiel de se laver régulièrement et soigneusement les mains</a:t>
            </a:r>
          </a:p>
          <a:p>
            <a:pPr marL="0" indent="0">
              <a:spcBef>
                <a:spcPts val="720"/>
              </a:spcBef>
              <a:buNone/>
            </a:pPr>
            <a:endParaRPr lang="en-US" dirty="0"/>
          </a:p>
          <a:p>
            <a:pPr marL="457200" lvl="0" indent="-22860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GANTS ET CHAUSSURES</a:t>
            </a:r>
            <a:endParaRPr lang="en-US"/>
          </a:p>
        </p:txBody>
      </p:sp>
      <p:sp>
        <p:nvSpPr>
          <p:cNvPr id="6" name="Google Shape;320;p6">
            <a:extLst>
              <a:ext uri="{FF2B5EF4-FFF2-40B4-BE49-F238E27FC236}">
                <a16:creationId xmlns:a16="http://schemas.microsoft.com/office/drawing/2014/main" id="{88226F87-38AB-4421-8FE6-189E72F1652C}"/>
              </a:ext>
            </a:extLst>
          </p:cNvPr>
          <p:cNvSpPr txBox="1"/>
          <p:nvPr/>
        </p:nvSpPr>
        <p:spPr>
          <a:xfrm>
            <a:off x="4860580" y="1292536"/>
            <a:ext cx="3848100" cy="32407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indent="-228600">
              <a:spcBef>
                <a:spcPts val="720"/>
              </a:spcBef>
              <a:buFont typeface="Montserrat"/>
              <a:buNone/>
            </a:pPr>
            <a:r>
              <a:rPr lang="fr-FR" sz="1400" b="0" i="0" strike="noStrike" cap="none" spc="0" baseline="0" dirty="0">
                <a:solidFill>
                  <a:srgbClr val="000000"/>
                </a:solidFill>
                <a:effectLst/>
                <a:latin typeface="Montserrat"/>
                <a:ea typeface="Montserrat"/>
                <a:cs typeface="Montserrat"/>
              </a:rPr>
              <a:t>Chaussures :</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Les chaussures doivent couvrir les orteils, la partie supérieure du pied et être fermées jusqu'à l'arrière du talon</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Des chaussures de laboratoire dédiées doivent être disponibles dans l'établissement</a:t>
            </a:r>
          </a:p>
        </p:txBody>
      </p:sp>
    </p:spTree>
    <p:extLst>
      <p:ext uri="{BB962C8B-B14F-4D97-AF65-F5344CB8AC3E}">
        <p14:creationId xmlns:p14="http://schemas.microsoft.com/office/powerpoint/2010/main" val="42902658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BLOUSE ET SARRAU DE LABORATOIRE</a:t>
            </a:r>
            <a:endParaRPr lang="en-US"/>
          </a:p>
        </p:txBody>
      </p:sp>
      <p:sp>
        <p:nvSpPr>
          <p:cNvPr id="5" name="Google Shape;320;p6">
            <a:extLst>
              <a:ext uri="{FF2B5EF4-FFF2-40B4-BE49-F238E27FC236}">
                <a16:creationId xmlns:a16="http://schemas.microsoft.com/office/drawing/2014/main" id="{1EC2CDB1-9CD6-4091-8182-6E9A415100AA}"/>
              </a:ext>
            </a:extLst>
          </p:cNvPr>
          <p:cNvSpPr txBox="1"/>
          <p:nvPr/>
        </p:nvSpPr>
        <p:spPr>
          <a:xfrm>
            <a:off x="705223" y="1377631"/>
            <a:ext cx="3866778"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0" indent="0">
              <a:spcBef>
                <a:spcPts val="720"/>
              </a:spcBef>
              <a:buFont typeface="Montserrat"/>
              <a:buNone/>
            </a:pPr>
            <a:r>
              <a:rPr lang="fr-FR" sz="1600" b="0" i="0" strike="noStrike" cap="none" spc="0" baseline="0">
                <a:solidFill>
                  <a:srgbClr val="000000"/>
                </a:solidFill>
                <a:effectLst/>
                <a:latin typeface="Montserrat"/>
                <a:ea typeface="Montserrat"/>
                <a:cs typeface="Montserrat"/>
              </a:rPr>
              <a:t>Blouse de laboratoire :</a:t>
            </a:r>
          </a:p>
          <a:p>
            <a:pPr marL="514350" indent="-285750">
              <a:spcBef>
                <a:spcPts val="720"/>
              </a:spcBef>
            </a:pPr>
            <a:r>
              <a:rPr lang="fr-FR" sz="1600" b="0" i="0" strike="noStrike" cap="none" spc="0" baseline="0">
                <a:solidFill>
                  <a:srgbClr val="000000"/>
                </a:solidFill>
                <a:effectLst/>
                <a:latin typeface="Montserrat"/>
                <a:ea typeface="Montserrat"/>
                <a:cs typeface="Montserrat"/>
              </a:rPr>
              <a:t>Taille appropriée</a:t>
            </a:r>
          </a:p>
          <a:p>
            <a:pPr marL="514350" indent="-285750">
              <a:spcBef>
                <a:spcPts val="720"/>
              </a:spcBef>
            </a:pPr>
            <a:r>
              <a:rPr lang="fr-FR" sz="1600" b="0" i="0" strike="noStrike" cap="none" spc="0" baseline="0">
                <a:solidFill>
                  <a:srgbClr val="000000"/>
                </a:solidFill>
                <a:effectLst/>
                <a:latin typeface="Montserrat"/>
                <a:ea typeface="Montserrat"/>
                <a:cs typeface="Montserrat"/>
              </a:rPr>
              <a:t>Boutonnée</a:t>
            </a:r>
          </a:p>
          <a:p>
            <a:pPr marL="514350" indent="-285750">
              <a:spcBef>
                <a:spcPts val="720"/>
              </a:spcBef>
            </a:pPr>
            <a:r>
              <a:rPr lang="fr-FR" sz="1600" b="0" i="0" strike="noStrike" cap="none" spc="0" baseline="0">
                <a:solidFill>
                  <a:srgbClr val="000000"/>
                </a:solidFill>
                <a:effectLst/>
                <a:latin typeface="Montserrat"/>
                <a:ea typeface="Montserrat"/>
                <a:cs typeface="Montserrat"/>
              </a:rPr>
              <a:t>Couvre l'ensemble du bras avec une manchette élastique</a:t>
            </a:r>
          </a:p>
          <a:p>
            <a:pPr marL="514350" indent="-285750">
              <a:spcBef>
                <a:spcPts val="720"/>
              </a:spcBef>
            </a:pPr>
            <a:r>
              <a:rPr lang="fr-FR" sz="1600" b="0" i="0" strike="noStrike" cap="none" spc="0" baseline="0">
                <a:solidFill>
                  <a:srgbClr val="000000"/>
                </a:solidFill>
                <a:effectLst/>
                <a:latin typeface="Montserrat"/>
                <a:ea typeface="Montserrat"/>
                <a:cs typeface="Montserrat"/>
              </a:rPr>
              <a:t>La longueur doit atteindre le genou en position debout et doit couvrir la totalité des cuisses en position assise</a:t>
            </a:r>
          </a:p>
        </p:txBody>
      </p:sp>
      <p:sp>
        <p:nvSpPr>
          <p:cNvPr id="6" name="Google Shape;320;p6">
            <a:extLst>
              <a:ext uri="{FF2B5EF4-FFF2-40B4-BE49-F238E27FC236}">
                <a16:creationId xmlns:a16="http://schemas.microsoft.com/office/drawing/2014/main" id="{9A076006-E577-42F5-8A56-50A22EE9DA5F}"/>
              </a:ext>
            </a:extLst>
          </p:cNvPr>
          <p:cNvSpPr txBox="1"/>
          <p:nvPr/>
        </p:nvSpPr>
        <p:spPr>
          <a:xfrm>
            <a:off x="4572000" y="1380703"/>
            <a:ext cx="3465803"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0" indent="0">
              <a:spcBef>
                <a:spcPts val="720"/>
              </a:spcBef>
              <a:buNone/>
            </a:pPr>
            <a:r>
              <a:rPr lang="fr-FR" sz="1600" b="0" i="0" strike="noStrike" cap="none" spc="0" baseline="0">
                <a:solidFill>
                  <a:srgbClr val="000000"/>
                </a:solidFill>
                <a:effectLst/>
                <a:latin typeface="Montserrat"/>
                <a:ea typeface="Montserrat"/>
                <a:cs typeface="Montserrat"/>
              </a:rPr>
              <a:t>Sarrau de laboratoire :</a:t>
            </a:r>
          </a:p>
          <a:p>
            <a:pPr marL="514350" indent="-285750">
              <a:spcBef>
                <a:spcPts val="720"/>
              </a:spcBef>
            </a:pPr>
            <a:r>
              <a:rPr lang="fr-FR" sz="1600" b="0" i="0" strike="noStrike" cap="none" spc="0" baseline="0">
                <a:solidFill>
                  <a:srgbClr val="000000"/>
                </a:solidFill>
                <a:effectLst/>
                <a:latin typeface="Montserrat"/>
                <a:ea typeface="Montserrat"/>
                <a:cs typeface="Montserrat"/>
              </a:rPr>
              <a:t>Laisser les sarraus sur le lieu de travail</a:t>
            </a:r>
          </a:p>
          <a:p>
            <a:pPr marL="514350" indent="-285750">
              <a:spcBef>
                <a:spcPts val="720"/>
              </a:spcBef>
            </a:pPr>
            <a:r>
              <a:rPr lang="fr-FR" sz="1600" b="0" i="0" strike="noStrike" cap="none" spc="0" baseline="0">
                <a:solidFill>
                  <a:srgbClr val="000000"/>
                </a:solidFill>
                <a:effectLst/>
                <a:latin typeface="Montserrat"/>
                <a:ea typeface="Montserrat"/>
                <a:cs typeface="Montserrat"/>
              </a:rPr>
              <a:t>Attacher le sarrau lorsqu’il est porté</a:t>
            </a:r>
          </a:p>
          <a:p>
            <a:pPr marL="514350" indent="-285750">
              <a:spcBef>
                <a:spcPts val="720"/>
              </a:spcBef>
            </a:pPr>
            <a:r>
              <a:rPr lang="fr-FR" sz="1600" b="0" i="0" strike="noStrike" cap="none" spc="0" baseline="0">
                <a:solidFill>
                  <a:srgbClr val="000000"/>
                </a:solidFill>
                <a:effectLst/>
                <a:latin typeface="Montserrat"/>
                <a:ea typeface="Montserrat"/>
                <a:cs typeface="Montserrat"/>
              </a:rPr>
              <a:t>Ne pas porter en dehors du laboratoire</a:t>
            </a:r>
          </a:p>
          <a:p>
            <a:pPr marL="514350" indent="-285750">
              <a:spcBef>
                <a:spcPts val="720"/>
              </a:spcBef>
            </a:pPr>
            <a:r>
              <a:rPr lang="fr-FR" sz="1600" b="0" i="0" strike="noStrike" cap="none" spc="0" baseline="0">
                <a:solidFill>
                  <a:srgbClr val="000000"/>
                </a:solidFill>
                <a:effectLst/>
                <a:latin typeface="Montserrat"/>
                <a:ea typeface="Montserrat"/>
                <a:cs typeface="Montserrat"/>
              </a:rPr>
              <a:t>Désinfecter avant le lavage</a:t>
            </a:r>
          </a:p>
          <a:p>
            <a:pPr indent="-228600">
              <a:spcBef>
                <a:spcPts val="720"/>
              </a:spcBef>
              <a:buFont typeface="Montserrat"/>
              <a:buNone/>
            </a:pPr>
            <a:endParaRPr lang="en-US"/>
          </a:p>
        </p:txBody>
      </p:sp>
    </p:spTree>
    <p:extLst>
      <p:ext uri="{BB962C8B-B14F-4D97-AF65-F5344CB8AC3E}">
        <p14:creationId xmlns:p14="http://schemas.microsoft.com/office/powerpoint/2010/main" val="8580885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0" y="1341390"/>
            <a:ext cx="7740805" cy="3235569"/>
          </a:xfrm>
          <a:prstGeom prst="rect">
            <a:avLst/>
          </a:prstGeom>
          <a:noFill/>
          <a:ln>
            <a:noFill/>
          </a:ln>
        </p:spPr>
        <p:txBody>
          <a:bodyPr spcFirstLastPara="1" wrap="square" lIns="91425" tIns="91425" rIns="91425" bIns="91425" anchor="t" anchorCtr="0">
            <a:noAutofit/>
          </a:bodyPr>
          <a:lstStyle/>
          <a:p>
            <a:pPr marL="514350" indent="-285750">
              <a:spcBef>
                <a:spcPts val="720"/>
              </a:spcBef>
            </a:pPr>
            <a:r>
              <a:rPr lang="fr-FR" sz="1800" b="0" i="0" strike="noStrike" cap="none" spc="0" baseline="0">
                <a:solidFill>
                  <a:srgbClr val="000000"/>
                </a:solidFill>
                <a:effectLst/>
                <a:latin typeface="Montserrat"/>
                <a:ea typeface="Montserrat"/>
                <a:cs typeface="Montserrat"/>
              </a:rPr>
              <a:t>En raison de la pandémie actuelle, l'utilisation de masques respiratoires est désormais recommandée.</a:t>
            </a:r>
          </a:p>
          <a:p>
            <a:pPr marL="514350" indent="-285750">
              <a:spcBef>
                <a:spcPts val="720"/>
              </a:spcBef>
            </a:pPr>
            <a:r>
              <a:rPr lang="fr-FR" sz="1800" b="0" i="0" strike="noStrike" cap="none" spc="0" baseline="0">
                <a:solidFill>
                  <a:srgbClr val="000000"/>
                </a:solidFill>
                <a:effectLst/>
                <a:latin typeface="Montserrat"/>
                <a:ea typeface="Montserrat"/>
                <a:cs typeface="Montserrat"/>
              </a:rPr>
              <a:t>Les masques respiratoires doivent être ajustés au visage (test d'ajustement)</a:t>
            </a:r>
          </a:p>
          <a:p>
            <a:pPr marL="514350" indent="-285750">
              <a:spcBef>
                <a:spcPts val="720"/>
              </a:spcBef>
            </a:pPr>
            <a:r>
              <a:rPr lang="fr-FR" sz="1800" b="0" i="0" strike="noStrike" cap="none" spc="0" baseline="0">
                <a:solidFill>
                  <a:srgbClr val="000000"/>
                </a:solidFill>
                <a:effectLst/>
                <a:latin typeface="Montserrat"/>
                <a:ea typeface="Montserrat"/>
                <a:cs typeface="Montserrat"/>
              </a:rPr>
              <a:t>Les masques chirurgicaux ne protègent pas l'utilisateur contre l'inhalation d'aérosols infectieux</a:t>
            </a:r>
          </a:p>
          <a:p>
            <a:pPr marL="514350" indent="-285750">
              <a:spcBef>
                <a:spcPts val="720"/>
              </a:spcBef>
            </a:pPr>
            <a:r>
              <a:rPr lang="fr-FR" sz="1800" b="0" i="0" strike="noStrike" cap="none" spc="0" baseline="0">
                <a:solidFill>
                  <a:srgbClr val="000000"/>
                </a:solidFill>
                <a:effectLst/>
                <a:latin typeface="Montserrat"/>
                <a:ea typeface="Montserrat"/>
                <a:cs typeface="Montserrat"/>
              </a:rPr>
              <a:t>Les masques respiratoires protègent le porteur contre l'inhalation de noyaux de gouttelettes.</a:t>
            </a:r>
          </a:p>
          <a:p>
            <a:pPr marL="514350" indent="-285750">
              <a:spcBef>
                <a:spcPts val="720"/>
              </a:spcBef>
            </a:pPr>
            <a:r>
              <a:rPr lang="fr-FR" sz="1800" b="0" i="0" strike="noStrike" cap="none" spc="0" baseline="0">
                <a:solidFill>
                  <a:srgbClr val="000000"/>
                </a:solidFill>
                <a:effectLst/>
                <a:latin typeface="Montserrat"/>
                <a:ea typeface="Montserrat"/>
                <a:cs typeface="Montserrat"/>
              </a:rPr>
              <a:t>Les masques empêchent la propagation des micro-organismes par le porteur.</a:t>
            </a:r>
          </a:p>
          <a:p>
            <a:pPr marL="514350" indent="-285750">
              <a:spcBef>
                <a:spcPts val="720"/>
              </a:spcBef>
            </a:pPr>
            <a:endParaRPr lang="en-US" sz="1800"/>
          </a:p>
          <a:p>
            <a:pPr marL="228600" indent="0">
              <a:spcBef>
                <a:spcPts val="720"/>
              </a:spcBef>
              <a:buNone/>
            </a:pPr>
            <a:endParaRPr lang="en-US" sz="140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MASQUES RESPIRATOIRES ET MASQUES</a:t>
            </a:r>
            <a:endParaRPr lang="en-US"/>
          </a:p>
        </p:txBody>
      </p:sp>
    </p:spTree>
    <p:extLst>
      <p:ext uri="{BB962C8B-B14F-4D97-AF65-F5344CB8AC3E}">
        <p14:creationId xmlns:p14="http://schemas.microsoft.com/office/powerpoint/2010/main" val="39426795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2827551" y="1242363"/>
            <a:ext cx="3862967" cy="57270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Port correct d’un masque respiratoire</a:t>
            </a:r>
          </a:p>
          <a:p>
            <a:pPr marL="0" lvl="0" indent="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MASQUES RESPIRATOIRES ET MASQUES</a:t>
            </a:r>
            <a:endParaRPr lang="en-US"/>
          </a:p>
        </p:txBody>
      </p:sp>
      <p:pic>
        <p:nvPicPr>
          <p:cNvPr id="5" name="Content Placeholder 3">
            <a:extLst>
              <a:ext uri="{FF2B5EF4-FFF2-40B4-BE49-F238E27FC236}">
                <a16:creationId xmlns:a16="http://schemas.microsoft.com/office/drawing/2014/main" id="{227007D7-2373-4FC4-9F77-8C33F2BF6442}"/>
              </a:ext>
            </a:extLst>
          </p:cNvPr>
          <p:cNvPicPr>
            <a:picLocks noChangeAspect="1"/>
          </p:cNvPicPr>
          <p:nvPr/>
        </p:nvPicPr>
        <p:blipFill>
          <a:blip r:embed="rId3"/>
          <a:stretch>
            <a:fillRect/>
          </a:stretch>
        </p:blipFill>
        <p:spPr>
          <a:xfrm>
            <a:off x="2441632" y="1916664"/>
            <a:ext cx="4634807" cy="2699725"/>
          </a:xfrm>
          <a:prstGeom prst="rect">
            <a:avLst/>
          </a:prstGeom>
          <a:noFill/>
          <a:ln>
            <a:noFill/>
          </a:ln>
        </p:spPr>
      </p:pic>
    </p:spTree>
    <p:extLst>
      <p:ext uri="{BB962C8B-B14F-4D97-AF65-F5344CB8AC3E}">
        <p14:creationId xmlns:p14="http://schemas.microsoft.com/office/powerpoint/2010/main" val="13542543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1884187" y="1363744"/>
            <a:ext cx="5375625" cy="57270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Erreurs courantes dans le port des masques respiratoires</a:t>
            </a:r>
          </a:p>
          <a:p>
            <a:pPr marL="0" lvl="0" indent="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MASQUES RESPIRATOIRES ET MASQUES</a:t>
            </a:r>
            <a:endParaRPr lang="en-US"/>
          </a:p>
        </p:txBody>
      </p:sp>
      <p:pic>
        <p:nvPicPr>
          <p:cNvPr id="4" name="Picture 3">
            <a:extLst>
              <a:ext uri="{FF2B5EF4-FFF2-40B4-BE49-F238E27FC236}">
                <a16:creationId xmlns:a16="http://schemas.microsoft.com/office/drawing/2014/main" id="{A2A0897C-6EB6-40FB-AE96-95E9304B2F2E}"/>
              </a:ext>
            </a:extLst>
          </p:cNvPr>
          <p:cNvPicPr>
            <a:picLocks noChangeAspect="1"/>
          </p:cNvPicPr>
          <p:nvPr/>
        </p:nvPicPr>
        <p:blipFill>
          <a:blip r:embed="rId3"/>
          <a:stretch>
            <a:fillRect/>
          </a:stretch>
        </p:blipFill>
        <p:spPr>
          <a:xfrm>
            <a:off x="1504825" y="2033205"/>
            <a:ext cx="6148001" cy="2671200"/>
          </a:xfrm>
          <a:prstGeom prst="rect">
            <a:avLst/>
          </a:prstGeom>
        </p:spPr>
      </p:pic>
    </p:spTree>
    <p:extLst>
      <p:ext uri="{BB962C8B-B14F-4D97-AF65-F5344CB8AC3E}">
        <p14:creationId xmlns:p14="http://schemas.microsoft.com/office/powerpoint/2010/main" val="28745455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2740709" y="1578695"/>
            <a:ext cx="3662580" cy="572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Retrait correct du masque respiratoire</a:t>
            </a:r>
          </a:p>
          <a:p>
            <a:pPr marL="0" lvl="0" indent="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MASQUES RESPIRATOIRES ET MASQUES</a:t>
            </a:r>
            <a:endParaRPr lang="en-US"/>
          </a:p>
        </p:txBody>
      </p:sp>
      <p:pic>
        <p:nvPicPr>
          <p:cNvPr id="3" name="Picture 2">
            <a:extLst>
              <a:ext uri="{FF2B5EF4-FFF2-40B4-BE49-F238E27FC236}">
                <a16:creationId xmlns:a16="http://schemas.microsoft.com/office/drawing/2014/main" id="{E021ECF4-A143-4746-BC15-09AA270B6057}"/>
              </a:ext>
            </a:extLst>
          </p:cNvPr>
          <p:cNvPicPr>
            <a:picLocks noChangeAspect="1"/>
          </p:cNvPicPr>
          <p:nvPr/>
        </p:nvPicPr>
        <p:blipFill>
          <a:blip r:embed="rId3"/>
          <a:stretch>
            <a:fillRect/>
          </a:stretch>
        </p:blipFill>
        <p:spPr>
          <a:xfrm>
            <a:off x="1756095" y="2042084"/>
            <a:ext cx="5631809" cy="2588482"/>
          </a:xfrm>
          <a:prstGeom prst="rect">
            <a:avLst/>
          </a:prstGeom>
        </p:spPr>
      </p:pic>
    </p:spTree>
    <p:extLst>
      <p:ext uri="{BB962C8B-B14F-4D97-AF65-F5344CB8AC3E}">
        <p14:creationId xmlns:p14="http://schemas.microsoft.com/office/powerpoint/2010/main" val="36972360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410108"/>
            <a:ext cx="7879485" cy="1865752"/>
          </a:xfrm>
          <a:prstGeom prst="rect">
            <a:avLst/>
          </a:prstGeom>
          <a:noFill/>
          <a:ln>
            <a:noFill/>
          </a:ln>
        </p:spPr>
        <p:txBody>
          <a:bodyPr spcFirstLastPara="1" wrap="square" lIns="91425" tIns="91425" rIns="91425" bIns="91425" anchor="t" anchorCtr="0">
            <a:noAutofit/>
          </a:bodyPr>
          <a:lstStyle/>
          <a:p>
            <a:pPr marL="0" indent="0">
              <a:spcBef>
                <a:spcPts val="720"/>
              </a:spcBef>
              <a:buNone/>
            </a:pPr>
            <a:r>
              <a:rPr lang="fr-FR" sz="1600" b="0" i="0" strike="noStrike" cap="none" spc="0" baseline="0" dirty="0">
                <a:solidFill>
                  <a:srgbClr val="000000"/>
                </a:solidFill>
                <a:effectLst/>
                <a:latin typeface="Montserrat"/>
                <a:ea typeface="Montserrat"/>
                <a:cs typeface="Montserrat"/>
              </a:rPr>
              <a:t>En raison de la pandémie de COVID-19, l'utilisation de masques et de lunettes de protection est recommandée lorsqu'il n'y a pas d’</a:t>
            </a:r>
            <a:r>
              <a:rPr lang="fr-FR" sz="1600" b="0" i="0" strike="noStrike" cap="none" spc="0" baseline="0" dirty="0" err="1">
                <a:solidFill>
                  <a:srgbClr val="000000"/>
                </a:solidFill>
                <a:effectLst/>
                <a:latin typeface="Montserrat"/>
                <a:ea typeface="Montserrat"/>
                <a:cs typeface="Montserrat"/>
              </a:rPr>
              <a:t>EBS</a:t>
            </a:r>
            <a:r>
              <a:rPr lang="fr-FR" sz="1600" b="0" i="0" strike="noStrike" cap="none" spc="0" baseline="0" dirty="0">
                <a:solidFill>
                  <a:srgbClr val="000000"/>
                </a:solidFill>
                <a:effectLst/>
                <a:latin typeface="Montserrat"/>
                <a:ea typeface="Montserrat"/>
                <a:cs typeface="Montserrat"/>
              </a:rPr>
              <a:t> dans l'établissement. </a:t>
            </a:r>
          </a:p>
          <a:p>
            <a:pPr marL="457200" lvl="0" indent="-22860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ÉCRAN FACIAL ET LUNETTES DE PROTECTION</a:t>
            </a:r>
            <a:endParaRPr lang="en-US"/>
          </a:p>
        </p:txBody>
      </p:sp>
      <p:pic>
        <p:nvPicPr>
          <p:cNvPr id="8" name="Picture 7">
            <a:extLst>
              <a:ext uri="{FF2B5EF4-FFF2-40B4-BE49-F238E27FC236}">
                <a16:creationId xmlns:a16="http://schemas.microsoft.com/office/drawing/2014/main" id="{C90FA74A-F00D-4678-91DD-1A893B2D7699}"/>
              </a:ext>
            </a:extLst>
          </p:cNvPr>
          <p:cNvPicPr>
            <a:picLocks noChangeAspect="1"/>
          </p:cNvPicPr>
          <p:nvPr/>
        </p:nvPicPr>
        <p:blipFill>
          <a:blip r:embed="rId3"/>
          <a:stretch>
            <a:fillRect/>
          </a:stretch>
        </p:blipFill>
        <p:spPr>
          <a:xfrm>
            <a:off x="5177803" y="2786589"/>
            <a:ext cx="1387081" cy="1050329"/>
          </a:xfrm>
          <a:prstGeom prst="rect">
            <a:avLst/>
          </a:prstGeom>
        </p:spPr>
      </p:pic>
      <p:pic>
        <p:nvPicPr>
          <p:cNvPr id="9" name="Content Placeholder 3">
            <a:extLst>
              <a:ext uri="{FF2B5EF4-FFF2-40B4-BE49-F238E27FC236}">
                <a16:creationId xmlns:a16="http://schemas.microsoft.com/office/drawing/2014/main" id="{CB8106BE-94D7-416D-AEBE-442FC0D20429}"/>
              </a:ext>
            </a:extLst>
          </p:cNvPr>
          <p:cNvPicPr>
            <a:picLocks noChangeAspect="1"/>
          </p:cNvPicPr>
          <p:nvPr/>
        </p:nvPicPr>
        <p:blipFill>
          <a:blip r:embed="rId4"/>
          <a:stretch>
            <a:fillRect/>
          </a:stretch>
        </p:blipFill>
        <p:spPr>
          <a:xfrm>
            <a:off x="2197735" y="2571750"/>
            <a:ext cx="1387081" cy="1480008"/>
          </a:xfrm>
          <a:prstGeom prst="rect">
            <a:avLst/>
          </a:prstGeom>
          <a:noFill/>
          <a:ln>
            <a:noFill/>
          </a:ln>
        </p:spPr>
      </p:pic>
    </p:spTree>
    <p:extLst>
      <p:ext uri="{BB962C8B-B14F-4D97-AF65-F5344CB8AC3E}">
        <p14:creationId xmlns:p14="http://schemas.microsoft.com/office/powerpoint/2010/main" val="29461924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39458" y="3637406"/>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a:solidFill>
                  <a:srgbClr val="000000"/>
                </a:solidFill>
                <a:effectLst/>
                <a:latin typeface="Montserrat ExtraBold"/>
                <a:ea typeface="Montserrat ExtraBold"/>
                <a:cs typeface="Montserrat ExtraBold"/>
              </a:rPr>
              <a:t>ENCEINTES DE BIOSÉCURITÉ</a:t>
            </a:r>
            <a:endParaRPr sz="1600"/>
          </a:p>
        </p:txBody>
      </p:sp>
    </p:spTree>
    <p:extLst>
      <p:ext uri="{BB962C8B-B14F-4D97-AF65-F5344CB8AC3E}">
        <p14:creationId xmlns:p14="http://schemas.microsoft.com/office/powerpoint/2010/main" val="17758211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Introduction</a:t>
            </a:r>
            <a:endParaRPr/>
          </a:p>
        </p:txBody>
      </p:sp>
      <p:sp>
        <p:nvSpPr>
          <p:cNvPr id="291" name="Google Shape;291;p2"/>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800"/>
              <a:buNone/>
            </a:pPr>
            <a:r>
              <a:rPr lang="fr-FR" sz="2000" b="0" i="0" strike="noStrike" cap="none" spc="0" baseline="0" dirty="0">
                <a:solidFill>
                  <a:srgbClr val="000000"/>
                </a:solidFill>
                <a:effectLst/>
                <a:latin typeface="Montserrat"/>
                <a:ea typeface="Montserrat"/>
                <a:cs typeface="Montserrat"/>
              </a:rPr>
              <a:t>Ce module présente les mesures de biosécurité et les procédures de recueil et de transfert des échantillons.</a:t>
            </a:r>
          </a:p>
          <a:p>
            <a:pPr marL="139700" lvl="0" indent="0" algn="l" rtl="0">
              <a:lnSpc>
                <a:spcPct val="100000"/>
              </a:lnSpc>
              <a:spcBef>
                <a:spcPct val="0"/>
              </a:spcBef>
              <a:spcAft>
                <a:spcPct val="0"/>
              </a:spcAft>
              <a:buSzPts val="1800"/>
              <a:buNone/>
            </a:pPr>
            <a:endParaRPr lang="en-US" sz="2000" dirty="0"/>
          </a:p>
          <a:p>
            <a:pPr marL="139700" lvl="0" indent="0" algn="l" rtl="0">
              <a:lnSpc>
                <a:spcPct val="100000"/>
              </a:lnSpc>
              <a:spcBef>
                <a:spcPct val="0"/>
              </a:spcBef>
              <a:spcAft>
                <a:spcPct val="0"/>
              </a:spcAft>
              <a:buSzPts val="1800"/>
              <a:buNone/>
            </a:pPr>
            <a:r>
              <a:rPr lang="fr-FR" sz="2000" b="0" i="0" strike="noStrike" cap="none" spc="0" baseline="0" dirty="0">
                <a:solidFill>
                  <a:srgbClr val="000000"/>
                </a:solidFill>
                <a:effectLst/>
                <a:latin typeface="Montserrat"/>
                <a:ea typeface="Montserrat"/>
                <a:cs typeface="Montserrat"/>
              </a:rPr>
              <a:t>Ces mesures sont spécifiques à l'utilisation du test moléculaire rapide </a:t>
            </a:r>
            <a:r>
              <a:rPr lang="fr-FR" sz="2000" b="0" i="0" strike="noStrike" cap="none" spc="0" baseline="0" dirty="0" err="1">
                <a:solidFill>
                  <a:srgbClr val="000000"/>
                </a:solidFill>
                <a:effectLst/>
                <a:latin typeface="Montserrat"/>
                <a:ea typeface="Montserrat"/>
                <a:cs typeface="Montserrat"/>
              </a:rPr>
              <a:t>Truenat</a:t>
            </a:r>
            <a:endParaRPr lang="fr-FR" sz="2000" b="0" i="0" strike="noStrike" cap="none" spc="0" baseline="0" dirty="0">
              <a:solidFill>
                <a:srgbClr val="000000"/>
              </a:solidFill>
              <a:effectLst/>
              <a:latin typeface="Montserrat"/>
              <a:ea typeface="Montserrat"/>
              <a:cs typeface="Montserrat"/>
            </a:endParaRPr>
          </a:p>
          <a:p>
            <a:pPr marL="139700" lvl="0" indent="0" algn="l" rtl="0">
              <a:lnSpc>
                <a:spcPct val="100000"/>
              </a:lnSpc>
              <a:spcBef>
                <a:spcPct val="0"/>
              </a:spcBef>
              <a:spcAft>
                <a:spcPct val="0"/>
              </a:spcAft>
              <a:buSzPts val="1800"/>
              <a:buNone/>
            </a:pPr>
            <a:endParaRPr lang="en-US" sz="2000" dirty="0"/>
          </a:p>
          <a:p>
            <a:pPr marL="139700" lvl="0" indent="0" algn="l" rtl="0">
              <a:lnSpc>
                <a:spcPct val="100000"/>
              </a:lnSpc>
              <a:spcBef>
                <a:spcPct val="0"/>
              </a:spcBef>
              <a:spcAft>
                <a:spcPct val="0"/>
              </a:spcAft>
              <a:buSzPts val="1800"/>
              <a:buNone/>
            </a:pPr>
            <a:r>
              <a:rPr lang="fr-FR" sz="2000" b="0" i="0" strike="noStrike" cap="none" spc="0" baseline="0" dirty="0">
                <a:solidFill>
                  <a:srgbClr val="000000"/>
                </a:solidFill>
                <a:effectLst/>
                <a:latin typeface="Montserrat"/>
                <a:ea typeface="Montserrat"/>
                <a:cs typeface="Montserrat"/>
              </a:rPr>
              <a:t>Les informations contenues dans ce module s'inspirent du manuel « Sécurité en laboratoire » de l’</a:t>
            </a:r>
            <a:r>
              <a:rPr lang="fr-FR" sz="2000" b="0" i="0" strike="noStrike" cap="none" spc="0" baseline="0" dirty="0">
                <a:solidFill>
                  <a:srgbClr val="000000"/>
                </a:solidFill>
                <a:effectLst/>
                <a:latin typeface="Montserrat"/>
                <a:ea typeface="Montserrat"/>
                <a:cs typeface="Montserrat"/>
                <a:hlinkClick r:id="rId3" history="0"/>
              </a:rPr>
              <a:t>Initiative mondiale pour les laboratoires (Global </a:t>
            </a:r>
            <a:r>
              <a:rPr lang="fr-FR" sz="2000" b="0" i="0" strike="noStrike" cap="none" spc="0" baseline="0" dirty="0" err="1">
                <a:solidFill>
                  <a:srgbClr val="000000"/>
                </a:solidFill>
                <a:effectLst/>
                <a:latin typeface="Montserrat"/>
                <a:ea typeface="Montserrat"/>
                <a:cs typeface="Montserrat"/>
                <a:hlinkClick r:id="rId3" history="0"/>
              </a:rPr>
              <a:t>Laboratory</a:t>
            </a:r>
            <a:r>
              <a:rPr lang="fr-FR" sz="2000" b="0" i="0" strike="noStrike" cap="none" spc="0" baseline="0" dirty="0">
                <a:solidFill>
                  <a:srgbClr val="000000"/>
                </a:solidFill>
                <a:effectLst/>
                <a:latin typeface="Montserrat"/>
                <a:ea typeface="Montserrat"/>
                <a:cs typeface="Montserrat"/>
                <a:hlinkClick r:id="rId3" history="0"/>
              </a:rPr>
              <a:t> Initiative)</a:t>
            </a:r>
            <a:r>
              <a:rPr lang="fr-FR" sz="2000" b="0" i="0" strike="noStrike" cap="none" spc="0" baseline="0" dirty="0">
                <a:solidFill>
                  <a:srgbClr val="000000"/>
                </a:solidFill>
                <a:effectLst/>
                <a:latin typeface="Montserrat"/>
                <a:ea typeface="Montserrat"/>
                <a:cs typeface="Montserrat"/>
              </a:rPr>
              <a:t>.  </a:t>
            </a:r>
            <a:endParaRPr lang="en-US" sz="16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59876"/>
            <a:ext cx="7396090" cy="323556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Les enceintes de biosécurité sont classées en classe I, classe II ou classe III</a:t>
            </a:r>
          </a:p>
          <a:p>
            <a:pPr marL="285750" indent="-285750">
              <a:spcBef>
                <a:spcPts val="720"/>
              </a:spcBef>
            </a:pPr>
            <a:r>
              <a:rPr lang="fr-FR" sz="1600" b="0" i="0" strike="noStrike" cap="none" spc="0" baseline="0" dirty="0">
                <a:solidFill>
                  <a:srgbClr val="000000"/>
                </a:solidFill>
                <a:effectLst/>
                <a:latin typeface="Montserrat"/>
                <a:ea typeface="Montserrat"/>
                <a:cs typeface="Montserrat"/>
              </a:rPr>
              <a:t>Les ESC de classe II tirent environ 70 % de l'air purifié du filtre </a:t>
            </a:r>
            <a:r>
              <a:rPr lang="fr-FR" sz="1600" b="0" i="0" strike="noStrike" cap="none" spc="0" baseline="0" dirty="0" err="1">
                <a:solidFill>
                  <a:srgbClr val="000000"/>
                </a:solidFill>
                <a:effectLst/>
                <a:latin typeface="Montserrat"/>
                <a:ea typeface="Montserrat"/>
                <a:cs typeface="Montserrat"/>
              </a:rPr>
              <a:t>HEPA</a:t>
            </a:r>
            <a:r>
              <a:rPr lang="fr-FR" sz="1600" b="0" i="0" strike="noStrike" cap="none" spc="0" baseline="0" dirty="0">
                <a:solidFill>
                  <a:srgbClr val="000000"/>
                </a:solidFill>
                <a:effectLst/>
                <a:latin typeface="Montserrat"/>
                <a:ea typeface="Montserrat"/>
                <a:cs typeface="Montserrat"/>
              </a:rPr>
              <a:t> situé au-dessus de la zone de travail et environ 30 % de l'air par la grille frontale.</a:t>
            </a:r>
          </a:p>
          <a:p>
            <a:pPr marL="285750" indent="-285750">
              <a:spcBef>
                <a:spcPts val="720"/>
              </a:spcBef>
            </a:pPr>
            <a:r>
              <a:rPr lang="fr-FR" sz="1600" b="0" i="0" strike="noStrike" cap="none" spc="0" baseline="0" dirty="0">
                <a:solidFill>
                  <a:srgbClr val="000000"/>
                </a:solidFill>
                <a:effectLst/>
                <a:latin typeface="Montserrat"/>
                <a:ea typeface="Montserrat"/>
                <a:cs typeface="Montserrat"/>
              </a:rPr>
              <a:t>La classe II assure la protection de l'utilisateur, de l'environnement et de la zone de travail.</a:t>
            </a:r>
          </a:p>
          <a:p>
            <a:pPr marL="285750" indent="-285750">
              <a:spcBef>
                <a:spcPts val="720"/>
              </a:spcBef>
            </a:pPr>
            <a:r>
              <a:rPr lang="fr-FR" sz="1600" b="0" i="0" strike="noStrike" cap="none" spc="0" baseline="0" dirty="0">
                <a:solidFill>
                  <a:srgbClr val="000000"/>
                </a:solidFill>
                <a:effectLst/>
                <a:latin typeface="Montserrat"/>
                <a:ea typeface="Montserrat"/>
                <a:cs typeface="Montserrat"/>
              </a:rPr>
              <a:t>Il existe quatre types de classe II : A1, A2, B1 et B2</a:t>
            </a:r>
          </a:p>
          <a:p>
            <a:pPr lvl="1">
              <a:spcBef>
                <a:spcPts val="720"/>
              </a:spcBef>
            </a:pPr>
            <a:r>
              <a:rPr lang="fr-FR" sz="1600" b="0" i="0" strike="noStrike" cap="none" spc="0" baseline="0" dirty="0">
                <a:solidFill>
                  <a:srgbClr val="000000"/>
                </a:solidFill>
                <a:effectLst/>
                <a:latin typeface="Montserrat"/>
                <a:ea typeface="Montserrat"/>
                <a:cs typeface="Montserrat"/>
              </a:rPr>
              <a:t>Les ESC de classe II, type A2, sont recommandées pour tous les travaux sur la tuberculose, mais elles ne sont pas nécessaires pour </a:t>
            </a:r>
            <a:r>
              <a:rPr lang="fr-FR" sz="1600" b="0" i="0" strike="noStrike" cap="none" spc="0" baseline="0" dirty="0" err="1">
                <a:solidFill>
                  <a:srgbClr val="000000"/>
                </a:solidFill>
                <a:effectLst/>
                <a:latin typeface="Montserrat"/>
                <a:ea typeface="Montserrat"/>
                <a:cs typeface="Montserrat"/>
              </a:rPr>
              <a:t>Truenat</a:t>
            </a:r>
            <a:endParaRPr lang="en-US" sz="1600" dirty="0"/>
          </a:p>
          <a:p>
            <a:pPr marL="0" lvl="0" indent="0" algn="l" rtl="0">
              <a:lnSpc>
                <a:spcPct val="100000"/>
              </a:lnSpc>
              <a:spcBef>
                <a:spcPts val="720"/>
              </a:spcBef>
              <a:spcAft>
                <a:spcPct val="0"/>
              </a:spcAft>
              <a:buSzPts val="1300"/>
              <a:buNone/>
            </a:pPr>
            <a:endParaRPr lang="en-US" sz="1600" dirty="0"/>
          </a:p>
          <a:p>
            <a:pPr marL="0" lvl="0" indent="0" algn="l" rtl="0">
              <a:lnSpc>
                <a:spcPct val="100000"/>
              </a:lnSpc>
              <a:spcBef>
                <a:spcPts val="720"/>
              </a:spcBef>
              <a:spcAft>
                <a:spcPct val="0"/>
              </a:spcAft>
              <a:buSzPts val="1300"/>
              <a:buNone/>
            </a:pPr>
            <a:endParaRPr lang="en-US" sz="1600" dirty="0"/>
          </a:p>
          <a:p>
            <a:pPr marL="457200" lvl="0" indent="-228600" algn="l" rtl="0">
              <a:lnSpc>
                <a:spcPct val="100000"/>
              </a:lnSpc>
              <a:spcBef>
                <a:spcPts val="720"/>
              </a:spcBef>
              <a:spcAft>
                <a:spcPct val="0"/>
              </a:spcAft>
              <a:buSzPts val="1300"/>
              <a:buNone/>
            </a:pPr>
            <a:endParaRPr sz="1800"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ENCEINTES DE BIOSÉCURITÉ</a:t>
            </a:r>
          </a:p>
        </p:txBody>
      </p:sp>
    </p:spTree>
    <p:extLst>
      <p:ext uri="{BB962C8B-B14F-4D97-AF65-F5344CB8AC3E}">
        <p14:creationId xmlns:p14="http://schemas.microsoft.com/office/powerpoint/2010/main" val="7463465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4294967295"/>
          </p:nvPr>
        </p:nvSpPr>
        <p:spPr>
          <a:xfrm>
            <a:off x="0" y="731838"/>
            <a:ext cx="9144000" cy="3827805"/>
          </a:xfrm>
          <a:prstGeom prst="rect">
            <a:avLst/>
          </a:prstGeom>
          <a:noFill/>
          <a:ln>
            <a:noFill/>
          </a:ln>
        </p:spPr>
        <p:txBody>
          <a:bodyPr spcFirstLastPara="1" wrap="square" lIns="91425" tIns="91425" rIns="91425" bIns="91425" anchor="t" anchorCtr="0">
            <a:noAutofit/>
          </a:bodyPr>
          <a:lstStyle/>
          <a:p>
            <a:pPr marL="0" indent="0">
              <a:spcBef>
                <a:spcPts val="720"/>
              </a:spcBef>
              <a:buNone/>
            </a:pPr>
            <a:r>
              <a:rPr lang="fr-FR" sz="1400" b="0" i="0" strike="noStrike" cap="none" spc="0" baseline="0" dirty="0">
                <a:solidFill>
                  <a:srgbClr val="000000"/>
                </a:solidFill>
                <a:effectLst/>
                <a:latin typeface="Montserrat"/>
                <a:ea typeface="Montserrat"/>
                <a:cs typeface="Montserrat"/>
              </a:rPr>
              <a:t>Des tests réalisables près du lieu des soins, comme Truenat, peuvent être effectués sur le banc d’essai  sans une </a:t>
            </a:r>
            <a:r>
              <a:rPr lang="fr-FR" sz="1400" b="0" i="0" strike="noStrike" cap="none" spc="0" baseline="0" dirty="0" err="1">
                <a:solidFill>
                  <a:srgbClr val="000000"/>
                </a:solidFill>
                <a:effectLst/>
                <a:latin typeface="Montserrat"/>
                <a:ea typeface="Montserrat"/>
                <a:cs typeface="Montserrat"/>
              </a:rPr>
              <a:t>ensiente</a:t>
            </a:r>
            <a:r>
              <a:rPr lang="fr-FR" sz="1400" b="0" i="0" strike="noStrike" cap="none" spc="0" baseline="0" dirty="0">
                <a:solidFill>
                  <a:srgbClr val="000000"/>
                </a:solidFill>
                <a:effectLst/>
                <a:latin typeface="Montserrat"/>
                <a:ea typeface="Montserrat"/>
                <a:cs typeface="Montserrat"/>
              </a:rPr>
              <a:t> de sécurité biologique (ESB) en respectant les mesures minimales de biosécurité suivantes, essentielles pour un laboratoire de tuberculose :</a:t>
            </a:r>
          </a:p>
          <a:p>
            <a:pPr marL="0" indent="0">
              <a:spcBef>
                <a:spcPts val="720"/>
              </a:spcBef>
              <a:buNone/>
            </a:pPr>
            <a:endParaRPr lang="fr-FR" sz="1400" b="0" i="0" strike="noStrike" cap="none" spc="0" baseline="0" dirty="0">
              <a:solidFill>
                <a:srgbClr val="000000"/>
              </a:solidFill>
              <a:effectLst/>
              <a:latin typeface="Montserrat"/>
              <a:ea typeface="Montserrat"/>
              <a:cs typeface="Montserrat"/>
            </a:endParaRPr>
          </a:p>
          <a:p>
            <a:pPr marL="342900" lvl="0" indent="-342900" algn="l" rtl="0">
              <a:lnSpc>
                <a:spcPct val="100000"/>
              </a:lnSpc>
              <a:spcBef>
                <a:spcPts val="720"/>
              </a:spcBef>
              <a:spcAft>
                <a:spcPct val="0"/>
              </a:spcAft>
              <a:buSzPts val="1300"/>
              <a:buAutoNum type="arabicPeriod"/>
            </a:pPr>
            <a:r>
              <a:rPr lang="fr-FR" sz="1200" b="0" i="0" strike="noStrike" cap="none" spc="0" baseline="0" dirty="0">
                <a:solidFill>
                  <a:srgbClr val="000000"/>
                </a:solidFill>
                <a:effectLst/>
                <a:latin typeface="Montserrat"/>
                <a:ea typeface="Montserrat"/>
                <a:cs typeface="Montserrat"/>
              </a:rPr>
              <a:t>Une ventilation adéquate et un flux d’air directionnel* sont nécessaires</a:t>
            </a:r>
          </a:p>
          <a:p>
            <a:pPr marL="342900" lvl="0" indent="-342900" algn="l" rtl="0">
              <a:lnSpc>
                <a:spcPct val="100000"/>
              </a:lnSpc>
              <a:spcBef>
                <a:spcPts val="720"/>
              </a:spcBef>
              <a:spcAft>
                <a:spcPct val="0"/>
              </a:spcAft>
              <a:buSzPts val="1300"/>
              <a:buAutoNum type="arabicPeriod"/>
            </a:pPr>
            <a:r>
              <a:rPr lang="fr-FR" sz="1200" b="0" i="0" strike="noStrike" cap="none" spc="0" baseline="0" dirty="0">
                <a:solidFill>
                  <a:srgbClr val="000000"/>
                </a:solidFill>
                <a:effectLst/>
                <a:latin typeface="Montserrat"/>
                <a:ea typeface="Montserrat"/>
                <a:cs typeface="Montserrat"/>
              </a:rPr>
              <a:t>Les espaces réservés aux bancs d’essai devraient être séparés des zones où les échantillons sont reçus et des zones administratives, p. ex. paperasse et téléphones.</a:t>
            </a:r>
          </a:p>
          <a:p>
            <a:pPr marL="342900" lvl="0" indent="-342900" algn="l" rtl="0">
              <a:lnSpc>
                <a:spcPct val="100000"/>
              </a:lnSpc>
              <a:spcBef>
                <a:spcPts val="720"/>
              </a:spcBef>
              <a:spcAft>
                <a:spcPct val="0"/>
              </a:spcAft>
              <a:buSzPts val="1300"/>
              <a:buAutoNum type="arabicPeriod"/>
            </a:pPr>
            <a:r>
              <a:rPr lang="fr-FR" sz="1200" b="0" i="0" strike="noStrike" cap="none" spc="0" baseline="0" dirty="0">
                <a:solidFill>
                  <a:srgbClr val="000000"/>
                </a:solidFill>
                <a:effectLst/>
                <a:latin typeface="Montserrat"/>
                <a:ea typeface="Montserrat"/>
                <a:cs typeface="Montserrat"/>
              </a:rPr>
              <a:t>EPI approprié et personnel correctement formé aux bonnes pratiques de laboratoire</a:t>
            </a:r>
          </a:p>
          <a:p>
            <a:pPr marL="342900" lvl="0" indent="-342900" algn="l" rtl="0">
              <a:lnSpc>
                <a:spcPct val="100000"/>
              </a:lnSpc>
              <a:spcBef>
                <a:spcPts val="720"/>
              </a:spcBef>
              <a:spcAft>
                <a:spcPct val="0"/>
              </a:spcAft>
              <a:buSzPts val="1300"/>
              <a:buAutoNum type="arabicPeriod"/>
            </a:pPr>
            <a:r>
              <a:rPr lang="fr-FR" sz="1200" b="0" i="0" strike="noStrike" cap="none" spc="0" baseline="0" dirty="0">
                <a:solidFill>
                  <a:srgbClr val="000000"/>
                </a:solidFill>
                <a:effectLst/>
                <a:latin typeface="Montserrat"/>
                <a:ea typeface="Montserrat"/>
                <a:cs typeface="Montserrat"/>
              </a:rPr>
              <a:t>Les bancs d’essai doivent être imperméables à l’eau et résistants aux produits chimiques et désinfectants utilisés en laboratoire. </a:t>
            </a:r>
          </a:p>
          <a:p>
            <a:pPr marL="342900" lvl="0" indent="-342900" algn="l" rtl="0">
              <a:lnSpc>
                <a:spcPct val="100000"/>
              </a:lnSpc>
              <a:spcBef>
                <a:spcPts val="720"/>
              </a:spcBef>
              <a:spcAft>
                <a:spcPct val="0"/>
              </a:spcAft>
              <a:buSzPts val="1300"/>
              <a:buAutoNum type="arabicPeriod"/>
            </a:pPr>
            <a:r>
              <a:rPr lang="fr-FR" sz="1200" b="0" i="0" strike="noStrike" cap="none" spc="0" baseline="0" dirty="0">
                <a:solidFill>
                  <a:srgbClr val="000000"/>
                </a:solidFill>
                <a:effectLst/>
                <a:latin typeface="Montserrat"/>
                <a:ea typeface="Montserrat"/>
                <a:cs typeface="Montserrat"/>
              </a:rPr>
              <a:t>L’espace d’entreposage doit être suffisant pour contenir les fournitures à utilisation immédiate et éviter l’encombrement sur les bancs d’essai.</a:t>
            </a:r>
          </a:p>
          <a:p>
            <a:pPr marL="342900" lvl="0" indent="-342900" algn="l" rtl="0">
              <a:lnSpc>
                <a:spcPct val="100000"/>
              </a:lnSpc>
              <a:spcBef>
                <a:spcPts val="720"/>
              </a:spcBef>
              <a:spcAft>
                <a:spcPct val="0"/>
              </a:spcAft>
              <a:buSzPts val="1300"/>
              <a:buAutoNum type="arabicPeriod"/>
            </a:pPr>
            <a:r>
              <a:rPr lang="fr-FR" sz="1200" b="0" i="0" strike="noStrike" cap="none" spc="0" baseline="0" dirty="0">
                <a:solidFill>
                  <a:srgbClr val="000000"/>
                </a:solidFill>
                <a:effectLst/>
                <a:latin typeface="Montserrat"/>
                <a:ea typeface="Montserrat"/>
                <a:cs typeface="Montserrat"/>
              </a:rPr>
              <a:t>Minimiser la production d’aérosols en utilisant de bonnes techniques microbiologiques </a:t>
            </a:r>
          </a:p>
          <a:p>
            <a:pPr marL="342900" lvl="0" indent="-342900" algn="l" rtl="0">
              <a:lnSpc>
                <a:spcPct val="100000"/>
              </a:lnSpc>
              <a:spcBef>
                <a:spcPts val="720"/>
              </a:spcBef>
              <a:spcAft>
                <a:spcPct val="0"/>
              </a:spcAft>
              <a:buSzPts val="1300"/>
              <a:buAutoNum type="arabicPeriod"/>
            </a:pPr>
            <a:r>
              <a:rPr lang="fr-FR" sz="1200" b="0" i="0" strike="noStrike" cap="none" spc="0" baseline="0" dirty="0">
                <a:solidFill>
                  <a:srgbClr val="000000"/>
                </a:solidFill>
                <a:effectLst/>
                <a:latin typeface="Montserrat"/>
                <a:ea typeface="Montserrat"/>
                <a:cs typeface="Montserrat"/>
              </a:rPr>
              <a:t>Manipulation appropriée des contenants d’échantillons qui fuient (p. ex., décontaminer le contenant avant le traitement, ou jeter et demander un nouvel échantillon)</a:t>
            </a:r>
          </a:p>
          <a:p>
            <a:pPr marL="0" indent="0">
              <a:spcBef>
                <a:spcPts val="720"/>
              </a:spcBef>
              <a:buSzPts val="1300"/>
              <a:buNone/>
            </a:pPr>
            <a:r>
              <a:rPr lang="fr-FR" sz="1000" b="0" i="0" strike="noStrike" cap="none" spc="0" baseline="0" dirty="0">
                <a:solidFill>
                  <a:srgbClr val="000000"/>
                </a:solidFill>
                <a:effectLst/>
                <a:latin typeface="Montserrat"/>
                <a:ea typeface="Montserrat"/>
                <a:cs typeface="Montserrat"/>
              </a:rPr>
              <a:t>*L’air circule comme suit : depuis le technicien, il traverse la zone de travail avec  les matières potentiellement infectieuses, s’éloigne des zones occupées de la salle pour enfin quitter le laboratoire </a:t>
            </a:r>
          </a:p>
        </p:txBody>
      </p:sp>
      <p:sp>
        <p:nvSpPr>
          <p:cNvPr id="322" name="Google Shape;322;p6"/>
          <p:cNvSpPr txBox="1">
            <a:spLocks noGrp="1"/>
          </p:cNvSpPr>
          <p:nvPr>
            <p:ph type="title" idx="4294967295"/>
          </p:nvPr>
        </p:nvSpPr>
        <p:spPr>
          <a:xfrm>
            <a:off x="0" y="158750"/>
            <a:ext cx="8112125" cy="573088"/>
          </a:xfrm>
          <a:prstGeom prst="rect">
            <a:avLst/>
          </a:prstGeom>
          <a:noFill/>
          <a:ln>
            <a:noFill/>
          </a:ln>
        </p:spPr>
        <p:txBody>
          <a:bodyPr spcFirstLastPara="1" wrap="square" lIns="91425" tIns="91425" rIns="91425" bIns="91425" anchor="t" anchorCtr="0">
            <a:noAutofit/>
          </a:bodyPr>
          <a:lstStyle/>
          <a:p>
            <a:r>
              <a:rPr lang="fr-FR" sz="2000" b="1" i="0" strike="noStrike" cap="none" spc="0" baseline="0" dirty="0">
                <a:solidFill>
                  <a:srgbClr val="FF6E68"/>
                </a:solidFill>
                <a:effectLst/>
                <a:latin typeface="Montserrat ExtraBold"/>
                <a:ea typeface="Montserrat ExtraBold"/>
                <a:cs typeface="Montserrat ExtraBold"/>
              </a:rPr>
              <a:t>EFFECTUER DES TESTS SANS ESC</a:t>
            </a:r>
          </a:p>
        </p:txBody>
      </p:sp>
      <p:sp>
        <p:nvSpPr>
          <p:cNvPr id="2" name="TextBox 1">
            <a:extLst>
              <a:ext uri="{FF2B5EF4-FFF2-40B4-BE49-F238E27FC236}">
                <a16:creationId xmlns:a16="http://schemas.microsoft.com/office/drawing/2014/main" id="{4D7C9503-DD7D-2556-2C76-145745C312EE}"/>
              </a:ext>
            </a:extLst>
          </p:cNvPr>
          <p:cNvSpPr txBox="1"/>
          <p:nvPr/>
        </p:nvSpPr>
        <p:spPr>
          <a:xfrm>
            <a:off x="4893276" y="4819135"/>
            <a:ext cx="3410465" cy="246221"/>
          </a:xfrm>
          <a:prstGeom prst="rect">
            <a:avLst/>
          </a:prstGeom>
          <a:noFill/>
        </p:spPr>
        <p:txBody>
          <a:bodyPr wrap="square" rtlCol="0">
            <a:spAutoFit/>
          </a:bodyPr>
          <a:lstStyle/>
          <a:p>
            <a:r>
              <a:rPr lang="en-GB" sz="1000" dirty="0">
                <a:hlinkClick r:id="rId3"/>
              </a:rPr>
              <a:t>Tuberculosis Laboratory Safety Manual</a:t>
            </a:r>
            <a:endParaRPr lang="en-GB" sz="1000" dirty="0"/>
          </a:p>
        </p:txBody>
      </p:sp>
    </p:spTree>
    <p:extLst>
      <p:ext uri="{BB962C8B-B14F-4D97-AF65-F5344CB8AC3E}">
        <p14:creationId xmlns:p14="http://schemas.microsoft.com/office/powerpoint/2010/main" val="14834917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15074" y="3564254"/>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2800" b="1" i="0" strike="noStrike" cap="none" spc="0" baseline="0" dirty="0">
                <a:solidFill>
                  <a:srgbClr val="000000"/>
                </a:solidFill>
                <a:effectLst/>
                <a:latin typeface="Montserrat ExtraBold"/>
                <a:ea typeface="Montserrat ExtraBold"/>
                <a:cs typeface="Montserrat ExtraBold"/>
              </a:rPr>
              <a:t>GÉNÉRATION ET PRÉVENTION DES AÉROSOLS</a:t>
            </a:r>
            <a:endParaRPr sz="1400" dirty="0"/>
          </a:p>
        </p:txBody>
      </p:sp>
    </p:spTree>
    <p:extLst>
      <p:ext uri="{BB962C8B-B14F-4D97-AF65-F5344CB8AC3E}">
        <p14:creationId xmlns:p14="http://schemas.microsoft.com/office/powerpoint/2010/main" val="10352879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GÉNÉRATION DES AÉROSOLS</a:t>
            </a:r>
            <a:endParaRPr lang="en-US"/>
          </a:p>
        </p:txBody>
      </p:sp>
      <p:sp>
        <p:nvSpPr>
          <p:cNvPr id="11" name="Google Shape;320;p6">
            <a:extLst>
              <a:ext uri="{FF2B5EF4-FFF2-40B4-BE49-F238E27FC236}">
                <a16:creationId xmlns:a16="http://schemas.microsoft.com/office/drawing/2014/main" id="{03866CC7-FBE7-40A6-9079-AA4D7DECDD1C}"/>
              </a:ext>
            </a:extLst>
          </p:cNvPr>
          <p:cNvSpPr txBox="1"/>
          <p:nvPr/>
        </p:nvSpPr>
        <p:spPr>
          <a:xfrm>
            <a:off x="541065" y="1356681"/>
            <a:ext cx="8186859"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228600" indent="0">
              <a:spcBef>
                <a:spcPts val="720"/>
              </a:spcBef>
              <a:buNone/>
            </a:pPr>
            <a:r>
              <a:rPr lang="fr-FR" sz="1400" b="0" i="0" strike="noStrike" cap="none" spc="0" baseline="0" dirty="0">
                <a:solidFill>
                  <a:srgbClr val="000000"/>
                </a:solidFill>
                <a:effectLst/>
                <a:latin typeface="Montserrat"/>
                <a:ea typeface="Montserrat"/>
                <a:cs typeface="Montserrat"/>
              </a:rPr>
              <a:t>Dans le laboratoire de TB, tous les aérosols doivent être considérés comme potentiellement infectieux. Les aérosols peuvent être inhalés et provoquer une infection. Une fois qu'ils se déposent sur une surface, ils ne sont pas ré-</a:t>
            </a:r>
            <a:r>
              <a:rPr lang="fr-FR" sz="1400" b="0" i="0" strike="noStrike" cap="none" spc="0" baseline="0" dirty="0" err="1">
                <a:solidFill>
                  <a:srgbClr val="000000"/>
                </a:solidFill>
                <a:effectLst/>
                <a:latin typeface="Montserrat"/>
                <a:ea typeface="Montserrat"/>
                <a:cs typeface="Montserrat"/>
              </a:rPr>
              <a:t>aérosolisés</a:t>
            </a:r>
            <a:r>
              <a:rPr lang="fr-FR" sz="1400" b="0" i="0" strike="noStrike" cap="none" spc="0" baseline="0" dirty="0">
                <a:solidFill>
                  <a:srgbClr val="000000"/>
                </a:solidFill>
                <a:effectLst/>
                <a:latin typeface="Montserrat"/>
                <a:ea typeface="Montserrat"/>
                <a:cs typeface="Montserrat"/>
              </a:rPr>
              <a:t>, et ne sont plus infectieux. Cependant, ils peuvent contaminer les échantillons, les équipements, les consommables et les réactifs, créant ainsi un risque de contamination croisée.</a:t>
            </a:r>
          </a:p>
          <a:p>
            <a:pPr marL="228600" indent="0">
              <a:spcBef>
                <a:spcPts val="720"/>
              </a:spcBef>
              <a:buNone/>
            </a:pPr>
            <a:endParaRPr lang="en-US" sz="1400" dirty="0"/>
          </a:p>
          <a:p>
            <a:pPr marL="228600" indent="0">
              <a:spcBef>
                <a:spcPts val="720"/>
              </a:spcBef>
              <a:buNone/>
            </a:pPr>
            <a:r>
              <a:rPr lang="fr-FR" sz="1400" b="0" i="0" strike="noStrike" cap="none" spc="0" baseline="0" dirty="0">
                <a:solidFill>
                  <a:srgbClr val="000000"/>
                </a:solidFill>
                <a:effectLst/>
                <a:latin typeface="Montserrat"/>
                <a:ea typeface="Montserrat"/>
                <a:cs typeface="Montserrat"/>
              </a:rPr>
              <a:t>Les procédures et les pratiques à haut risque qui peuvent augmenter le potentiel de création d'aérosols (qui deviennent ensuite des noyaux de gouttelettes) sont les suivantes :</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Mécaniques (vortex, centrifugation, agitation)</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Verser/renverser</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Pipetage</a:t>
            </a:r>
          </a:p>
        </p:txBody>
      </p:sp>
    </p:spTree>
    <p:extLst>
      <p:ext uri="{BB962C8B-B14F-4D97-AF65-F5344CB8AC3E}">
        <p14:creationId xmlns:p14="http://schemas.microsoft.com/office/powerpoint/2010/main" val="38046664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MINIMISER LA FORMATION D'AÉROSOLS</a:t>
            </a:r>
            <a:endParaRPr lang="en-US"/>
          </a:p>
        </p:txBody>
      </p:sp>
      <p:sp>
        <p:nvSpPr>
          <p:cNvPr id="3" name="Text Placeholder 2">
            <a:extLst>
              <a:ext uri="{FF2B5EF4-FFF2-40B4-BE49-F238E27FC236}">
                <a16:creationId xmlns:a16="http://schemas.microsoft.com/office/drawing/2014/main" id="{36B567AB-96A1-45CD-9B56-2DFEA19B7377}"/>
              </a:ext>
            </a:extLst>
          </p:cNvPr>
          <p:cNvSpPr>
            <a:spLocks noGrp="1"/>
          </p:cNvSpPr>
          <p:nvPr>
            <p:ph type="body" idx="2"/>
          </p:nvPr>
        </p:nvSpPr>
        <p:spPr>
          <a:xfrm>
            <a:off x="4208166" y="1312533"/>
            <a:ext cx="4608155" cy="2981400"/>
          </a:xfrm>
        </p:spPr>
        <p:txBody>
          <a:bodyPr/>
          <a:lstStyle/>
          <a:p>
            <a:pPr marL="146050" indent="0">
              <a:buNone/>
            </a:pPr>
            <a:r>
              <a:rPr lang="fr-FR" sz="1600" b="0" i="0" strike="noStrike" cap="none" spc="0" baseline="0">
                <a:solidFill>
                  <a:srgbClr val="000000"/>
                </a:solidFill>
                <a:effectLst/>
                <a:latin typeface="Montserrat"/>
                <a:ea typeface="Montserrat"/>
                <a:cs typeface="Montserrat"/>
              </a:rPr>
              <a:t>Cela garantit :</a:t>
            </a:r>
          </a:p>
          <a:p>
            <a:pPr marL="488950" indent="-342900">
              <a:buFont typeface="+mj-lt"/>
              <a:buAutoNum type="arabicPeriod"/>
            </a:pPr>
            <a:r>
              <a:rPr lang="fr-FR" sz="1600" b="0" i="0" strike="noStrike" cap="none" spc="0" baseline="0">
                <a:solidFill>
                  <a:srgbClr val="000000"/>
                </a:solidFill>
                <a:effectLst/>
                <a:latin typeface="Montserrat"/>
                <a:ea typeface="Montserrat"/>
                <a:cs typeface="Montserrat"/>
              </a:rPr>
              <a:t>Une liquéfaction adéquate des échantillons qui permettra une exposition complète des bacilles tuberculeux au tampon de lyse</a:t>
            </a:r>
          </a:p>
          <a:p>
            <a:pPr marL="488950" indent="-342900">
              <a:buFont typeface="+mj-lt"/>
              <a:buAutoNum type="arabicPeriod"/>
            </a:pPr>
            <a:r>
              <a:rPr lang="fr-FR" sz="1600" b="0" i="0" strike="noStrike" cap="none" spc="0" baseline="0">
                <a:solidFill>
                  <a:srgbClr val="000000"/>
                </a:solidFill>
                <a:effectLst/>
                <a:latin typeface="Montserrat"/>
                <a:ea typeface="Montserrat"/>
                <a:cs typeface="Montserrat"/>
              </a:rPr>
              <a:t>Une consistance pipettable de l'échantillon pour éviter le pipetage forcé</a:t>
            </a:r>
          </a:p>
          <a:p>
            <a:pPr marL="488950" indent="-342900">
              <a:buFont typeface="+mj-lt"/>
              <a:buAutoNum type="arabicPeriod"/>
            </a:pPr>
            <a:r>
              <a:rPr lang="fr-FR" sz="1600" b="0" i="0" strike="noStrike" cap="none" spc="0" baseline="0">
                <a:solidFill>
                  <a:srgbClr val="000000"/>
                </a:solidFill>
                <a:effectLst/>
                <a:latin typeface="Montserrat"/>
                <a:ea typeface="Montserrat"/>
                <a:cs typeface="Montserrat"/>
              </a:rPr>
              <a:t>Un dépôt d'aérosols éventuellement produits lors de l’agitation/mélange doux</a:t>
            </a:r>
          </a:p>
          <a:p>
            <a:pPr marL="488950" indent="-342900">
              <a:buFont typeface="+mj-lt"/>
              <a:buAutoNum type="arabicPeriod"/>
            </a:pPr>
            <a:endParaRPr lang="en-US" sz="1800"/>
          </a:p>
        </p:txBody>
      </p:sp>
      <p:pic>
        <p:nvPicPr>
          <p:cNvPr id="5" name="Picture 4">
            <a:extLst>
              <a:ext uri="{FF2B5EF4-FFF2-40B4-BE49-F238E27FC236}">
                <a16:creationId xmlns:a16="http://schemas.microsoft.com/office/drawing/2014/main" id="{03B9D13E-25E2-4536-B1F5-F095E5C870EF}"/>
              </a:ext>
            </a:extLst>
          </p:cNvPr>
          <p:cNvPicPr>
            <a:picLocks noChangeAspect="1"/>
          </p:cNvPicPr>
          <p:nvPr/>
        </p:nvPicPr>
        <p:blipFill>
          <a:blip r:embed="rId3"/>
          <a:stretch>
            <a:fillRect/>
          </a:stretch>
        </p:blipFill>
        <p:spPr>
          <a:xfrm>
            <a:off x="1332858" y="2448770"/>
            <a:ext cx="1399314" cy="1403614"/>
          </a:xfrm>
          <a:prstGeom prst="rect">
            <a:avLst/>
          </a:prstGeom>
        </p:spPr>
      </p:pic>
      <p:sp>
        <p:nvSpPr>
          <p:cNvPr id="6" name="Text Placeholder 2">
            <a:extLst>
              <a:ext uri="{FF2B5EF4-FFF2-40B4-BE49-F238E27FC236}">
                <a16:creationId xmlns:a16="http://schemas.microsoft.com/office/drawing/2014/main" id="{EDCFE096-6E83-4B69-B6BE-D334D4528CA7}"/>
              </a:ext>
            </a:extLst>
          </p:cNvPr>
          <p:cNvSpPr txBox="1"/>
          <p:nvPr/>
        </p:nvSpPr>
        <p:spPr>
          <a:xfrm>
            <a:off x="487095" y="944207"/>
            <a:ext cx="3276600" cy="10456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146050" indent="0">
              <a:buFont typeface="Montserrat"/>
              <a:buNone/>
            </a:pPr>
            <a:r>
              <a:rPr lang="fr-FR" sz="1600" b="1" i="0" strike="noStrike" cap="none" spc="0" baseline="0" dirty="0">
                <a:solidFill>
                  <a:srgbClr val="000000"/>
                </a:solidFill>
                <a:effectLst/>
                <a:latin typeface="Montserrat"/>
                <a:ea typeface="Montserrat"/>
                <a:cs typeface="Montserrat"/>
              </a:rPr>
              <a:t>Prévoir un temps de contact suffisant du tampon de liquéfaction avec l'échantillon, y compris un temps de repos adéquat.</a:t>
            </a:r>
          </a:p>
        </p:txBody>
      </p:sp>
      <p:sp>
        <p:nvSpPr>
          <p:cNvPr id="7" name="Text Placeholder 2">
            <a:extLst>
              <a:ext uri="{FF2B5EF4-FFF2-40B4-BE49-F238E27FC236}">
                <a16:creationId xmlns:a16="http://schemas.microsoft.com/office/drawing/2014/main" id="{54318C39-5F94-4EB1-A826-2291EF831006}"/>
              </a:ext>
            </a:extLst>
          </p:cNvPr>
          <p:cNvSpPr txBox="1"/>
          <p:nvPr/>
        </p:nvSpPr>
        <p:spPr>
          <a:xfrm>
            <a:off x="835086" y="4027522"/>
            <a:ext cx="7851372" cy="10456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146050" indent="0">
              <a:buFont typeface="Montserrat"/>
              <a:buNone/>
            </a:pPr>
            <a:r>
              <a:rPr lang="fr-FR" sz="1400" b="0" i="1" strike="noStrike" cap="none" spc="0" baseline="0" dirty="0">
                <a:solidFill>
                  <a:srgbClr val="000000"/>
                </a:solidFill>
                <a:effectLst/>
                <a:latin typeface="Montserrat"/>
                <a:ea typeface="Montserrat"/>
                <a:cs typeface="Montserrat"/>
              </a:rPr>
              <a:t>Lignes directrices actualisées sur la manipulation des échantillons pour les tests de TB en présence d'une transmission communautaire de la maladie à coronavirus (COVID-19) </a:t>
            </a:r>
          </a:p>
        </p:txBody>
      </p:sp>
    </p:spTree>
    <p:extLst>
      <p:ext uri="{BB962C8B-B14F-4D97-AF65-F5344CB8AC3E}">
        <p14:creationId xmlns:p14="http://schemas.microsoft.com/office/powerpoint/2010/main" val="22353085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651545" y="1047607"/>
            <a:ext cx="2579516" cy="3235569"/>
          </a:xfrm>
          <a:prstGeom prst="rect">
            <a:avLst/>
          </a:prstGeom>
          <a:noFill/>
          <a:ln>
            <a:noFill/>
          </a:ln>
        </p:spPr>
        <p:txBody>
          <a:bodyPr spcFirstLastPara="1" wrap="square" lIns="91425" tIns="91425" rIns="91425" bIns="91425" anchor="t" anchorCtr="0">
            <a:noAutofit/>
          </a:bodyPr>
          <a:lstStyle/>
          <a:p>
            <a:pPr marL="228600" indent="0">
              <a:spcBef>
                <a:spcPts val="720"/>
              </a:spcBef>
              <a:buNone/>
            </a:pPr>
            <a:r>
              <a:rPr lang="fr-FR" sz="1600" b="0" i="0" strike="noStrike" cap="none" spc="0" baseline="0" dirty="0">
                <a:solidFill>
                  <a:srgbClr val="000000"/>
                </a:solidFill>
                <a:effectLst/>
                <a:latin typeface="Montserrat"/>
                <a:ea typeface="Montserrat"/>
                <a:cs typeface="Montserrat"/>
              </a:rPr>
              <a:t>1. Ne pas expulser de force l'air de la pipette lors de l'aspiration de l'échantillon d'expectoration liquéfié et lysé</a:t>
            </a:r>
          </a:p>
          <a:p>
            <a:pPr marL="514350" indent="-285750">
              <a:spcBef>
                <a:spcPts val="720"/>
              </a:spcBef>
            </a:pPr>
            <a:endParaRPr lang="en-US" sz="1400" dirty="0"/>
          </a:p>
          <a:p>
            <a:pPr marL="514350" indent="-285750">
              <a:spcBef>
                <a:spcPts val="720"/>
              </a:spcBef>
            </a:pPr>
            <a:endParaRPr lang="en-US" sz="1400"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MINIMISER LA FORMATION D'AÉROSOLS</a:t>
            </a:r>
            <a:endParaRPr lang="en-US"/>
          </a:p>
        </p:txBody>
      </p:sp>
      <p:pic>
        <p:nvPicPr>
          <p:cNvPr id="5" name="Picture 4">
            <a:extLst>
              <a:ext uri="{FF2B5EF4-FFF2-40B4-BE49-F238E27FC236}">
                <a16:creationId xmlns:a16="http://schemas.microsoft.com/office/drawing/2014/main" id="{2C899592-1BE0-4709-9371-7917E4C89950}"/>
              </a:ext>
            </a:extLst>
          </p:cNvPr>
          <p:cNvPicPr>
            <a:picLocks noChangeAspect="1"/>
          </p:cNvPicPr>
          <p:nvPr/>
        </p:nvPicPr>
        <p:blipFill>
          <a:blip r:embed="rId3"/>
          <a:stretch>
            <a:fillRect/>
          </a:stretch>
        </p:blipFill>
        <p:spPr>
          <a:xfrm>
            <a:off x="1653203" y="3060842"/>
            <a:ext cx="575733" cy="1637633"/>
          </a:xfrm>
          <a:prstGeom prst="rect">
            <a:avLst/>
          </a:prstGeom>
        </p:spPr>
      </p:pic>
      <p:sp>
        <p:nvSpPr>
          <p:cNvPr id="8" name="Google Shape;320;p6">
            <a:extLst>
              <a:ext uri="{FF2B5EF4-FFF2-40B4-BE49-F238E27FC236}">
                <a16:creationId xmlns:a16="http://schemas.microsoft.com/office/drawing/2014/main" id="{97BB17C7-7AB2-4DAD-B81E-D4E72421B5C6}"/>
              </a:ext>
            </a:extLst>
          </p:cNvPr>
          <p:cNvSpPr txBox="1"/>
          <p:nvPr/>
        </p:nvSpPr>
        <p:spPr>
          <a:xfrm>
            <a:off x="3286463" y="1017725"/>
            <a:ext cx="2579517"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228600" indent="0">
              <a:spcBef>
                <a:spcPts val="720"/>
              </a:spcBef>
              <a:buNone/>
            </a:pPr>
            <a:r>
              <a:rPr lang="fr-FR" sz="1600" b="0" i="0" strike="noStrike" cap="none" spc="0" baseline="0" dirty="0">
                <a:solidFill>
                  <a:srgbClr val="000000"/>
                </a:solidFill>
                <a:effectLst/>
                <a:latin typeface="Montserrat"/>
                <a:ea typeface="Montserrat"/>
                <a:cs typeface="Montserrat"/>
              </a:rPr>
              <a:t>2. Placer la pipette contre la paroi intérieure du flacon de tampon de lyse lors de la distribution de l'échantillon d'expectoration liquéfié</a:t>
            </a:r>
          </a:p>
          <a:p>
            <a:pPr marL="514350" indent="-285750">
              <a:spcBef>
                <a:spcPts val="720"/>
              </a:spcBef>
            </a:pPr>
            <a:endParaRPr lang="en-US" sz="1400" dirty="0"/>
          </a:p>
          <a:p>
            <a:pPr marL="514350" indent="-285750">
              <a:spcBef>
                <a:spcPts val="720"/>
              </a:spcBef>
            </a:pPr>
            <a:endParaRPr lang="en-US" sz="1400" dirty="0"/>
          </a:p>
        </p:txBody>
      </p:sp>
      <p:pic>
        <p:nvPicPr>
          <p:cNvPr id="9" name="Picture 8">
            <a:extLst>
              <a:ext uri="{FF2B5EF4-FFF2-40B4-BE49-F238E27FC236}">
                <a16:creationId xmlns:a16="http://schemas.microsoft.com/office/drawing/2014/main" id="{76C3ACD8-0070-4C16-9306-E6C0FB2DC932}"/>
              </a:ext>
            </a:extLst>
          </p:cNvPr>
          <p:cNvPicPr>
            <a:picLocks noChangeAspect="1"/>
          </p:cNvPicPr>
          <p:nvPr/>
        </p:nvPicPr>
        <p:blipFill>
          <a:blip r:embed="rId4"/>
          <a:stretch>
            <a:fillRect/>
          </a:stretch>
        </p:blipFill>
        <p:spPr>
          <a:xfrm>
            <a:off x="4432962" y="3011777"/>
            <a:ext cx="659092" cy="1686698"/>
          </a:xfrm>
          <a:prstGeom prst="rect">
            <a:avLst/>
          </a:prstGeom>
        </p:spPr>
      </p:pic>
      <p:sp>
        <p:nvSpPr>
          <p:cNvPr id="11" name="Google Shape;320;p6">
            <a:extLst>
              <a:ext uri="{FF2B5EF4-FFF2-40B4-BE49-F238E27FC236}">
                <a16:creationId xmlns:a16="http://schemas.microsoft.com/office/drawing/2014/main" id="{03866CC7-FBE7-40A6-9079-AA4D7DECDD1C}"/>
              </a:ext>
            </a:extLst>
          </p:cNvPr>
          <p:cNvSpPr txBox="1"/>
          <p:nvPr/>
        </p:nvSpPr>
        <p:spPr>
          <a:xfrm>
            <a:off x="5865980" y="1017724"/>
            <a:ext cx="2579517"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228600" indent="0">
              <a:spcBef>
                <a:spcPts val="720"/>
              </a:spcBef>
              <a:buNone/>
            </a:pPr>
            <a:r>
              <a:rPr lang="fr-FR" sz="1600" b="0" i="0" strike="noStrike" cap="none" spc="0" baseline="0" dirty="0">
                <a:solidFill>
                  <a:srgbClr val="000000"/>
                </a:solidFill>
                <a:effectLst/>
                <a:latin typeface="Montserrat"/>
                <a:ea typeface="Montserrat"/>
                <a:cs typeface="Montserrat"/>
              </a:rPr>
              <a:t>3. Ne pas expulser de force l'échantillon de tampon de lyse lors de la distribution dans la cartouche</a:t>
            </a:r>
          </a:p>
          <a:p>
            <a:pPr marL="514350" indent="-285750">
              <a:spcBef>
                <a:spcPts val="720"/>
              </a:spcBef>
            </a:pPr>
            <a:endParaRPr lang="en-US" sz="1400" dirty="0"/>
          </a:p>
          <a:p>
            <a:pPr marL="514350" indent="-285750">
              <a:spcBef>
                <a:spcPts val="720"/>
              </a:spcBef>
            </a:pPr>
            <a:endParaRPr lang="en-US" sz="1400" dirty="0"/>
          </a:p>
        </p:txBody>
      </p:sp>
    </p:spTree>
    <p:extLst>
      <p:ext uri="{BB962C8B-B14F-4D97-AF65-F5344CB8AC3E}">
        <p14:creationId xmlns:p14="http://schemas.microsoft.com/office/powerpoint/2010/main" val="34000429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2800" b="1" i="0" strike="noStrike" cap="none" spc="0" baseline="0">
                <a:solidFill>
                  <a:srgbClr val="000000"/>
                </a:solidFill>
                <a:effectLst/>
                <a:latin typeface="Montserrat ExtraBold"/>
                <a:ea typeface="Montserrat ExtraBold"/>
                <a:cs typeface="Montserrat ExtraBold"/>
              </a:rPr>
              <a:t>GESTION DES DÉVERSEMENTS</a:t>
            </a:r>
            <a:endParaRPr sz="1400"/>
          </a:p>
        </p:txBody>
      </p:sp>
    </p:spTree>
    <p:extLst>
      <p:ext uri="{BB962C8B-B14F-4D97-AF65-F5344CB8AC3E}">
        <p14:creationId xmlns:p14="http://schemas.microsoft.com/office/powerpoint/2010/main" val="648479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GESTION ET RÉPONSE AUX DÉVERSEMENTS</a:t>
            </a:r>
          </a:p>
        </p:txBody>
      </p:sp>
      <p:sp>
        <p:nvSpPr>
          <p:cNvPr id="3" name="Text Placeholder 2">
            <a:extLst>
              <a:ext uri="{FF2B5EF4-FFF2-40B4-BE49-F238E27FC236}">
                <a16:creationId xmlns:a16="http://schemas.microsoft.com/office/drawing/2014/main" id="{36B567AB-96A1-45CD-9B56-2DFEA19B7377}"/>
              </a:ext>
            </a:extLst>
          </p:cNvPr>
          <p:cNvSpPr>
            <a:spLocks noGrp="1"/>
          </p:cNvSpPr>
          <p:nvPr>
            <p:ph type="body" idx="2"/>
          </p:nvPr>
        </p:nvSpPr>
        <p:spPr>
          <a:xfrm>
            <a:off x="705222" y="965284"/>
            <a:ext cx="7472003" cy="2981400"/>
          </a:xfrm>
        </p:spPr>
        <p:txBody>
          <a:bodyPr/>
          <a:lstStyle/>
          <a:p>
            <a:pPr marL="146050" indent="0">
              <a:buNone/>
            </a:pPr>
            <a:r>
              <a:rPr lang="fr-FR" sz="1600" b="0" i="0" strike="noStrike" cap="none" spc="0" baseline="0" dirty="0">
                <a:solidFill>
                  <a:srgbClr val="000000"/>
                </a:solidFill>
                <a:effectLst/>
                <a:latin typeface="Montserrat"/>
                <a:ea typeface="Montserrat"/>
                <a:cs typeface="Montserrat"/>
              </a:rPr>
              <a:t>Un déversement en dehors d'une ESC est un incident majeur et expose le personnel au plus grand risque</a:t>
            </a:r>
          </a:p>
          <a:p>
            <a:pPr marL="146050" indent="0">
              <a:buNone/>
            </a:pPr>
            <a:endParaRPr lang="en-US" sz="1600" dirty="0"/>
          </a:p>
          <a:p>
            <a:pPr marL="146050" indent="0">
              <a:buNone/>
            </a:pPr>
            <a:r>
              <a:rPr lang="fr-FR" sz="1600" b="0" i="0" strike="noStrike" cap="none" spc="0" baseline="0" dirty="0">
                <a:solidFill>
                  <a:srgbClr val="000000"/>
                </a:solidFill>
                <a:effectLst/>
                <a:latin typeface="Montserrat"/>
                <a:ea typeface="Montserrat"/>
                <a:cs typeface="Montserrat"/>
              </a:rPr>
              <a:t>Les déversements concernent généralement des liquides et des aérosols dans lesquels des noyaux de gouttelettes infectieuses sont générés</a:t>
            </a:r>
          </a:p>
          <a:p>
            <a:pPr marL="146050" indent="0">
              <a:buNone/>
            </a:pPr>
            <a:endParaRPr lang="en-US" sz="1600" dirty="0"/>
          </a:p>
          <a:p>
            <a:pPr marL="146050" indent="0">
              <a:buNone/>
            </a:pPr>
            <a:r>
              <a:rPr lang="fr-FR" sz="1600" b="0" i="0" strike="noStrike" cap="none" spc="0" baseline="0" dirty="0">
                <a:solidFill>
                  <a:srgbClr val="000000"/>
                </a:solidFill>
                <a:effectLst/>
                <a:latin typeface="Montserrat"/>
                <a:ea typeface="Montserrat"/>
                <a:cs typeface="Montserrat"/>
              </a:rPr>
              <a:t>Même dans les meilleurs laboratoires, des déversements infectieux se produisent. Les procédures de gestion des déversements et la formation sont une exigence fondamentale pour travailler en toute sécurité dans un laboratoire de TB. La direction doit s'assurer que des procédures sont en place, qu'elles sont revues régulièrement et que le personnel est formé à l'utilisation du kit de déversement. Effectuer un débriefing efficace et mettre en œuvre des mesures correctives réduira la probabilité de déversements futurs.</a:t>
            </a:r>
          </a:p>
        </p:txBody>
      </p:sp>
    </p:spTree>
    <p:extLst>
      <p:ext uri="{BB962C8B-B14F-4D97-AF65-F5344CB8AC3E}">
        <p14:creationId xmlns:p14="http://schemas.microsoft.com/office/powerpoint/2010/main" val="90329396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420199" y="1017725"/>
            <a:ext cx="3276600" cy="3235569"/>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720"/>
              </a:spcBef>
              <a:spcAft>
                <a:spcPct val="0"/>
              </a:spcAft>
              <a:buSzPts val="1300"/>
              <a:buNone/>
            </a:pPr>
            <a:r>
              <a:rPr lang="fr-FR" sz="1300" b="0" i="0" strike="noStrike" cap="none" spc="0" baseline="0">
                <a:solidFill>
                  <a:srgbClr val="000000"/>
                </a:solidFill>
                <a:effectLst/>
                <a:latin typeface="Montserrat"/>
                <a:ea typeface="Montserrat"/>
                <a:cs typeface="Montserrat"/>
              </a:rPr>
              <a:t>Conserver toujours deux kits de réponse aux déversements dans des récipients verrouillables au laboratoire.</a:t>
            </a:r>
          </a:p>
          <a:p>
            <a:pPr marL="0" lvl="0" indent="0" rtl="0">
              <a:lnSpc>
                <a:spcPct val="100000"/>
              </a:lnSpc>
              <a:spcBef>
                <a:spcPts val="720"/>
              </a:spcBef>
              <a:spcAft>
                <a:spcPct val="0"/>
              </a:spcAft>
              <a:buSzPts val="1300"/>
              <a:buNone/>
            </a:pPr>
            <a:r>
              <a:rPr lang="fr-FR" sz="1300" b="0" i="0" strike="noStrike" cap="none" spc="0" baseline="0">
                <a:solidFill>
                  <a:srgbClr val="000000"/>
                </a:solidFill>
                <a:effectLst/>
                <a:latin typeface="Montserrat"/>
                <a:ea typeface="Montserrat"/>
                <a:cs typeface="Montserrat"/>
              </a:rPr>
              <a:t>Chaque kit comprendra une liste de contenu détaillant chaque article, la quantité et les dates de péremption des solutions en stock. Cette liste doit être placée sur le couvercle du conteneur et vérifiée tous les trimestres par le personnel</a:t>
            </a: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GESTION ET RÉPONSE AUX DÉVERSEMENTS</a:t>
            </a:r>
          </a:p>
        </p:txBody>
      </p:sp>
      <p:sp>
        <p:nvSpPr>
          <p:cNvPr id="3" name="Text Placeholder 2">
            <a:extLst>
              <a:ext uri="{FF2B5EF4-FFF2-40B4-BE49-F238E27FC236}">
                <a16:creationId xmlns:a16="http://schemas.microsoft.com/office/drawing/2014/main" id="{36B567AB-96A1-45CD-9B56-2DFEA19B7377}"/>
              </a:ext>
            </a:extLst>
          </p:cNvPr>
          <p:cNvSpPr>
            <a:spLocks noGrp="1"/>
          </p:cNvSpPr>
          <p:nvPr>
            <p:ph type="body" idx="2"/>
          </p:nvPr>
        </p:nvSpPr>
        <p:spPr>
          <a:xfrm>
            <a:off x="5539722" y="1017725"/>
            <a:ext cx="3276600" cy="2981400"/>
          </a:xfrm>
        </p:spPr>
        <p:txBody>
          <a:bodyPr/>
          <a:lstStyle/>
          <a:p>
            <a:pPr marL="146050" indent="0">
              <a:buNone/>
            </a:pPr>
            <a:r>
              <a:rPr lang="fr-FR" sz="1300" b="0" i="0" strike="noStrike" cap="none" spc="0" baseline="0">
                <a:solidFill>
                  <a:srgbClr val="000000"/>
                </a:solidFill>
                <a:effectLst/>
                <a:latin typeface="Montserrat"/>
                <a:ea typeface="Montserrat"/>
                <a:cs typeface="Montserrat"/>
              </a:rPr>
              <a:t>Contenu recommandé du kit de déversement :</a:t>
            </a:r>
          </a:p>
          <a:p>
            <a:r>
              <a:rPr lang="fr-FR" sz="1300" b="0" i="0" strike="noStrike" cap="none" spc="0" baseline="0">
                <a:solidFill>
                  <a:srgbClr val="000000"/>
                </a:solidFill>
                <a:effectLst/>
                <a:latin typeface="Montserrat"/>
                <a:ea typeface="Montserrat"/>
                <a:cs typeface="Montserrat"/>
              </a:rPr>
              <a:t>Blouses de laboratoire (jetables) et lunettes de protection</a:t>
            </a:r>
          </a:p>
          <a:p>
            <a:r>
              <a:rPr lang="fr-FR" sz="1300" b="0" i="0" strike="noStrike" cap="none" spc="0" baseline="0">
                <a:solidFill>
                  <a:srgbClr val="000000"/>
                </a:solidFill>
                <a:effectLst/>
                <a:latin typeface="Montserrat"/>
                <a:ea typeface="Montserrat"/>
                <a:cs typeface="Montserrat"/>
              </a:rPr>
              <a:t>Boîte de gants (différentes tailles) et de masques respiratoires (N95/FFP2)</a:t>
            </a:r>
          </a:p>
          <a:p>
            <a:r>
              <a:rPr lang="fr-FR" sz="1300" b="0" i="0" strike="noStrike" cap="none" spc="0" baseline="0">
                <a:solidFill>
                  <a:srgbClr val="000000"/>
                </a:solidFill>
                <a:effectLst/>
                <a:latin typeface="Montserrat"/>
                <a:ea typeface="Montserrat"/>
                <a:cs typeface="Montserrat"/>
              </a:rPr>
              <a:t>Serviette en papier, ouate ou tissu absorbant</a:t>
            </a:r>
          </a:p>
          <a:p>
            <a:r>
              <a:rPr lang="fr-FR" sz="1300" b="0" i="0" strike="noStrike" cap="none" spc="0" baseline="0">
                <a:solidFill>
                  <a:srgbClr val="000000"/>
                </a:solidFill>
                <a:effectLst/>
                <a:latin typeface="Montserrat"/>
                <a:ea typeface="Montserrat"/>
                <a:cs typeface="Montserrat"/>
              </a:rPr>
              <a:t>Savon et comprimés de chloramine</a:t>
            </a:r>
          </a:p>
          <a:p>
            <a:r>
              <a:rPr lang="fr-FR" sz="1300" b="0" i="0" strike="noStrike" cap="none" spc="0" baseline="0">
                <a:solidFill>
                  <a:srgbClr val="000000"/>
                </a:solidFill>
                <a:effectLst/>
                <a:latin typeface="Montserrat"/>
                <a:ea typeface="Montserrat"/>
                <a:cs typeface="Montserrat"/>
              </a:rPr>
              <a:t>Pelle à poussière et conteneur pour objets tranchants</a:t>
            </a:r>
          </a:p>
          <a:p>
            <a:pPr marL="146050" indent="0">
              <a:buNone/>
            </a:pPr>
            <a:endParaRPr lang="en-US"/>
          </a:p>
        </p:txBody>
      </p:sp>
      <p:pic>
        <p:nvPicPr>
          <p:cNvPr id="5" name="Content Placeholder 3">
            <a:extLst>
              <a:ext uri="{FF2B5EF4-FFF2-40B4-BE49-F238E27FC236}">
                <a16:creationId xmlns:a16="http://schemas.microsoft.com/office/drawing/2014/main" id="{35E2919B-CA0F-4D8B-B0CC-D290EEA26A46}"/>
              </a:ext>
            </a:extLst>
          </p:cNvPr>
          <p:cNvPicPr>
            <a:picLocks noChangeAspect="1"/>
          </p:cNvPicPr>
          <p:nvPr/>
        </p:nvPicPr>
        <p:blipFill>
          <a:blip r:embed="rId3"/>
          <a:stretch>
            <a:fillRect/>
          </a:stretch>
        </p:blipFill>
        <p:spPr>
          <a:xfrm>
            <a:off x="3696799" y="2289557"/>
            <a:ext cx="1958231" cy="2619000"/>
          </a:xfrm>
          <a:prstGeom prst="rect">
            <a:avLst/>
          </a:prstGeom>
          <a:noFill/>
          <a:ln>
            <a:noFill/>
          </a:ln>
        </p:spPr>
      </p:pic>
    </p:spTree>
    <p:extLst>
      <p:ext uri="{BB962C8B-B14F-4D97-AF65-F5344CB8AC3E}">
        <p14:creationId xmlns:p14="http://schemas.microsoft.com/office/powerpoint/2010/main" val="123629711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486186" y="0"/>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dirty="0">
                <a:solidFill>
                  <a:srgbClr val="FF6E68"/>
                </a:solidFill>
                <a:effectLst/>
                <a:latin typeface="Montserrat ExtraBold"/>
                <a:ea typeface="Montserrat ExtraBold"/>
                <a:cs typeface="Montserrat ExtraBold"/>
              </a:rPr>
              <a:t>DÉSINFECTANTS COURAMMENT UTILISÉS POUR LES DÉVERSEMENTS</a:t>
            </a:r>
            <a:endParaRPr lang="en-US" dirty="0"/>
          </a:p>
        </p:txBody>
      </p:sp>
      <p:graphicFrame>
        <p:nvGraphicFramePr>
          <p:cNvPr id="2" name="Table 3">
            <a:extLst>
              <a:ext uri="{FF2B5EF4-FFF2-40B4-BE49-F238E27FC236}">
                <a16:creationId xmlns:a16="http://schemas.microsoft.com/office/drawing/2014/main" id="{5DB069FE-30CB-40DD-9B76-2D1594FA937F}"/>
              </a:ext>
            </a:extLst>
          </p:cNvPr>
          <p:cNvGraphicFramePr>
            <a:graphicFrameLocks noGrp="1"/>
          </p:cNvGraphicFramePr>
          <p:nvPr>
            <p:extLst>
              <p:ext uri="{D42A27DB-BD31-4B8C-83A1-F6EECF244321}">
                <p14:modId xmlns:p14="http://schemas.microsoft.com/office/powerpoint/2010/main" val="2499008795"/>
              </p:ext>
            </p:extLst>
          </p:nvPr>
        </p:nvGraphicFramePr>
        <p:xfrm>
          <a:off x="486186" y="721792"/>
          <a:ext cx="8314309" cy="4268714"/>
        </p:xfrm>
        <a:graphic>
          <a:graphicData uri="http://schemas.openxmlformats.org/drawingml/2006/table">
            <a:tbl>
              <a:tblPr firstRow="1" bandRow="1">
                <a:tableStyleId>{5C22544A-7EE6-4342-B048-85BDC9FD1C3A}</a:tableStyleId>
              </a:tblPr>
              <a:tblGrid>
                <a:gridCol w="2487782">
                  <a:extLst>
                    <a:ext uri="{9D8B030D-6E8A-4147-A177-3AD203B41FA5}">
                      <a16:colId xmlns:a16="http://schemas.microsoft.com/office/drawing/2014/main" val="1761215340"/>
                    </a:ext>
                  </a:extLst>
                </a:gridCol>
                <a:gridCol w="2235200">
                  <a:extLst>
                    <a:ext uri="{9D8B030D-6E8A-4147-A177-3AD203B41FA5}">
                      <a16:colId xmlns:a16="http://schemas.microsoft.com/office/drawing/2014/main" val="4205461309"/>
                    </a:ext>
                  </a:extLst>
                </a:gridCol>
                <a:gridCol w="3591327">
                  <a:extLst>
                    <a:ext uri="{9D8B030D-6E8A-4147-A177-3AD203B41FA5}">
                      <a16:colId xmlns:a16="http://schemas.microsoft.com/office/drawing/2014/main" val="1052361823"/>
                    </a:ext>
                  </a:extLst>
                </a:gridCol>
              </a:tblGrid>
              <a:tr h="453390">
                <a:tc>
                  <a:txBody>
                    <a:bodyPr/>
                    <a:lstStyle/>
                    <a:p>
                      <a:r>
                        <a:rPr lang="fr-FR" sz="1100" b="1" i="0" strike="noStrike" cap="none" spc="0" baseline="0" dirty="0">
                          <a:solidFill>
                            <a:srgbClr val="000000"/>
                          </a:solidFill>
                          <a:effectLst/>
                          <a:latin typeface="Montserrat"/>
                          <a:ea typeface="Montserrat"/>
                          <a:cs typeface="Montserrat"/>
                        </a:rPr>
                        <a:t>Désinfectant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1100" b="1" i="0" strike="noStrike" cap="none" spc="0" baseline="0">
                          <a:solidFill>
                            <a:srgbClr val="000000"/>
                          </a:solidFill>
                          <a:effectLst/>
                          <a:latin typeface="Montserrat"/>
                          <a:ea typeface="Montserrat"/>
                          <a:cs typeface="Montserrat"/>
                        </a:rPr>
                        <a:t>Avantages</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1100" b="1" i="0" strike="noStrike" cap="none" spc="0" baseline="0">
                          <a:solidFill>
                            <a:srgbClr val="000000"/>
                          </a:solidFill>
                          <a:effectLst/>
                          <a:latin typeface="Montserrat"/>
                          <a:ea typeface="Montserrat"/>
                          <a:cs typeface="Montserrat"/>
                        </a:rPr>
                        <a:t>Inconvénients</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34132901"/>
                  </a:ext>
                </a:extLst>
              </a:tr>
              <a:tr h="1117949">
                <a:tc>
                  <a:txBody>
                    <a:bodyPr/>
                    <a:lstStyle/>
                    <a:p>
                      <a:r>
                        <a:rPr lang="fr-FR" sz="1100" b="0" i="0" u="sng" strike="noStrike" cap="none" spc="0" baseline="0" dirty="0">
                          <a:solidFill>
                            <a:srgbClr val="000000"/>
                          </a:solidFill>
                          <a:effectLst/>
                          <a:uFill>
                            <a:solidFill>
                              <a:srgbClr val="000000"/>
                            </a:solidFill>
                          </a:uFill>
                          <a:latin typeface="Montserrat"/>
                          <a:ea typeface="Montserrat"/>
                          <a:cs typeface="Montserrat"/>
                        </a:rPr>
                        <a:t>Hypochlorite de sodium</a:t>
                      </a:r>
                    </a:p>
                    <a:p>
                      <a:pPr marL="285750" indent="-2857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Doit être utilisé à une concentration de 10 % dans de l’eau</a:t>
                      </a:r>
                    </a:p>
                    <a:p>
                      <a:pPr marL="285750" indent="-2857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Les solutions doivent être préparées quotidiennement</a:t>
                      </a:r>
                    </a:p>
                    <a:p>
                      <a:pPr marL="285750" indent="-2857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Les résidus de chlore peuvent être éliminés avec de l’alcool.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Large spectre d’activité antimicrobienne</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Facilement disponible</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Peu coûteux</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Propriété de décontamination et de dégradation de l'ADN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Corrosif pour les métaux</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Inactivé par la matière organique</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Décolore les tissus</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Instable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41708606"/>
                  </a:ext>
                </a:extLst>
              </a:tr>
              <a:tr h="782564">
                <a:tc>
                  <a:txBody>
                    <a:bodyPr/>
                    <a:lstStyle/>
                    <a:p>
                      <a:r>
                        <a:rPr lang="fr-FR" sz="1100" b="0" i="0" u="sng" strike="noStrike" cap="none" spc="0" baseline="0">
                          <a:solidFill>
                            <a:srgbClr val="000000"/>
                          </a:solidFill>
                          <a:effectLst/>
                          <a:uFill>
                            <a:solidFill>
                              <a:srgbClr val="000000"/>
                            </a:solidFill>
                          </a:uFill>
                          <a:latin typeface="Montserrat"/>
                          <a:ea typeface="Montserrat"/>
                          <a:cs typeface="Montserrat"/>
                        </a:rPr>
                        <a:t>Alcool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Ne laisse pas de résidus sur les articles traités</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Peut être utilisé dans une </a:t>
                      </a:r>
                      <a:r>
                        <a:rPr lang="fr-FR" sz="1100" b="0" i="0" strike="noStrike" cap="none" spc="0" baseline="0" dirty="0" err="1">
                          <a:solidFill>
                            <a:srgbClr val="000000"/>
                          </a:solidFill>
                          <a:effectLst/>
                          <a:latin typeface="Montserrat"/>
                          <a:ea typeface="Montserrat"/>
                          <a:cs typeface="Montserrat"/>
                        </a:rPr>
                        <a:t>EBS</a:t>
                      </a:r>
                      <a:r>
                        <a:rPr lang="fr-FR" sz="1100" b="0" i="0" strike="noStrike" cap="none" spc="0" baseline="0" dirty="0">
                          <a:solidFill>
                            <a:srgbClr val="000000"/>
                          </a:solidFill>
                          <a:effectLst/>
                          <a:latin typeface="Montserrat"/>
                          <a:ea typeface="Montserrat"/>
                          <a:cs typeface="Montserrat"/>
                        </a:rPr>
                        <a:t> et un plan de travail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Volatile</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Inflammable</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Ne décontamine PAS et n'élimine PAS l'ADN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12694503"/>
                  </a:ext>
                </a:extLst>
              </a:tr>
              <a:tr h="782564">
                <a:tc>
                  <a:txBody>
                    <a:bodyPr/>
                    <a:lstStyle/>
                    <a:p>
                      <a:r>
                        <a:rPr lang="fr-FR" sz="1100" b="0" i="0" u="sng" strike="noStrike" cap="none" spc="0" baseline="0" dirty="0">
                          <a:solidFill>
                            <a:srgbClr val="000000"/>
                          </a:solidFill>
                          <a:effectLst/>
                          <a:uFill>
                            <a:solidFill>
                              <a:srgbClr val="000000"/>
                            </a:solidFill>
                          </a:uFill>
                          <a:latin typeface="Montserrat"/>
                          <a:ea typeface="Montserrat"/>
                          <a:cs typeface="Montserrat"/>
                        </a:rPr>
                        <a:t>Composés phénoliques</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Doivent être utilisés à une concentration de 10 % dans de l’eau</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Utilisés pour décontaminer les équipements et les articles à usage unique avant leur élimination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L'inhalation et l'exposition cutanée irritent la peau</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L’ingestion est considérée comme toxique</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En raison de sa toxicité et de son odeur, les dérivés du phénol sont généralement utilisés en remplacement du phénol</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Ne décontaminent PAS et n'éliminent PAS l'ADN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16578134"/>
                  </a:ext>
                </a:extLst>
              </a:tr>
            </a:tbl>
          </a:graphicData>
        </a:graphic>
      </p:graphicFrame>
    </p:spTree>
    <p:extLst>
      <p:ext uri="{BB962C8B-B14F-4D97-AF65-F5344CB8AC3E}">
        <p14:creationId xmlns:p14="http://schemas.microsoft.com/office/powerpoint/2010/main" val="25385414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
          <p:cNvSpPr txBox="1">
            <a:spLocks noGrp="1"/>
          </p:cNvSpPr>
          <p:nvPr>
            <p:ph type="title"/>
          </p:nvPr>
        </p:nvSpPr>
        <p:spPr>
          <a:xfrm>
            <a:off x="1326457" y="1881930"/>
            <a:ext cx="4741485" cy="47509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2400" b="0" i="0" strike="noStrike" cap="none" spc="0" baseline="0">
                <a:solidFill>
                  <a:srgbClr val="FF6E68"/>
                </a:solidFill>
                <a:effectLst/>
                <a:latin typeface="Montserrat ExtraBold"/>
                <a:ea typeface="Montserrat ExtraBold"/>
                <a:cs typeface="Montserrat ExtraBold"/>
              </a:rPr>
              <a:t>Introduction</a:t>
            </a:r>
            <a:endParaRPr sz="2400"/>
          </a:p>
        </p:txBody>
      </p:sp>
      <p:sp>
        <p:nvSpPr>
          <p:cNvPr id="297" name="Google Shape;297;p3"/>
          <p:cNvSpPr txBox="1">
            <a:spLocks noGrp="1"/>
          </p:cNvSpPr>
          <p:nvPr>
            <p:ph type="title" idx="2"/>
          </p:nvPr>
        </p:nvSpPr>
        <p:spPr>
          <a:xfrm>
            <a:off x="659933" y="1816421"/>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01.</a:t>
            </a:r>
            <a:endParaRPr>
              <a:solidFill>
                <a:schemeClr val="accent2"/>
              </a:solidFill>
            </a:endParaRPr>
          </a:p>
        </p:txBody>
      </p:sp>
      <p:sp>
        <p:nvSpPr>
          <p:cNvPr id="298" name="Google Shape;298;p3"/>
          <p:cNvSpPr txBox="1">
            <a:spLocks noGrp="1"/>
          </p:cNvSpPr>
          <p:nvPr>
            <p:ph type="title" idx="3"/>
          </p:nvPr>
        </p:nvSpPr>
        <p:spPr>
          <a:xfrm>
            <a:off x="1326456" y="3120621"/>
            <a:ext cx="4706648"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br>
              <a:rPr sz="2400" dirty="0"/>
            </a:br>
            <a:r>
              <a:rPr lang="fr-FR" sz="2400" b="0" i="0" strike="noStrike" cap="none" spc="0" baseline="0" dirty="0">
                <a:solidFill>
                  <a:srgbClr val="FF6E68"/>
                </a:solidFill>
                <a:effectLst/>
                <a:latin typeface="Montserrat ExtraBold"/>
                <a:ea typeface="Montserrat ExtraBold"/>
                <a:cs typeface="Montserrat ExtraBold"/>
              </a:rPr>
              <a:t> </a:t>
            </a:r>
            <a:br>
              <a:rPr sz="2400" dirty="0"/>
            </a:br>
            <a:r>
              <a:rPr lang="fr-FR" sz="2400" b="0" i="0" strike="noStrike" cap="none" spc="0" baseline="0" dirty="0">
                <a:solidFill>
                  <a:srgbClr val="FF6E68"/>
                </a:solidFill>
                <a:effectLst/>
                <a:latin typeface="Montserrat ExtraBold"/>
                <a:ea typeface="Montserrat ExtraBold"/>
                <a:cs typeface="Montserrat ExtraBold"/>
              </a:rPr>
              <a:t>Recueil des échantillons</a:t>
            </a:r>
            <a:endParaRPr sz="2400" dirty="0"/>
          </a:p>
        </p:txBody>
      </p:sp>
      <p:sp>
        <p:nvSpPr>
          <p:cNvPr id="299" name="Google Shape;299;p3"/>
          <p:cNvSpPr txBox="1">
            <a:spLocks noGrp="1"/>
          </p:cNvSpPr>
          <p:nvPr>
            <p:ph type="title" idx="5"/>
          </p:nvPr>
        </p:nvSpPr>
        <p:spPr>
          <a:xfrm>
            <a:off x="659933" y="2949023"/>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03.</a:t>
            </a:r>
            <a:endParaRPr/>
          </a:p>
        </p:txBody>
      </p:sp>
      <p:sp>
        <p:nvSpPr>
          <p:cNvPr id="300" name="Google Shape;300;p3"/>
          <p:cNvSpPr txBox="1">
            <a:spLocks noGrp="1"/>
          </p:cNvSpPr>
          <p:nvPr>
            <p:ph type="title" idx="6"/>
          </p:nvPr>
        </p:nvSpPr>
        <p:spPr>
          <a:xfrm>
            <a:off x="1326456" y="3684075"/>
            <a:ext cx="4866305"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2400" b="0" i="0" strike="noStrike" cap="none" spc="0" baseline="0" dirty="0">
                <a:solidFill>
                  <a:srgbClr val="FF6E68"/>
                </a:solidFill>
                <a:effectLst/>
                <a:latin typeface="Montserrat ExtraBold"/>
                <a:ea typeface="Montserrat ExtraBold"/>
                <a:cs typeface="Montserrat ExtraBold"/>
              </a:rPr>
              <a:t>Transfert des échantillons</a:t>
            </a:r>
            <a:endParaRPr sz="2400" dirty="0"/>
          </a:p>
        </p:txBody>
      </p:sp>
      <p:sp>
        <p:nvSpPr>
          <p:cNvPr id="301" name="Google Shape;301;p3"/>
          <p:cNvSpPr txBox="1">
            <a:spLocks noGrp="1"/>
          </p:cNvSpPr>
          <p:nvPr>
            <p:ph type="title" idx="8"/>
          </p:nvPr>
        </p:nvSpPr>
        <p:spPr>
          <a:xfrm>
            <a:off x="659933" y="3498375"/>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04.</a:t>
            </a:r>
            <a:endParaRPr/>
          </a:p>
        </p:txBody>
      </p:sp>
      <p:sp>
        <p:nvSpPr>
          <p:cNvPr id="302" name="Google Shape;302;p3"/>
          <p:cNvSpPr txBox="1">
            <a:spLocks noGrp="1"/>
          </p:cNvSpPr>
          <p:nvPr>
            <p:ph type="title" idx="9"/>
          </p:nvPr>
        </p:nvSpPr>
        <p:spPr>
          <a:xfrm>
            <a:off x="1326457" y="4224675"/>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2400" b="0" i="0" strike="noStrike" cap="none" spc="0" baseline="0">
                <a:solidFill>
                  <a:srgbClr val="FF6E68"/>
                </a:solidFill>
                <a:effectLst/>
                <a:latin typeface="Montserrat ExtraBold"/>
                <a:ea typeface="Montserrat ExtraBold"/>
                <a:cs typeface="Montserrat ExtraBold"/>
              </a:rPr>
              <a:t>Résumé</a:t>
            </a:r>
            <a:endParaRPr sz="2400"/>
          </a:p>
        </p:txBody>
      </p:sp>
      <p:sp>
        <p:nvSpPr>
          <p:cNvPr id="303" name="Google Shape;303;p3"/>
          <p:cNvSpPr txBox="1">
            <a:spLocks noGrp="1"/>
          </p:cNvSpPr>
          <p:nvPr>
            <p:ph type="title" idx="14"/>
          </p:nvPr>
        </p:nvSpPr>
        <p:spPr>
          <a:xfrm>
            <a:off x="659933" y="4038975"/>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05.</a:t>
            </a:r>
            <a:endParaRPr/>
          </a:p>
        </p:txBody>
      </p:sp>
      <p:sp>
        <p:nvSpPr>
          <p:cNvPr id="304" name="Google Shape;304;p3"/>
          <p:cNvSpPr txBox="1"/>
          <p:nvPr/>
        </p:nvSpPr>
        <p:spPr>
          <a:xfrm>
            <a:off x="387586" y="1024829"/>
            <a:ext cx="5911613" cy="7557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ct val="0"/>
              </a:spcBef>
              <a:spcAft>
                <a:spcPct val="0"/>
              </a:spcAft>
              <a:buClr>
                <a:srgbClr val="FF6E68"/>
              </a:buClr>
              <a:buSzPts val="1400"/>
              <a:buFont typeface="Montserrat ExtraBold"/>
              <a:buNone/>
              <a:tabLst/>
              <a:defRPr/>
            </a:pPr>
            <a:r>
              <a:rPr kumimoji="0" lang="fr-FR" sz="3200" b="0" i="0" u="none" strike="noStrike" kern="0" cap="none" spc="0" normalizeH="0" baseline="0" noProof="0" dirty="0">
                <a:ln>
                  <a:noFill/>
                </a:ln>
                <a:solidFill>
                  <a:srgbClr val="FF6E68"/>
                </a:solidFill>
                <a:effectLst/>
                <a:uLnTx/>
                <a:uFillTx/>
                <a:latin typeface="Montserrat ExtraBold"/>
                <a:ea typeface="Montserrat ExtraBold"/>
                <a:cs typeface="Montserrat ExtraBold"/>
                <a:sym typeface="Arial"/>
              </a:rPr>
              <a:t>Module 6 : recueil et transfert des échantillons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ct val="0"/>
              </a:spcBef>
              <a:spcAft>
                <a:spcPct val="0"/>
              </a:spcAft>
              <a:buClr>
                <a:srgbClr val="FF6E68"/>
              </a:buClr>
              <a:buSzPts val="1400"/>
              <a:buFont typeface="Montserrat ExtraBold"/>
              <a:buNone/>
              <a:tabLst/>
              <a:defRPr/>
            </a:pPr>
            <a:r>
              <a:rPr kumimoji="0" lang="fr-FR" sz="3200" b="1" i="0" u="none" strike="noStrike" kern="0" cap="none" spc="0" normalizeH="0" baseline="0" noProof="0" dirty="0">
                <a:ln>
                  <a:noFill/>
                </a:ln>
                <a:solidFill>
                  <a:srgbClr val="00B050"/>
                </a:solidFill>
                <a:effectLst/>
                <a:uLnTx/>
                <a:uFillTx/>
                <a:latin typeface="Montserrat ExtraBold"/>
                <a:ea typeface="Montserrat ExtraBold"/>
                <a:cs typeface="Montserrat ExtraBold"/>
                <a:sym typeface="Arial"/>
              </a:rPr>
              <a:t>Aperçu du cours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299;p3">
            <a:extLst>
              <a:ext uri="{FF2B5EF4-FFF2-40B4-BE49-F238E27FC236}">
                <a16:creationId xmlns:a16="http://schemas.microsoft.com/office/drawing/2014/main" id="{C8E02993-5650-407A-B182-1463AB51A43E}"/>
              </a:ext>
            </a:extLst>
          </p:cNvPr>
          <p:cNvSpPr txBox="1"/>
          <p:nvPr/>
        </p:nvSpPr>
        <p:spPr>
          <a:xfrm>
            <a:off x="659933" y="2368617"/>
            <a:ext cx="770100" cy="54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accent2"/>
              </a:buClr>
              <a:buSzPts val="2400"/>
              <a:buFont typeface="Montserrat ExtraBold"/>
              <a:buNone/>
              <a:defRPr sz="2400" b="0" i="0" u="none" strike="noStrike" cap="none">
                <a:solidFill>
                  <a:schemeClr val="accent2"/>
                </a:solidFill>
                <a:latin typeface="Montserrat ExtraBold"/>
                <a:ea typeface="Montserrat ExtraBold"/>
                <a:cs typeface="Montserrat ExtraBold"/>
                <a:sym typeface="Montserrat ExtraBold"/>
              </a:defRPr>
            </a:lvl1pPr>
            <a:lvl2pPr marR="0" lvl="1"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R="0" lvl="2"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3pPr>
            <a:lvl4pPr marR="0" lvl="3"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4pPr>
            <a:lvl5pPr marR="0" lvl="4"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5pPr>
            <a:lvl6pPr marR="0" lvl="5"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6pPr>
            <a:lvl7pPr marR="0" lvl="6"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7pPr>
            <a:lvl8pPr marR="0" lvl="7"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8pPr>
            <a:lvl9pPr marR="0" lvl="8"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CCCCCC"/>
              </a:buClr>
              <a:buSzPts val="2400"/>
              <a:buFont typeface="Montserrat ExtraBold"/>
              <a:buNone/>
              <a:tabLst/>
              <a:defRPr/>
            </a:pPr>
            <a:r>
              <a:rPr kumimoji="0" lang="fr-FR" sz="2400" b="0" i="0" u="none" strike="noStrike" kern="0" cap="none" spc="0" normalizeH="0" baseline="0" noProof="0">
                <a:ln>
                  <a:noFill/>
                </a:ln>
                <a:solidFill>
                  <a:srgbClr val="CCCCCC"/>
                </a:solidFill>
                <a:effectLst/>
                <a:uLnTx/>
                <a:uFillTx/>
                <a:latin typeface="Montserrat ExtraBold"/>
                <a:ea typeface="Montserrat ExtraBold"/>
                <a:cs typeface="Montserrat ExtraBold"/>
                <a:sym typeface="Montserrat ExtraBold"/>
              </a:rPr>
              <a:t>02.</a:t>
            </a:r>
          </a:p>
        </p:txBody>
      </p:sp>
      <p:sp>
        <p:nvSpPr>
          <p:cNvPr id="12" name="Google Shape;298;p3">
            <a:extLst>
              <a:ext uri="{FF2B5EF4-FFF2-40B4-BE49-F238E27FC236}">
                <a16:creationId xmlns:a16="http://schemas.microsoft.com/office/drawing/2014/main" id="{3F4F41D6-FEE6-4A99-8456-EF8D7E4F45E3}"/>
              </a:ext>
            </a:extLst>
          </p:cNvPr>
          <p:cNvSpPr txBox="1"/>
          <p:nvPr/>
        </p:nvSpPr>
        <p:spPr>
          <a:xfrm>
            <a:off x="1326456" y="2521171"/>
            <a:ext cx="5717810" cy="3709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accent1"/>
              </a:buClr>
              <a:buSzPts val="1400"/>
              <a:buFont typeface="Montserrat ExtraBold"/>
              <a:buNone/>
              <a:defRPr sz="1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FF6E68"/>
              </a:buClr>
              <a:buSzPts val="1400"/>
              <a:buFont typeface="Montserrat ExtraBold"/>
              <a:buNone/>
              <a:tabLst/>
              <a:defRPr/>
            </a:pPr>
            <a:r>
              <a:rPr kumimoji="0" lang="fr-FR" sz="2400" b="0" i="0" u="none" strike="noStrike" kern="0" cap="none" spc="0" normalizeH="0" baseline="0" noProof="0" dirty="0">
                <a:ln>
                  <a:noFill/>
                </a:ln>
                <a:solidFill>
                  <a:srgbClr val="FF6E68"/>
                </a:solidFill>
                <a:effectLst/>
                <a:uLnTx/>
                <a:uFillTx/>
                <a:latin typeface="Montserrat ExtraBold"/>
                <a:ea typeface="Montserrat ExtraBold"/>
                <a:cs typeface="Montserrat ExtraBold"/>
                <a:sym typeface="Montserrat ExtraBold"/>
              </a:rPr>
              <a:t>Mesures de biosécurité et risques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2800" b="1" i="0" strike="noStrike" cap="none" spc="0" baseline="0">
                <a:solidFill>
                  <a:srgbClr val="000000"/>
                </a:solidFill>
                <a:effectLst/>
                <a:latin typeface="Montserrat ExtraBold"/>
                <a:ea typeface="Montserrat ExtraBold"/>
                <a:cs typeface="Montserrat ExtraBold"/>
              </a:rPr>
              <a:t>ÉLIMINATION DES DÉCHETS</a:t>
            </a:r>
            <a:endParaRPr sz="1400"/>
          </a:p>
        </p:txBody>
      </p:sp>
    </p:spTree>
    <p:extLst>
      <p:ext uri="{BB962C8B-B14F-4D97-AF65-F5344CB8AC3E}">
        <p14:creationId xmlns:p14="http://schemas.microsoft.com/office/powerpoint/2010/main" val="9125332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966675" y="1359876"/>
            <a:ext cx="3276600" cy="323556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300" b="0" i="0" strike="noStrike" cap="none" spc="0" baseline="0">
                <a:solidFill>
                  <a:srgbClr val="000000"/>
                </a:solidFill>
                <a:effectLst/>
                <a:latin typeface="Montserrat"/>
                <a:ea typeface="Montserrat"/>
                <a:cs typeface="Montserrat"/>
              </a:rPr>
              <a:t>Les déchets médicaux de TB sont de catégorie B et nécessitent un autoclave ou une incinération. </a:t>
            </a:r>
          </a:p>
          <a:p>
            <a:pPr marL="0" lvl="0" indent="0" algn="l" rtl="0">
              <a:lnSpc>
                <a:spcPct val="100000"/>
              </a:lnSpc>
              <a:spcBef>
                <a:spcPts val="720"/>
              </a:spcBef>
              <a:spcAft>
                <a:spcPct val="0"/>
              </a:spcAft>
              <a:buSzPts val="1300"/>
              <a:buNone/>
            </a:pPr>
            <a:endParaRPr lang="en-US"/>
          </a:p>
          <a:p>
            <a:pPr marL="0" lvl="0" indent="0" algn="l" rtl="0">
              <a:lnSpc>
                <a:spcPct val="100000"/>
              </a:lnSpc>
              <a:spcBef>
                <a:spcPts val="720"/>
              </a:spcBef>
              <a:spcAft>
                <a:spcPct val="0"/>
              </a:spcAft>
              <a:buSzPts val="1300"/>
              <a:buNone/>
            </a:pPr>
            <a:r>
              <a:rPr lang="fr-FR" sz="1300" b="0" i="0" strike="noStrike" cap="none" spc="0" baseline="0">
                <a:solidFill>
                  <a:srgbClr val="000000"/>
                </a:solidFill>
                <a:effectLst/>
                <a:latin typeface="Montserrat"/>
                <a:ea typeface="Montserrat"/>
                <a:cs typeface="Montserrat"/>
              </a:rPr>
              <a:t>Veillez à respecter les politiques et directives du pays. </a:t>
            </a:r>
          </a:p>
          <a:p>
            <a:pPr marL="457200" lvl="0" indent="-228600" algn="l" rtl="0">
              <a:lnSpc>
                <a:spcPct val="100000"/>
              </a:lnSpc>
              <a:spcBef>
                <a:spcPts val="720"/>
              </a:spcBef>
              <a:spcAft>
                <a:spcPct val="0"/>
              </a:spcAft>
              <a:buSzPts val="1300"/>
              <a:buNone/>
            </a:pPr>
            <a:endParaRP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ÉLIMINATION DES DÉCHETS</a:t>
            </a:r>
            <a:endParaRPr lang="en-US"/>
          </a:p>
        </p:txBody>
      </p:sp>
      <p:pic>
        <p:nvPicPr>
          <p:cNvPr id="5" name="Picture 4" descr="A screenshot of a cell phone&#10;&#10;Description automatically generated">
            <a:extLst>
              <a:ext uri="{FF2B5EF4-FFF2-40B4-BE49-F238E27FC236}">
                <a16:creationId xmlns:a16="http://schemas.microsoft.com/office/drawing/2014/main" id="{F72DB2CE-8F8D-43C6-987C-F5B17D6C2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118" y="731375"/>
            <a:ext cx="3228975" cy="4138724"/>
          </a:xfrm>
          <a:prstGeom prst="rect">
            <a:avLst/>
          </a:prstGeom>
        </p:spPr>
      </p:pic>
      <p:sp>
        <p:nvSpPr>
          <p:cNvPr id="2" name="Oval 1">
            <a:extLst>
              <a:ext uri="{FF2B5EF4-FFF2-40B4-BE49-F238E27FC236}">
                <a16:creationId xmlns:a16="http://schemas.microsoft.com/office/drawing/2014/main" id="{E7F407A8-5657-4AB9-9D0B-D2EF3F4A2C91}"/>
              </a:ext>
            </a:extLst>
          </p:cNvPr>
          <p:cNvSpPr/>
          <p:nvPr/>
        </p:nvSpPr>
        <p:spPr>
          <a:xfrm>
            <a:off x="5443194" y="1017724"/>
            <a:ext cx="3418822" cy="4630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5CF8B2F-73D0-47E2-8C81-7EC43026FBAF}"/>
              </a:ext>
            </a:extLst>
          </p:cNvPr>
          <p:cNvCxnSpPr/>
          <p:nvPr/>
        </p:nvCxnSpPr>
        <p:spPr>
          <a:xfrm flipV="1">
            <a:off x="4080164" y="1297531"/>
            <a:ext cx="1252521" cy="365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0570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34476"/>
            <a:ext cx="8111100" cy="3235569"/>
          </a:xfrm>
          <a:prstGeom prst="rect">
            <a:avLst/>
          </a:prstGeom>
          <a:noFill/>
          <a:ln>
            <a:noFill/>
          </a:ln>
        </p:spPr>
        <p:txBody>
          <a:bodyPr spcFirstLastPara="1" wrap="square" lIns="91425" tIns="91425" rIns="91425" bIns="91425" anchor="t" anchorCtr="0">
            <a:noAutofit/>
          </a:bodyPr>
          <a:lstStyle/>
          <a:p>
            <a:pPr marL="514350" indent="-285750">
              <a:spcBef>
                <a:spcPts val="720"/>
              </a:spcBef>
            </a:pPr>
            <a:r>
              <a:rPr lang="fr-FR" sz="1300" b="0" i="0" strike="noStrike" cap="none" spc="0" baseline="0">
                <a:solidFill>
                  <a:srgbClr val="000000"/>
                </a:solidFill>
                <a:effectLst/>
                <a:latin typeface="Montserrat"/>
                <a:ea typeface="Montserrat"/>
                <a:cs typeface="Montserrat"/>
              </a:rPr>
              <a:t>Gérer comme tout autre déchet médical réglementé.</a:t>
            </a:r>
          </a:p>
          <a:p>
            <a:pPr marL="514350" indent="-285750">
              <a:spcBef>
                <a:spcPts val="720"/>
              </a:spcBef>
            </a:pPr>
            <a:r>
              <a:rPr lang="fr-FR" sz="1300" b="0" i="0" strike="noStrike" cap="none" spc="0" baseline="0">
                <a:solidFill>
                  <a:srgbClr val="000000"/>
                </a:solidFill>
                <a:effectLst/>
                <a:latin typeface="Montserrat"/>
                <a:ea typeface="Montserrat"/>
                <a:cs typeface="Montserrat"/>
              </a:rPr>
              <a:t>Utiliser les contrôles techniques et administratifs habituels, les pratiques de travail sécuritaires et les EPI pour prévenir l'exposition aux flux de déchets (ou aux types de déchets) ;</a:t>
            </a:r>
          </a:p>
          <a:p>
            <a:pPr marL="971550" lvl="1" indent="-285750">
              <a:spcBef>
                <a:spcPts val="720"/>
              </a:spcBef>
            </a:pPr>
            <a:r>
              <a:rPr lang="fr-FR" sz="1300" b="0" i="0" strike="noStrike" cap="none" spc="0" baseline="0">
                <a:solidFill>
                  <a:srgbClr val="000000"/>
                </a:solidFill>
                <a:effectLst/>
                <a:latin typeface="Montserrat"/>
                <a:ea typeface="Montserrat"/>
                <a:cs typeface="Montserrat"/>
              </a:rPr>
              <a:t>Y compris les éventuels contaminants présents dans les matériaux qu'ils gèrent</a:t>
            </a:r>
          </a:p>
          <a:p>
            <a:pPr marL="971550" lvl="1" indent="-285750">
              <a:spcBef>
                <a:spcPts val="720"/>
              </a:spcBef>
            </a:pPr>
            <a:r>
              <a:rPr lang="fr-FR" sz="1300" b="0" i="0" strike="noStrike" cap="none" spc="0" baseline="0">
                <a:solidFill>
                  <a:srgbClr val="000000"/>
                </a:solidFill>
                <a:effectLst/>
                <a:latin typeface="Montserrat"/>
                <a:ea typeface="Montserrat"/>
                <a:cs typeface="Montserrat"/>
              </a:rPr>
              <a:t>Des mesures peuvent contribuer à protéger les travailleurs contre les objets tranchants et autres objets susceptibles de provoquer des blessures ou des expositions à des matières infectieuses.</a:t>
            </a:r>
          </a:p>
          <a:p>
            <a:pPr marL="514350" indent="-285750">
              <a:spcBef>
                <a:spcPts val="720"/>
              </a:spcBef>
            </a:pPr>
            <a:r>
              <a:rPr lang="fr-FR" sz="1300" b="0" i="0" strike="noStrike" cap="none" spc="0" baseline="0">
                <a:solidFill>
                  <a:srgbClr val="000000"/>
                </a:solidFill>
                <a:effectLst/>
                <a:latin typeface="Montserrat"/>
                <a:ea typeface="Montserrat"/>
                <a:cs typeface="Montserrat"/>
              </a:rPr>
              <a:t>Pour des informations sur les déchets médicaux réglementés, consulter les informations sur les déchets médicaux réglementés dans les Directives du CDC pour le contrôle des infections environnementales dans les établissements de santé (Guidelines for Environmental Infection Control in Health-Care Facilities). Ce document fournit des informations sur la gestion des flux de déchets provenant des hôpitaux et autres établissements de santé.</a:t>
            </a:r>
          </a:p>
          <a:p>
            <a:pPr marL="457200" lvl="0" indent="-228600" algn="l" rtl="0">
              <a:lnSpc>
                <a:spcPct val="100000"/>
              </a:lnSpc>
              <a:spcBef>
                <a:spcPts val="720"/>
              </a:spcBef>
              <a:spcAft>
                <a:spcPct val="0"/>
              </a:spcAft>
              <a:buSzPts val="1300"/>
              <a:buNone/>
            </a:pPr>
            <a:endParaRP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GESTION SÉCURITAIRE DES DÉCHETS MÉDICAUX CONTAMINÉS PAR LA TB</a:t>
            </a:r>
            <a:endParaRPr lang="en-US"/>
          </a:p>
        </p:txBody>
      </p:sp>
    </p:spTree>
    <p:extLst>
      <p:ext uri="{BB962C8B-B14F-4D97-AF65-F5344CB8AC3E}">
        <p14:creationId xmlns:p14="http://schemas.microsoft.com/office/powerpoint/2010/main" val="14565456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34476"/>
            <a:ext cx="7262926" cy="3235569"/>
          </a:xfrm>
          <a:prstGeom prst="rect">
            <a:avLst/>
          </a:prstGeom>
          <a:noFill/>
          <a:ln>
            <a:noFill/>
          </a:ln>
        </p:spPr>
        <p:txBody>
          <a:bodyPr spcFirstLastPara="1" wrap="square" lIns="91425" tIns="91425" rIns="91425" bIns="91425" anchor="t" anchorCtr="0">
            <a:noAutofit/>
          </a:bodyPr>
          <a:lstStyle/>
          <a:p>
            <a:pPr>
              <a:spcBef>
                <a:spcPts val="720"/>
              </a:spcBef>
            </a:pPr>
            <a:r>
              <a:rPr lang="fr-FR" sz="1300" b="0" i="0" strike="noStrike" cap="none" spc="0" baseline="0" dirty="0">
                <a:solidFill>
                  <a:srgbClr val="000000"/>
                </a:solidFill>
                <a:effectLst/>
                <a:latin typeface="Montserrat"/>
                <a:ea typeface="Montserrat"/>
                <a:cs typeface="Montserrat"/>
              </a:rPr>
              <a:t>Lorsque la décontamination ne peut être effectuée dans la zone du laboratoire ou sur place :</a:t>
            </a:r>
          </a:p>
          <a:p>
            <a:pPr lvl="1">
              <a:spcBef>
                <a:spcPts val="720"/>
              </a:spcBef>
            </a:pPr>
            <a:r>
              <a:rPr lang="fr-FR" sz="1300" b="0" i="0" strike="noStrike" cap="none" spc="0" baseline="0" dirty="0">
                <a:solidFill>
                  <a:srgbClr val="000000"/>
                </a:solidFill>
                <a:effectLst/>
                <a:latin typeface="Montserrat"/>
                <a:ea typeface="Montserrat"/>
                <a:cs typeface="Montserrat"/>
              </a:rPr>
              <a:t>Emballer les déchets contaminés d'une manière approuvée (scellée et étanche) pour les transférer vers une autre installation ayant une capacité de décontamination.</a:t>
            </a:r>
          </a:p>
          <a:p>
            <a:pPr>
              <a:spcBef>
                <a:spcPts val="720"/>
              </a:spcBef>
            </a:pPr>
            <a:r>
              <a:rPr lang="fr-FR" sz="1300" b="0" i="0" strike="noStrike" cap="none" spc="0" baseline="0" dirty="0">
                <a:solidFill>
                  <a:srgbClr val="000000"/>
                </a:solidFill>
                <a:effectLst/>
                <a:latin typeface="Montserrat"/>
                <a:ea typeface="Montserrat"/>
                <a:cs typeface="Montserrat"/>
              </a:rPr>
              <a:t>Traiter les déchets provenant des tests (suspects ou confirmés) de TB comme tous les autres déchets biologiques dangereux du laboratoire.</a:t>
            </a:r>
          </a:p>
          <a:p>
            <a:pPr marL="514350" indent="-285750">
              <a:spcBef>
                <a:spcPts val="720"/>
              </a:spcBef>
            </a:pPr>
            <a:r>
              <a:rPr lang="fr-FR" sz="1300" b="0" i="0" strike="noStrike" cap="none" spc="0" baseline="0" dirty="0">
                <a:solidFill>
                  <a:srgbClr val="000000"/>
                </a:solidFill>
                <a:effectLst/>
                <a:latin typeface="Montserrat"/>
                <a:ea typeface="Montserrat"/>
                <a:cs typeface="Montserrat"/>
              </a:rPr>
              <a:t>Tremper complètement les déchets dans une dilution de 1:10 d'eau de Javel </a:t>
            </a:r>
          </a:p>
          <a:p>
            <a:pPr marL="514350" indent="-285750">
              <a:spcBef>
                <a:spcPts val="720"/>
              </a:spcBef>
            </a:pPr>
            <a:r>
              <a:rPr lang="fr-FR" sz="1300" b="0" i="0" strike="noStrike" cap="none" spc="0" baseline="0" dirty="0">
                <a:solidFill>
                  <a:srgbClr val="000000"/>
                </a:solidFill>
                <a:effectLst/>
                <a:latin typeface="Montserrat"/>
                <a:ea typeface="Montserrat"/>
                <a:cs typeface="Montserrat"/>
              </a:rPr>
              <a:t>L'élimination doit être effectuée conformément aux réglementations locales et nationales en vigueur sur la gestion des déchets médicaux</a:t>
            </a:r>
          </a:p>
          <a:p>
            <a:pPr marL="228600" indent="0">
              <a:spcBef>
                <a:spcPts val="720"/>
              </a:spcBef>
              <a:buNone/>
            </a:pPr>
            <a:endParaRPr lang="en-US" dirty="0"/>
          </a:p>
          <a:p>
            <a:pPr marL="228600" indent="0">
              <a:spcBef>
                <a:spcPts val="720"/>
              </a:spcBef>
              <a:buNone/>
            </a:pPr>
            <a:r>
              <a:rPr lang="fr-FR" sz="1300" b="1" i="0" strike="noStrike" cap="none" spc="0" baseline="0" dirty="0">
                <a:solidFill>
                  <a:srgbClr val="000000"/>
                </a:solidFill>
                <a:effectLst/>
                <a:latin typeface="Montserrat"/>
                <a:ea typeface="Montserrat"/>
                <a:cs typeface="Montserrat"/>
              </a:rPr>
              <a:t>Tous les matériaux utilisés doivent être considérés comme contaminés !</a:t>
            </a:r>
          </a:p>
          <a:p>
            <a:pPr marL="228600" indent="0">
              <a:spcBef>
                <a:spcPts val="720"/>
              </a:spcBef>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GESTION ET ÉLIMINATION DES DÉCHETS DE LABORATOIRE</a:t>
            </a:r>
            <a:endParaRPr lang="en-US"/>
          </a:p>
        </p:txBody>
      </p:sp>
    </p:spTree>
    <p:extLst>
      <p:ext uri="{BB962C8B-B14F-4D97-AF65-F5344CB8AC3E}">
        <p14:creationId xmlns:p14="http://schemas.microsoft.com/office/powerpoint/2010/main" val="6767030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145103"/>
            <a:ext cx="7262926" cy="3235569"/>
          </a:xfrm>
          <a:prstGeom prst="rect">
            <a:avLst/>
          </a:prstGeom>
          <a:noFill/>
          <a:ln>
            <a:noFill/>
          </a:ln>
        </p:spPr>
        <p:txBody>
          <a:bodyPr spcFirstLastPara="1" wrap="square" lIns="91425" tIns="91425" rIns="91425" bIns="91425" anchor="t" anchorCtr="0">
            <a:noAutofit/>
          </a:bodyPr>
          <a:lstStyle/>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EPI correct</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Fournitures de prélèvement adéquates</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Prélever l'échantillon approprié</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Utiliser le matériel/équipement de recueil approprié</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Pratiquer la PCI pendant/après le recueil</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Étiqueter l’échantillon</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Décider où tester</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En interne ou en externe ? Contact et processus de transfert </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Matériel adéquat pour le stockage</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Matériel adéquat pour l'emballage et l'expédition</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Étiquettes et documentation</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Manipulation appropriée des déchets médicaux</a:t>
            </a:r>
          </a:p>
          <a:p>
            <a:pPr marL="228600" indent="0">
              <a:spcBef>
                <a:spcPts val="720"/>
              </a:spcBef>
              <a:buNone/>
            </a:pPr>
            <a:endParaRP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LISTE DE CONTRÔLE MENTALE POUR LA BIOSÉCURITÉ ET LA GESTION DES RISQUES :</a:t>
            </a:r>
            <a:endParaRPr lang="en-US"/>
          </a:p>
        </p:txBody>
      </p:sp>
      <p:sp>
        <p:nvSpPr>
          <p:cNvPr id="2" name="TextBox 1">
            <a:extLst>
              <a:ext uri="{FF2B5EF4-FFF2-40B4-BE49-F238E27FC236}">
                <a16:creationId xmlns:a16="http://schemas.microsoft.com/office/drawing/2014/main" id="{250FF23D-586A-47E8-89B7-BEA636DCF78F}"/>
              </a:ext>
            </a:extLst>
          </p:cNvPr>
          <p:cNvSpPr txBox="1"/>
          <p:nvPr/>
        </p:nvSpPr>
        <p:spPr>
          <a:xfrm>
            <a:off x="5895832" y="2343150"/>
            <a:ext cx="47768" cy="239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87209457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E3821-F94D-4022-BEC6-6EFD627F9F46}"/>
              </a:ext>
            </a:extLst>
          </p:cNvPr>
          <p:cNvSpPr>
            <a:spLocks noGrp="1"/>
          </p:cNvSpPr>
          <p:nvPr>
            <p:ph type="body" idx="1"/>
          </p:nvPr>
        </p:nvSpPr>
        <p:spPr/>
        <p:txBody>
          <a:bodyPr/>
          <a:lstStyle/>
          <a:p>
            <a:pPr marL="381000" indent="-228600">
              <a:buFont typeface="+mj-lt"/>
              <a:buAutoNum type="arabicPeriod"/>
            </a:pPr>
            <a:r>
              <a:rPr lang="fr-FR" sz="1400" b="1" i="0" strike="noStrike" cap="none" spc="0" baseline="0">
                <a:solidFill>
                  <a:srgbClr val="000000"/>
                </a:solidFill>
                <a:effectLst/>
                <a:latin typeface="Montserrat"/>
                <a:ea typeface="Montserrat"/>
                <a:cs typeface="Montserrat"/>
              </a:rPr>
              <a:t>WHO Tuberculosis Laboratory Biosafety Manual</a:t>
            </a:r>
          </a:p>
          <a:p>
            <a:pPr marL="152400" indent="0">
              <a:buNone/>
            </a:pPr>
            <a:r>
              <a:rPr lang="fr-FR" sz="1400" b="0" i="0" strike="noStrike" cap="none" spc="0" baseline="0">
                <a:solidFill>
                  <a:srgbClr val="000000"/>
                </a:solidFill>
                <a:effectLst/>
                <a:latin typeface="Montserrat"/>
                <a:ea typeface="Montserrat"/>
                <a:cs typeface="Montserrat"/>
              </a:rPr>
              <a:t>Disponible sur : </a:t>
            </a:r>
            <a:r>
              <a:rPr lang="fr-FR" sz="1400" b="0" i="0" strike="noStrike" cap="none" spc="0" baseline="0">
                <a:solidFill>
                  <a:srgbClr val="000000"/>
                </a:solidFill>
                <a:effectLst/>
                <a:latin typeface="Montserrat"/>
                <a:ea typeface="Montserrat"/>
                <a:cs typeface="Montserrat"/>
                <a:hlinkClick r:id="rId2" history="0"/>
              </a:rPr>
              <a:t>https://www.who.int/publications/i/item/9789241504638</a:t>
            </a:r>
            <a:r>
              <a:rPr lang="fr-FR" sz="1400" b="0" i="0" strike="noStrike" cap="none" spc="0" baseline="0">
                <a:solidFill>
                  <a:srgbClr val="000000"/>
                </a:solidFill>
                <a:effectLst/>
                <a:latin typeface="Montserrat"/>
                <a:ea typeface="Montserrat"/>
                <a:cs typeface="Montserrat"/>
              </a:rPr>
              <a:t> </a:t>
            </a:r>
          </a:p>
          <a:p>
            <a:pPr marL="152400" indent="0">
              <a:buNone/>
            </a:pPr>
            <a:endParaRPr lang="en-US" sz="1400"/>
          </a:p>
          <a:p>
            <a:pPr marL="152400" indent="0">
              <a:buNone/>
            </a:pPr>
            <a:r>
              <a:rPr lang="fr-FR" sz="1400" b="1" i="0" strike="noStrike" cap="none" spc="0" baseline="0">
                <a:solidFill>
                  <a:srgbClr val="000000"/>
                </a:solidFill>
                <a:effectLst/>
                <a:latin typeface="Montserrat"/>
                <a:ea typeface="Montserrat"/>
                <a:cs typeface="Montserrat"/>
              </a:rPr>
              <a:t>2. WHO Laboratory Biosafety Manual, 4</a:t>
            </a:r>
            <a:r>
              <a:rPr lang="fr-FR" sz="1400" b="1" i="0" strike="noStrike" cap="none" spc="0" baseline="30000">
                <a:solidFill>
                  <a:srgbClr val="000000"/>
                </a:solidFill>
                <a:effectLst/>
                <a:latin typeface="Montserrat"/>
                <a:ea typeface="Montserrat"/>
                <a:cs typeface="Montserrat"/>
              </a:rPr>
              <a:t>th</a:t>
            </a:r>
            <a:r>
              <a:rPr lang="fr-FR" sz="1400" b="1" i="0" strike="noStrike" cap="none" spc="0" baseline="0">
                <a:solidFill>
                  <a:srgbClr val="000000"/>
                </a:solidFill>
                <a:effectLst/>
                <a:latin typeface="Montserrat"/>
                <a:ea typeface="Montserrat"/>
                <a:cs typeface="Montserrat"/>
              </a:rPr>
              <a:t> Edition </a:t>
            </a:r>
          </a:p>
          <a:p>
            <a:pPr marL="152400" indent="0">
              <a:buNone/>
            </a:pPr>
            <a:r>
              <a:rPr lang="fr-FR" sz="1400" b="0" i="0" strike="noStrike" cap="none" spc="0" baseline="0">
                <a:solidFill>
                  <a:srgbClr val="000000"/>
                </a:solidFill>
                <a:effectLst/>
                <a:latin typeface="Montserrat"/>
                <a:ea typeface="Montserrat"/>
                <a:cs typeface="Montserrat"/>
              </a:rPr>
              <a:t>Disponible sur : </a:t>
            </a:r>
            <a:r>
              <a:rPr lang="fr-FR" sz="1400" b="0" i="0" strike="noStrike" cap="none" spc="0" baseline="0">
                <a:solidFill>
                  <a:srgbClr val="000000"/>
                </a:solidFill>
                <a:effectLst/>
                <a:latin typeface="Montserrat"/>
                <a:ea typeface="Montserrat"/>
                <a:cs typeface="Montserrat"/>
                <a:hlinkClick r:id="rId3" history="0"/>
              </a:rPr>
              <a:t>https://www.who.int/publications/i/item/9789240011311</a:t>
            </a:r>
            <a:endParaRPr lang="en-US" sz="1400"/>
          </a:p>
          <a:p>
            <a:pPr marL="152400" indent="0">
              <a:buNone/>
            </a:pPr>
            <a:endParaRPr lang="en-US" sz="1400"/>
          </a:p>
          <a:p>
            <a:pPr marL="152400" indent="0">
              <a:buNone/>
            </a:pPr>
            <a:r>
              <a:rPr lang="fr-FR" sz="1400" b="0" i="0" strike="noStrike" cap="none" spc="0" baseline="0">
                <a:solidFill>
                  <a:srgbClr val="000000"/>
                </a:solidFill>
                <a:effectLst/>
                <a:latin typeface="Montserrat"/>
                <a:ea typeface="Montserrat"/>
                <a:cs typeface="Montserrat"/>
              </a:rPr>
              <a:t>3. </a:t>
            </a:r>
            <a:r>
              <a:rPr lang="fr-FR" sz="1400" b="1" i="0" strike="noStrike" cap="none" spc="0" baseline="0">
                <a:solidFill>
                  <a:srgbClr val="000000"/>
                </a:solidFill>
                <a:effectLst/>
                <a:latin typeface="Montserrat"/>
                <a:ea typeface="Montserrat"/>
                <a:cs typeface="Montserrat"/>
              </a:rPr>
              <a:t>CDC Biosafety in Microbiological and Biomedical Laboratories (BMBL), 6</a:t>
            </a:r>
            <a:r>
              <a:rPr lang="fr-FR" sz="1400" b="1" i="0" strike="noStrike" cap="none" spc="0" baseline="30000">
                <a:solidFill>
                  <a:srgbClr val="000000"/>
                </a:solidFill>
                <a:effectLst/>
                <a:latin typeface="Montserrat"/>
                <a:ea typeface="Montserrat"/>
                <a:cs typeface="Montserrat"/>
              </a:rPr>
              <a:t>th</a:t>
            </a:r>
            <a:r>
              <a:rPr lang="fr-FR" sz="1400" b="1" i="0" strike="noStrike" cap="none" spc="0" baseline="0">
                <a:solidFill>
                  <a:srgbClr val="000000"/>
                </a:solidFill>
                <a:effectLst/>
                <a:latin typeface="Montserrat"/>
                <a:ea typeface="Montserrat"/>
                <a:cs typeface="Montserrat"/>
              </a:rPr>
              <a:t> Edition</a:t>
            </a:r>
          </a:p>
          <a:p>
            <a:pPr marL="152400" indent="0">
              <a:buNone/>
            </a:pPr>
            <a:r>
              <a:rPr lang="fr-FR" sz="1400" b="0" i="0" strike="noStrike" cap="none" spc="0" baseline="0">
                <a:solidFill>
                  <a:srgbClr val="000000"/>
                </a:solidFill>
                <a:effectLst/>
                <a:latin typeface="Montserrat"/>
                <a:ea typeface="Montserrat"/>
                <a:cs typeface="Montserrat"/>
              </a:rPr>
              <a:t>Disponible sur : </a:t>
            </a:r>
            <a:r>
              <a:rPr lang="fr-FR" sz="1400" b="0" i="0" strike="noStrike" cap="none" spc="0" baseline="0">
                <a:solidFill>
                  <a:srgbClr val="000000"/>
                </a:solidFill>
                <a:effectLst/>
                <a:latin typeface="Montserrat"/>
                <a:ea typeface="Montserrat"/>
                <a:cs typeface="Montserrat"/>
                <a:hlinkClick r:id="rId4" history="0"/>
              </a:rPr>
              <a:t>https://www.cdc.gov/labs/pdf/SF__19_308133-A_BMBL6_00-BOOK-WEB-final-3.pdf</a:t>
            </a:r>
            <a:r>
              <a:rPr lang="fr-FR" sz="1400" b="0" i="0" strike="noStrike" cap="none" spc="0" baseline="0">
                <a:solidFill>
                  <a:srgbClr val="000000"/>
                </a:solidFill>
                <a:effectLst/>
                <a:latin typeface="Montserrat"/>
                <a:ea typeface="Montserrat"/>
                <a:cs typeface="Montserrat"/>
              </a:rPr>
              <a:t> </a:t>
            </a:r>
          </a:p>
        </p:txBody>
      </p:sp>
      <p:sp>
        <p:nvSpPr>
          <p:cNvPr id="3" name="Title 2">
            <a:extLst>
              <a:ext uri="{FF2B5EF4-FFF2-40B4-BE49-F238E27FC236}">
                <a16:creationId xmlns:a16="http://schemas.microsoft.com/office/drawing/2014/main" id="{0717C20C-4BB3-44F3-A8C4-1EDA3565865B}"/>
              </a:ext>
            </a:extLst>
          </p:cNvPr>
          <p:cNvSpPr>
            <a:spLocks noGrp="1"/>
          </p:cNvSpPr>
          <p:nvPr>
            <p:ph type="title"/>
          </p:nvPr>
        </p:nvSpPr>
        <p:spPr/>
        <p:txBody>
          <a:bodyPr/>
          <a:lstStyle/>
          <a:p>
            <a:r>
              <a:rPr lang="fr-FR" sz="2000" b="0" i="0" strike="noStrike" cap="none" spc="0" baseline="0">
                <a:solidFill>
                  <a:srgbClr val="FF6E68"/>
                </a:solidFill>
                <a:effectLst/>
                <a:latin typeface="Montserrat ExtraBold"/>
                <a:ea typeface="Montserrat ExtraBold"/>
                <a:cs typeface="Montserrat ExtraBold"/>
              </a:rPr>
              <a:t>RESSOURCES UTILES EN MATIÈRE DE BIOSÉCURITÉ</a:t>
            </a:r>
          </a:p>
        </p:txBody>
      </p:sp>
    </p:spTree>
    <p:extLst>
      <p:ext uri="{BB962C8B-B14F-4D97-AF65-F5344CB8AC3E}">
        <p14:creationId xmlns:p14="http://schemas.microsoft.com/office/powerpoint/2010/main" val="24178437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600" b="1" i="0" strike="noStrike" cap="none" spc="0" baseline="0">
                <a:solidFill>
                  <a:srgbClr val="000000"/>
                </a:solidFill>
                <a:effectLst/>
                <a:latin typeface="Montserrat ExtraBold"/>
                <a:ea typeface="Montserrat ExtraBold"/>
                <a:cs typeface="Montserrat ExtraBold"/>
              </a:rPr>
              <a:t>RECUEIL DES ÉCHANTILLONS</a:t>
            </a:r>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966675" y="1359876"/>
            <a:ext cx="3276600" cy="3235569"/>
          </a:xfrm>
          <a:prstGeom prst="rect">
            <a:avLst/>
          </a:prstGeom>
          <a:noFill/>
          <a:ln>
            <a:noFill/>
          </a:ln>
        </p:spPr>
        <p:txBody>
          <a:bodyPr spcFirstLastPara="1" wrap="square" lIns="91425" tIns="91425" rIns="91425" bIns="91425" anchor="t" anchorCtr="0">
            <a:noAutofit/>
          </a:bodyPr>
          <a:lstStyle/>
          <a:p>
            <a:pPr marL="457200" lvl="0" indent="-311150" algn="l" rtl="0">
              <a:lnSpc>
                <a:spcPct val="85000"/>
              </a:lnSpc>
              <a:spcBef>
                <a:spcPct val="0"/>
              </a:spcBef>
              <a:spcAft>
                <a:spcPct val="0"/>
              </a:spcAft>
              <a:buSzPts val="1300"/>
              <a:buChar char="●"/>
            </a:pPr>
            <a:r>
              <a:rPr lang="fr-FR" sz="1600" b="0" i="0" strike="noStrike" cap="none" spc="0" baseline="0">
                <a:solidFill>
                  <a:srgbClr val="595959"/>
                </a:solidFill>
                <a:effectLst/>
                <a:latin typeface="Montserrat"/>
                <a:ea typeface="Montserrat"/>
                <a:cs typeface="Montserrat"/>
              </a:rPr>
              <a:t>Contenance 30 à 50 ml</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Matériau translucide ou transparent</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Côtés et parois qui facilitent l’étiquetage </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Matériel combustible à usage unique </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Étanche avec bouchon à vis</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Large ouverture</a:t>
            </a:r>
            <a:endParaRPr/>
          </a:p>
          <a:p>
            <a:pPr marL="457200" lvl="0" indent="-228600" algn="l" rtl="0">
              <a:lnSpc>
                <a:spcPct val="100000"/>
              </a:lnSpc>
              <a:spcBef>
                <a:spcPts val="720"/>
              </a:spcBef>
              <a:spcAft>
                <a:spcPct val="0"/>
              </a:spcAft>
              <a:buSzPts val="1300"/>
              <a:buNone/>
            </a:pPr>
            <a:endParaRPr/>
          </a:p>
        </p:txBody>
      </p:sp>
      <p:sp>
        <p:nvSpPr>
          <p:cNvPr id="321" name="Google Shape;321;p6"/>
          <p:cNvSpPr txBox="1">
            <a:spLocks noGrp="1"/>
          </p:cNvSpPr>
          <p:nvPr>
            <p:ph type="body" idx="2"/>
          </p:nvPr>
        </p:nvSpPr>
        <p:spPr>
          <a:xfrm>
            <a:off x="4900625" y="1359876"/>
            <a:ext cx="3276600" cy="3089999"/>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ct val="0"/>
              </a:spcBef>
              <a:spcAft>
                <a:spcPct val="0"/>
              </a:spcAft>
              <a:buSzPts val="1300"/>
              <a:buChar char="●"/>
            </a:pPr>
            <a:r>
              <a:rPr lang="fr-FR" sz="1300" b="0" i="0" strike="noStrike" cap="none" spc="0" baseline="0">
                <a:solidFill>
                  <a:srgbClr val="00B050"/>
                </a:solidFill>
                <a:effectLst/>
                <a:latin typeface="Montserrat"/>
                <a:ea typeface="Montserrat"/>
                <a:cs typeface="Montserrat"/>
              </a:rPr>
              <a:t>Insérer une photo du récipient utilisé par le pays </a:t>
            </a:r>
            <a:endParaRPr/>
          </a:p>
        </p:txBody>
      </p:sp>
      <p:sp>
        <p:nvSpPr>
          <p:cNvPr id="322" name="Google Shape;322;p6"/>
          <p:cNvSpPr txBox="1">
            <a:spLocks noGrp="1"/>
          </p:cNvSpPr>
          <p:nvPr>
            <p:ph type="title"/>
          </p:nvPr>
        </p:nvSpPr>
        <p:spPr>
          <a:xfrm>
            <a:off x="689982" y="23166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1800" b="1" i="0" strike="noStrike" cap="none" spc="0" baseline="0" dirty="0">
                <a:solidFill>
                  <a:srgbClr val="FF6E68"/>
                </a:solidFill>
                <a:effectLst/>
                <a:latin typeface="Montserrat ExtraBold"/>
                <a:ea typeface="Montserrat ExtraBold"/>
                <a:cs typeface="Montserrat ExtraBold"/>
              </a:rPr>
              <a:t>RECUEIL D’ÉCHANTILLONS D’EXPECTORATIONS : SPÉCIFICATIONS DU RÉCIPIENT</a:t>
            </a:r>
            <a:br>
              <a:rPr sz="1800" dirty="0"/>
            </a:br>
            <a:br>
              <a:rPr sz="1800" dirty="0"/>
            </a:br>
            <a:r>
              <a:rPr lang="fr-FR" sz="1800" b="1" i="0" strike="noStrike" cap="none" spc="0" baseline="0" dirty="0">
                <a:solidFill>
                  <a:srgbClr val="00B050"/>
                </a:solidFill>
                <a:effectLst/>
                <a:latin typeface="Montserrat ExtraBold"/>
                <a:ea typeface="Montserrat ExtraBold"/>
                <a:cs typeface="Montserrat ExtraBold"/>
              </a:rPr>
              <a:t> À personnaliser par chaque pays </a:t>
            </a:r>
            <a:endParaRPr sz="1800" b="1" dirty="0">
              <a:solidFill>
                <a:srgbClr val="00B050"/>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7"/>
          <p:cNvSpPr txBox="1">
            <a:spLocks noGrp="1"/>
          </p:cNvSpPr>
          <p:nvPr>
            <p:ph type="body" idx="1"/>
          </p:nvPr>
        </p:nvSpPr>
        <p:spPr>
          <a:xfrm>
            <a:off x="259492" y="1166074"/>
            <a:ext cx="8439665" cy="3977425"/>
          </a:xfrm>
          <a:prstGeom prst="rect">
            <a:avLst/>
          </a:prstGeom>
          <a:noFill/>
          <a:ln>
            <a:noFill/>
          </a:ln>
        </p:spPr>
        <p:txBody>
          <a:bodyPr spcFirstLastPara="1" wrap="square" lIns="91425" tIns="91425" rIns="91425" bIns="91425" anchor="t" anchorCtr="0">
            <a:noAutofit/>
          </a:bodyPr>
          <a:lstStyle/>
          <a:p>
            <a:pPr marL="457200" lvl="0" indent="-304800" algn="l" rtl="0">
              <a:spcBef>
                <a:spcPts val="563"/>
              </a:spcBef>
              <a:spcAft>
                <a:spcPct val="0"/>
              </a:spcAft>
              <a:buSzPts val="1200"/>
              <a:buChar char="●"/>
            </a:pPr>
            <a:r>
              <a:rPr lang="fr-FR" sz="1600" b="0" i="0" strike="noStrike" cap="none" spc="0" baseline="0" dirty="0">
                <a:solidFill>
                  <a:srgbClr val="595959"/>
                </a:solidFill>
                <a:effectLst/>
                <a:latin typeface="Montserrat"/>
                <a:ea typeface="Montserrat"/>
                <a:cs typeface="Montserrat"/>
              </a:rPr>
              <a:t>Lors de la fourniture d’un échantillon d’expectorations, un patient peut produire des aérosols infectieux et par conséquent des précautions de biosécurité sont nécessaires :</a:t>
            </a:r>
            <a:endParaRPr dirty="0"/>
          </a:p>
          <a:p>
            <a:pPr marL="753283" lvl="1" indent="-251093">
              <a:spcBef>
                <a:spcPts val="1675"/>
              </a:spcBef>
            </a:pPr>
            <a:r>
              <a:rPr lang="fr-FR" sz="1600" b="0" i="0" strike="noStrike" cap="none" spc="0" baseline="0" dirty="0">
                <a:solidFill>
                  <a:srgbClr val="595959"/>
                </a:solidFill>
                <a:effectLst/>
                <a:latin typeface="Montserrat"/>
                <a:ea typeface="Montserrat"/>
                <a:cs typeface="Montserrat"/>
              </a:rPr>
              <a:t>Demandez au patient de se couvrir la bouche lorsqu’il tousse avant le prélèvement de l’échantillon. Lors de la collecte de l’échantillon, demandez-leur de tousser directement dans le contenant. </a:t>
            </a:r>
            <a:endParaRPr dirty="0"/>
          </a:p>
          <a:p>
            <a:pPr marL="753283" lvl="1" indent="-251093" algn="l" rtl="0">
              <a:lnSpc>
                <a:spcPct val="100000"/>
              </a:lnSpc>
              <a:spcBef>
                <a:spcPts val="1149"/>
              </a:spcBef>
              <a:spcAft>
                <a:spcPct val="0"/>
              </a:spcAft>
              <a:buSzPts val="1200"/>
              <a:buChar char="○"/>
            </a:pPr>
            <a:r>
              <a:rPr lang="fr-FR" sz="1600" b="0" i="0" strike="noStrike" cap="none" spc="0" baseline="0" dirty="0">
                <a:solidFill>
                  <a:srgbClr val="595959"/>
                </a:solidFill>
                <a:effectLst/>
                <a:latin typeface="Montserrat"/>
                <a:ea typeface="Montserrat"/>
                <a:cs typeface="Montserrat"/>
              </a:rPr>
              <a:t>Ne jamais recueillir d’expectorations dans le laboratoire</a:t>
            </a:r>
            <a:endParaRPr dirty="0"/>
          </a:p>
          <a:p>
            <a:pPr marL="753283" lvl="1" indent="-251093" algn="l" rtl="0">
              <a:lnSpc>
                <a:spcPct val="100000"/>
              </a:lnSpc>
              <a:spcBef>
                <a:spcPts val="1149"/>
              </a:spcBef>
              <a:spcAft>
                <a:spcPct val="0"/>
              </a:spcAft>
              <a:buSzPts val="1200"/>
              <a:buChar char="○"/>
            </a:pPr>
            <a:r>
              <a:rPr lang="fr-FR" sz="1600" b="0" i="0" strike="noStrike" cap="none" spc="0" baseline="0" dirty="0">
                <a:solidFill>
                  <a:srgbClr val="595959"/>
                </a:solidFill>
                <a:effectLst/>
                <a:latin typeface="Montserrat"/>
                <a:ea typeface="Montserrat"/>
                <a:cs typeface="Montserrat"/>
              </a:rPr>
              <a:t>Recueillir des expectorations loin des autres personnes dans un espace bien ventilé en suivant les directives du Programme national contre la tuberculose (PNT)</a:t>
            </a:r>
            <a:endParaRPr dirty="0"/>
          </a:p>
          <a:p>
            <a:pPr marL="753283" lvl="1" indent="-251093" algn="l" rtl="0">
              <a:lnSpc>
                <a:spcPct val="100000"/>
              </a:lnSpc>
              <a:spcBef>
                <a:spcPts val="1149"/>
              </a:spcBef>
              <a:spcAft>
                <a:spcPct val="0"/>
              </a:spcAft>
              <a:buSzPts val="1200"/>
              <a:buChar char="○"/>
            </a:pPr>
            <a:r>
              <a:rPr lang="fr-FR" sz="1600" b="0" i="0" strike="noStrike" cap="none" spc="0" baseline="0" dirty="0">
                <a:solidFill>
                  <a:srgbClr val="595959"/>
                </a:solidFill>
                <a:effectLst/>
                <a:latin typeface="Montserrat"/>
                <a:ea typeface="Montserrat"/>
                <a:cs typeface="Montserrat"/>
              </a:rPr>
              <a:t>Ne pas se tenir devant le patient pendant le recueil de l’échantillon !</a:t>
            </a:r>
            <a:endParaRPr dirty="0"/>
          </a:p>
          <a:p>
            <a:pPr marL="457200" lvl="0" indent="-228600" algn="l" rtl="0">
              <a:lnSpc>
                <a:spcPct val="100000"/>
              </a:lnSpc>
              <a:spcBef>
                <a:spcPts val="600"/>
              </a:spcBef>
              <a:spcAft>
                <a:spcPct val="0"/>
              </a:spcAft>
              <a:buSzPts val="1200"/>
              <a:buNone/>
            </a:pPr>
            <a:endParaRPr dirty="0"/>
          </a:p>
        </p:txBody>
      </p:sp>
      <p:sp>
        <p:nvSpPr>
          <p:cNvPr id="328" name="Google Shape;328;p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RECUEIL D’ÉCHANTILLONS D’EXPECTORATIONS : SÉCURITÉ</a:t>
            </a:r>
            <a:endParaRPr b="1"/>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8"/>
          <p:cNvSpPr txBox="1">
            <a:spLocks noGrp="1"/>
          </p:cNvSpPr>
          <p:nvPr>
            <p:ph type="body" idx="1"/>
          </p:nvPr>
        </p:nvSpPr>
        <p:spPr>
          <a:xfrm>
            <a:off x="705224" y="1289537"/>
            <a:ext cx="7951095" cy="3408937"/>
          </a:xfrm>
          <a:prstGeom prst="rect">
            <a:avLst/>
          </a:prstGeom>
          <a:noFill/>
          <a:ln>
            <a:noFill/>
          </a:ln>
        </p:spPr>
        <p:txBody>
          <a:bodyPr spcFirstLastPara="1" wrap="square" lIns="91425" tIns="91425" rIns="91425" bIns="91425" anchor="t" anchorCtr="0">
            <a:noAutofit/>
          </a:bodyPr>
          <a:lstStyle/>
          <a:p>
            <a:pPr marL="457200" lvl="0" indent="-304800" algn="l" rtl="0">
              <a:spcBef>
                <a:spcPct val="0"/>
              </a:spcBef>
              <a:spcAft>
                <a:spcPct val="0"/>
              </a:spcAft>
              <a:buSzPts val="1200"/>
              <a:buChar char="●"/>
            </a:pPr>
            <a:r>
              <a:rPr lang="fr-FR" sz="1400" b="0" i="0" strike="noStrike" cap="none" spc="0" baseline="0" dirty="0">
                <a:solidFill>
                  <a:srgbClr val="595959"/>
                </a:solidFill>
                <a:effectLst/>
                <a:latin typeface="Montserrat"/>
                <a:ea typeface="Montserrat"/>
                <a:cs typeface="Montserrat"/>
              </a:rPr>
              <a:t>Les sécrétions salivaires ou nasales ne sont pas satisfaisantes</a:t>
            </a:r>
            <a:endParaRPr dirty="0"/>
          </a:p>
          <a:p>
            <a:pPr marL="457200" lvl="0" indent="-304800" algn="l" rtl="0">
              <a:spcBef>
                <a:spcPts val="630"/>
              </a:spcBef>
              <a:spcAft>
                <a:spcPct val="0"/>
              </a:spcAft>
              <a:buSzPts val="1200"/>
              <a:buChar char="●"/>
            </a:pPr>
            <a:r>
              <a:rPr lang="fr-FR" sz="1400" b="0" i="0" strike="noStrike" cap="none" spc="0" baseline="0" dirty="0">
                <a:solidFill>
                  <a:srgbClr val="595959"/>
                </a:solidFill>
                <a:effectLst/>
                <a:latin typeface="Montserrat"/>
                <a:ea typeface="Montserrat"/>
                <a:cs typeface="Montserrat"/>
              </a:rPr>
              <a:t>Les échantillons ne doivent pas contenir d’aliments ou d’autres particules</a:t>
            </a:r>
            <a:endParaRPr sz="1400" dirty="0">
              <a:solidFill>
                <a:srgbClr val="595959"/>
              </a:solidFill>
            </a:endParaRPr>
          </a:p>
          <a:p>
            <a:pPr marL="457200" lvl="0" indent="-304800" algn="l" rtl="0">
              <a:spcBef>
                <a:spcPts val="630"/>
              </a:spcBef>
              <a:spcAft>
                <a:spcPct val="0"/>
              </a:spcAft>
              <a:buSzPts val="1200"/>
              <a:buChar char="●"/>
            </a:pPr>
            <a:r>
              <a:rPr lang="fr-FR" sz="1400" b="0" i="0" strike="noStrike" cap="none" spc="0" baseline="0" dirty="0">
                <a:solidFill>
                  <a:srgbClr val="595959"/>
                </a:solidFill>
                <a:effectLst/>
                <a:latin typeface="Montserrat"/>
                <a:ea typeface="Montserrat"/>
                <a:cs typeface="Montserrat"/>
              </a:rPr>
              <a:t>Les patients doivent être avisés de suivre les étapes suivantes pour produire le meilleur échantillon :</a:t>
            </a:r>
            <a:endParaRPr dirty="0"/>
          </a:p>
          <a:p>
            <a:pPr marL="989250" lvl="1" indent="-429073" algn="l" rtl="0">
              <a:spcBef>
                <a:spcPts val="1314"/>
              </a:spcBef>
              <a:spcAft>
                <a:spcPct val="0"/>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Lavez-vous la bouche avec de l’eau propre pour éliminer les aliments et les autres particules</a:t>
            </a:r>
            <a:endParaRPr dirty="0"/>
          </a:p>
          <a:p>
            <a:pPr marL="989250" lvl="1" indent="-429073" algn="l" rtl="0">
              <a:spcBef>
                <a:spcPts val="1128"/>
              </a:spcBef>
              <a:spcAft>
                <a:spcPct val="0"/>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Inspirez profondément 2 à 3 fois et expirez fortement à chaque fois</a:t>
            </a:r>
            <a:endParaRPr dirty="0"/>
          </a:p>
          <a:p>
            <a:pPr marL="989250" lvl="1" indent="-429073" algn="l" rtl="0">
              <a:spcBef>
                <a:spcPts val="1128"/>
              </a:spcBef>
              <a:spcAft>
                <a:spcPct val="0"/>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Toussez profondément à partir de la poitrine pour produire des expectorations</a:t>
            </a:r>
            <a:endParaRPr dirty="0"/>
          </a:p>
          <a:p>
            <a:pPr marL="989250" lvl="1" indent="-429073" algn="l" rtl="0">
              <a:spcBef>
                <a:spcPts val="1128"/>
              </a:spcBef>
              <a:spcAft>
                <a:spcPct val="0"/>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Placez le récipient ouvert à proximité de votre bouche pour recueillir l’échantillon ; ne répandez pas d’expectorations à l’extérieur du récipient</a:t>
            </a:r>
            <a:endParaRPr dirty="0"/>
          </a:p>
          <a:p>
            <a:pPr marL="989250" lvl="1" indent="-429073" algn="l" rtl="0">
              <a:spcBef>
                <a:spcPts val="1128"/>
              </a:spcBef>
              <a:spcAft>
                <a:spcPts val="1128"/>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Lavez-vous les mains après avoir recueilli l’échantillon</a:t>
            </a:r>
            <a:endParaRPr sz="1400" dirty="0"/>
          </a:p>
        </p:txBody>
      </p:sp>
      <p:sp>
        <p:nvSpPr>
          <p:cNvPr id="334" name="Google Shape;334;p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RECUEIL D’ÉCHANTILLONS D’EXPECTORATIONS : INSTRUCTIONS ET ÉDUCATION DES PATIENTS</a:t>
            </a:r>
            <a:endParaRPr b="1"/>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Objectifs d’apprentissage</a:t>
            </a:r>
            <a:endParaRPr/>
          </a:p>
        </p:txBody>
      </p:sp>
      <p:sp>
        <p:nvSpPr>
          <p:cNvPr id="310" name="Google Shape;310;p4"/>
          <p:cNvSpPr txBox="1">
            <a:spLocks noGrp="1"/>
          </p:cNvSpPr>
          <p:nvPr>
            <p:ph type="body" idx="1"/>
          </p:nvPr>
        </p:nvSpPr>
        <p:spPr>
          <a:xfrm>
            <a:off x="781049" y="1127777"/>
            <a:ext cx="8203293"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dirty="0">
                <a:solidFill>
                  <a:srgbClr val="000000"/>
                </a:solidFill>
                <a:effectLst/>
                <a:latin typeface="Montserrat"/>
                <a:ea typeface="Montserrat"/>
                <a:cs typeface="Montserrat"/>
              </a:rPr>
              <a:t>À la fin de ce module, les participants doivent être en mesure de :</a:t>
            </a:r>
            <a:endParaRPr dirty="0"/>
          </a:p>
          <a:p>
            <a:pPr marL="114300" lvl="0" indent="0" algn="l" rtl="0">
              <a:lnSpc>
                <a:spcPct val="100000"/>
              </a:lnSpc>
              <a:spcBef>
                <a:spcPct val="0"/>
              </a:spcBef>
              <a:spcAft>
                <a:spcPct val="0"/>
              </a:spcAft>
              <a:buSzPts val="1800"/>
              <a:buNone/>
            </a:pP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Démontrer les bonnes pratiques de biosécurité et les risques lors de la réalisation des tests </a:t>
            </a:r>
            <a:r>
              <a:rPr lang="fr-FR" sz="1800" b="0" i="0" strike="noStrike" cap="none" spc="0" baseline="0" dirty="0" err="1">
                <a:solidFill>
                  <a:srgbClr val="000000"/>
                </a:solidFill>
                <a:effectLst/>
                <a:latin typeface="Montserrat"/>
                <a:ea typeface="Montserrat"/>
                <a:cs typeface="Montserrat"/>
              </a:rPr>
              <a:t>Truenat</a:t>
            </a:r>
            <a:endParaRPr lang="fr-FR" sz="1800" b="0" i="0" strike="noStrike" cap="none" spc="0" baseline="0" dirty="0">
              <a:solidFill>
                <a:srgbClr val="000000"/>
              </a:solidFill>
              <a:effectLst/>
              <a:latin typeface="Montserrat"/>
              <a:ea typeface="Montserrat"/>
              <a:cs typeface="Montserrat"/>
            </a:endParaRPr>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Énumérer l’équipement nécessaire pour recueillir un échantillon d’expectoration de qualité</a:t>
            </a: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Énumérer les étapes pour recueillir un échantillon d’expectoration de qualité</a:t>
            </a: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Énumérer les étapes de conditionnement des échantillons d’expectoration</a:t>
            </a: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Décrire les exigences de conservation pour les échantillons recueillis</a:t>
            </a: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Comprendre le processus de transfert des échantillons</a:t>
            </a:r>
            <a:endParaRPr dirty="0"/>
          </a:p>
          <a:p>
            <a:pPr marL="114300" lvl="0" indent="0" algn="l" rtl="0">
              <a:lnSpc>
                <a:spcPct val="100000"/>
              </a:lnSpc>
              <a:spcBef>
                <a:spcPct val="0"/>
              </a:spcBef>
              <a:spcAft>
                <a:spcPct val="0"/>
              </a:spcAft>
              <a:buSzPts val="1800"/>
              <a:buNone/>
            </a:pPr>
            <a:endParaRPr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9"/>
          <p:cNvSpPr txBox="1">
            <a:spLocks noGrp="1"/>
          </p:cNvSpPr>
          <p:nvPr>
            <p:ph type="body" idx="1"/>
          </p:nvPr>
        </p:nvSpPr>
        <p:spPr>
          <a:xfrm>
            <a:off x="486393" y="756883"/>
            <a:ext cx="8438775" cy="1906488"/>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600"/>
              </a:spcBef>
              <a:spcAft>
                <a:spcPct val="0"/>
              </a:spcAft>
              <a:buSzPts val="1200"/>
              <a:buChar char="●"/>
            </a:pPr>
            <a:r>
              <a:rPr lang="fr-FR" sz="1200" b="0" i="0" strike="noStrike" cap="none" spc="0" baseline="0">
                <a:solidFill>
                  <a:srgbClr val="595959"/>
                </a:solidFill>
                <a:effectLst/>
                <a:latin typeface="Montserrat"/>
                <a:ea typeface="Montserrat"/>
                <a:cs typeface="Montserrat"/>
              </a:rPr>
              <a:t>L’obtention d’une quantité adéquate d’expectorations de bonne qualité est essentielle pour garantir des résultats de test précis</a:t>
            </a:r>
            <a:endParaRPr/>
          </a:p>
          <a:p>
            <a:pPr marL="457200" lvl="0" indent="-304800" algn="l" rtl="0">
              <a:lnSpc>
                <a:spcPct val="100000"/>
              </a:lnSpc>
              <a:spcBef>
                <a:spcPts val="600"/>
              </a:spcBef>
              <a:spcAft>
                <a:spcPct val="0"/>
              </a:spcAft>
              <a:buSzPts val="1200"/>
              <a:buChar char="●"/>
            </a:pPr>
            <a:r>
              <a:rPr lang="fr-FR" sz="1200" b="0" i="0" strike="noStrike" cap="none" spc="0" baseline="0">
                <a:solidFill>
                  <a:srgbClr val="666666"/>
                </a:solidFill>
                <a:effectLst/>
                <a:latin typeface="Montserrat"/>
                <a:ea typeface="Montserrat"/>
                <a:cs typeface="Montserrat"/>
              </a:rPr>
              <a:t>Des échantillons d’expectorations induits ou de crachats expectorés peuvent être utilisés</a:t>
            </a:r>
            <a:endParaRPr/>
          </a:p>
          <a:p>
            <a:pPr marL="457200" lvl="0" indent="-304800" algn="l" rtl="0">
              <a:lnSpc>
                <a:spcPct val="100000"/>
              </a:lnSpc>
              <a:spcBef>
                <a:spcPts val="600"/>
              </a:spcBef>
              <a:spcAft>
                <a:spcPct val="0"/>
              </a:spcAft>
              <a:buSzPts val="1200"/>
              <a:buChar char="●"/>
            </a:pPr>
            <a:r>
              <a:rPr lang="fr-FR" sz="1200" b="0" i="0" strike="noStrike" cap="none" spc="0" baseline="0">
                <a:solidFill>
                  <a:srgbClr val="666666"/>
                </a:solidFill>
                <a:effectLst/>
                <a:latin typeface="Montserrat"/>
                <a:ea typeface="Montserrat"/>
                <a:cs typeface="Montserrat"/>
              </a:rPr>
              <a:t>Des échantillons d’expectorations ponctuels et recueillis le matin peuvent être prélevés chez chaque patient</a:t>
            </a:r>
            <a:endParaRPr/>
          </a:p>
          <a:p>
            <a:pPr marL="457200" lvl="0" indent="-304800" algn="l" rtl="0">
              <a:lnSpc>
                <a:spcPct val="100000"/>
              </a:lnSpc>
              <a:spcBef>
                <a:spcPts val="600"/>
              </a:spcBef>
              <a:spcAft>
                <a:spcPct val="0"/>
              </a:spcAft>
              <a:buSzPts val="1200"/>
              <a:buChar char="●"/>
            </a:pPr>
            <a:r>
              <a:rPr lang="fr-FR" sz="1200" b="0" i="0" strike="noStrike" cap="none" spc="0" baseline="0">
                <a:solidFill>
                  <a:srgbClr val="666666"/>
                </a:solidFill>
                <a:effectLst/>
                <a:latin typeface="Montserrat"/>
                <a:ea typeface="Montserrat"/>
                <a:cs typeface="Montserrat"/>
              </a:rPr>
              <a:t>L’algorithme proposé décrit le recueil d’au moins un échantillon initial à utiliser pour le test Truenat et le recueil d’échantillons supplémentaires selon les besoins</a:t>
            </a:r>
            <a:endParaRPr>
              <a:solidFill>
                <a:srgbClr val="666666"/>
              </a:solidFill>
            </a:endParaRPr>
          </a:p>
          <a:p>
            <a:pPr marL="457200" lvl="0" indent="-304800" algn="l" rtl="0">
              <a:lnSpc>
                <a:spcPct val="100000"/>
              </a:lnSpc>
              <a:spcBef>
                <a:spcPts val="600"/>
              </a:spcBef>
              <a:spcAft>
                <a:spcPct val="0"/>
              </a:spcAft>
              <a:buSzPts val="1200"/>
              <a:buChar char="●"/>
            </a:pPr>
            <a:r>
              <a:rPr lang="fr-FR" sz="1200" b="0" i="0" strike="noStrike" cap="none" spc="0" baseline="0">
                <a:solidFill>
                  <a:srgbClr val="595959"/>
                </a:solidFill>
                <a:effectLst/>
                <a:latin typeface="Montserrat"/>
                <a:ea typeface="Montserrat"/>
                <a:cs typeface="Montserrat"/>
              </a:rPr>
              <a:t>Pour de meilleurs résultats, obtenir &gt; 1 ml d’expectorations purulentes/mucoïdes (voir ci-dessous)</a:t>
            </a:r>
            <a:endParaRPr/>
          </a:p>
          <a:p>
            <a:pPr marL="152400" lvl="0" indent="0" algn="l" rtl="0">
              <a:lnSpc>
                <a:spcPct val="80000"/>
              </a:lnSpc>
              <a:spcBef>
                <a:spcPts val="563"/>
              </a:spcBef>
              <a:spcAft>
                <a:spcPct val="0"/>
              </a:spcAft>
              <a:buSzPts val="1200"/>
              <a:buNone/>
            </a:pPr>
            <a:endParaRPr sz="1400">
              <a:solidFill>
                <a:srgbClr val="595959"/>
              </a:solidFill>
            </a:endParaRPr>
          </a:p>
          <a:p>
            <a:pPr marL="457200" lvl="0" indent="-228600" algn="l" rtl="0">
              <a:lnSpc>
                <a:spcPct val="80000"/>
              </a:lnSpc>
              <a:spcBef>
                <a:spcPts val="1689"/>
              </a:spcBef>
              <a:spcAft>
                <a:spcPct val="0"/>
              </a:spcAft>
              <a:buSzPts val="1200"/>
              <a:buNone/>
            </a:pPr>
            <a:endParaRPr sz="1400">
              <a:solidFill>
                <a:srgbClr val="595959"/>
              </a:solidFill>
            </a:endParaRPr>
          </a:p>
          <a:p>
            <a:pPr marL="457200" lvl="0" indent="-228600" algn="l" rtl="0">
              <a:lnSpc>
                <a:spcPct val="80000"/>
              </a:lnSpc>
              <a:spcBef>
                <a:spcPts val="1689"/>
              </a:spcBef>
              <a:spcAft>
                <a:spcPct val="0"/>
              </a:spcAft>
              <a:buSzPts val="1200"/>
              <a:buNone/>
            </a:pPr>
            <a:endParaRPr sz="1400">
              <a:solidFill>
                <a:srgbClr val="595959"/>
              </a:solidFill>
            </a:endParaRPr>
          </a:p>
          <a:p>
            <a:pPr marL="457200" lvl="0" indent="-228600" algn="l" rtl="0">
              <a:lnSpc>
                <a:spcPct val="80000"/>
              </a:lnSpc>
              <a:spcBef>
                <a:spcPts val="1689"/>
              </a:spcBef>
              <a:spcAft>
                <a:spcPct val="0"/>
              </a:spcAft>
              <a:buSzPts val="1200"/>
              <a:buNone/>
            </a:pPr>
            <a:endParaRPr sz="1400">
              <a:solidFill>
                <a:srgbClr val="595959"/>
              </a:solidFill>
            </a:endParaRPr>
          </a:p>
          <a:p>
            <a:pPr marL="457200" lvl="0" indent="-228600" algn="l" rtl="0">
              <a:lnSpc>
                <a:spcPct val="80000"/>
              </a:lnSpc>
              <a:spcBef>
                <a:spcPts val="1689"/>
              </a:spcBef>
              <a:spcAft>
                <a:spcPct val="0"/>
              </a:spcAft>
              <a:buSzPts val="1200"/>
              <a:buNone/>
            </a:pPr>
            <a:endParaRPr sz="1400">
              <a:solidFill>
                <a:srgbClr val="595959"/>
              </a:solidFill>
            </a:endParaRPr>
          </a:p>
          <a:p>
            <a:pPr marL="457200" lvl="0" indent="-228600" algn="l" rtl="0">
              <a:lnSpc>
                <a:spcPct val="100000"/>
              </a:lnSpc>
              <a:spcBef>
                <a:spcPts val="1126"/>
              </a:spcBef>
              <a:spcAft>
                <a:spcPct val="0"/>
              </a:spcAft>
              <a:buSzPts val="1200"/>
              <a:buNone/>
            </a:pPr>
            <a:endParaRPr/>
          </a:p>
        </p:txBody>
      </p:sp>
      <p:sp>
        <p:nvSpPr>
          <p:cNvPr id="340" name="Google Shape;340;p9"/>
          <p:cNvSpPr txBox="1">
            <a:spLocks noGrp="1"/>
          </p:cNvSpPr>
          <p:nvPr>
            <p:ph type="title"/>
          </p:nvPr>
        </p:nvSpPr>
        <p:spPr>
          <a:xfrm>
            <a:off x="705222" y="205898"/>
            <a:ext cx="8111100" cy="55098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RECUEIL D’UN ÉCHANTILLON DE BONNE QUALITÉ</a:t>
            </a:r>
            <a:endParaRPr b="1"/>
          </a:p>
        </p:txBody>
      </p:sp>
      <p:pic>
        <p:nvPicPr>
          <p:cNvPr id="341" name="Google Shape;341;p9" descr="P10_purulent"/>
          <p:cNvPicPr preferRelativeResize="0"/>
          <p:nvPr/>
        </p:nvPicPr>
        <p:blipFill>
          <a:blip r:embed="rId3">
            <a:alphaModFix/>
          </a:blip>
          <a:stretch>
            <a:fillRect/>
          </a:stretch>
        </p:blipFill>
        <p:spPr>
          <a:xfrm>
            <a:off x="653856" y="3099451"/>
            <a:ext cx="2242597" cy="1742179"/>
          </a:xfrm>
          <a:prstGeom prst="rect">
            <a:avLst/>
          </a:prstGeom>
          <a:noFill/>
          <a:ln>
            <a:noFill/>
          </a:ln>
        </p:spPr>
      </p:pic>
      <p:sp>
        <p:nvSpPr>
          <p:cNvPr id="342" name="Google Shape;342;p9"/>
          <p:cNvSpPr txBox="1"/>
          <p:nvPr/>
        </p:nvSpPr>
        <p:spPr>
          <a:xfrm>
            <a:off x="539262" y="2791674"/>
            <a:ext cx="2555630" cy="304760"/>
          </a:xfrm>
          <a:prstGeom prst="rect">
            <a:avLst/>
          </a:prstGeom>
          <a:noFill/>
          <a:ln>
            <a:noFill/>
          </a:ln>
        </p:spPr>
        <p:txBody>
          <a:bodyPr spcFirstLastPara="1" wrap="square" lIns="91425" tIns="45700" rIns="91425" bIns="45700" anchor="t" anchorCtr="0">
            <a:spAutoFit/>
          </a:bodyPr>
          <a:lstStyle/>
          <a:p>
            <a:pPr marL="366499" marR="0" lvl="0" indent="-366499" algn="ctr" rtl="0">
              <a:lnSpc>
                <a:spcPct val="100000"/>
              </a:lnSpc>
              <a:spcBef>
                <a:spcPct val="0"/>
              </a:spcBef>
              <a:spcAft>
                <a:spcPct val="0"/>
              </a:spcAft>
              <a:buNone/>
            </a:pPr>
            <a:r>
              <a:rPr lang="fr-FR" sz="1400" b="1" i="0" strike="noStrike" cap="none" spc="0" baseline="0">
                <a:solidFill>
                  <a:srgbClr val="595959"/>
                </a:solidFill>
                <a:effectLst/>
                <a:latin typeface="Montserrat"/>
                <a:ea typeface="Montserrat"/>
                <a:cs typeface="Montserrat"/>
              </a:rPr>
              <a:t>Purulent</a:t>
            </a:r>
            <a:endParaRPr/>
          </a:p>
        </p:txBody>
      </p:sp>
      <p:pic>
        <p:nvPicPr>
          <p:cNvPr id="343" name="Google Shape;343;p9" descr="P10_mucoid"/>
          <p:cNvPicPr preferRelativeResize="0"/>
          <p:nvPr/>
        </p:nvPicPr>
        <p:blipFill>
          <a:blip r:embed="rId4">
            <a:alphaModFix/>
          </a:blip>
          <a:stretch>
            <a:fillRect/>
          </a:stretch>
        </p:blipFill>
        <p:spPr>
          <a:xfrm>
            <a:off x="3754289" y="3099451"/>
            <a:ext cx="2242597" cy="1742180"/>
          </a:xfrm>
          <a:prstGeom prst="rect">
            <a:avLst/>
          </a:prstGeom>
          <a:noFill/>
          <a:ln>
            <a:noFill/>
          </a:ln>
        </p:spPr>
      </p:pic>
      <p:pic>
        <p:nvPicPr>
          <p:cNvPr id="344" name="Google Shape;344;p9" descr="P10_bloodstained"/>
          <p:cNvPicPr preferRelativeResize="0"/>
          <p:nvPr/>
        </p:nvPicPr>
        <p:blipFill>
          <a:blip r:embed="rId5">
            <a:alphaModFix/>
          </a:blip>
          <a:stretch>
            <a:fillRect/>
          </a:stretch>
        </p:blipFill>
        <p:spPr>
          <a:xfrm>
            <a:off x="6901403" y="3099452"/>
            <a:ext cx="2242597" cy="1742180"/>
          </a:xfrm>
          <a:prstGeom prst="rect">
            <a:avLst/>
          </a:prstGeom>
          <a:noFill/>
          <a:ln>
            <a:noFill/>
          </a:ln>
        </p:spPr>
      </p:pic>
      <p:sp>
        <p:nvSpPr>
          <p:cNvPr id="345" name="Google Shape;345;p9"/>
          <p:cNvSpPr txBox="1"/>
          <p:nvPr/>
        </p:nvSpPr>
        <p:spPr>
          <a:xfrm>
            <a:off x="5996886" y="4864744"/>
            <a:ext cx="313380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None/>
            </a:pPr>
            <a:r>
              <a:rPr lang="fr-FR" sz="1400" b="0" i="0" strike="noStrike" cap="none" spc="0" baseline="0" dirty="0">
                <a:solidFill>
                  <a:srgbClr val="DC1F26"/>
                </a:solidFill>
                <a:effectLst/>
                <a:latin typeface="Calibri"/>
                <a:ea typeface="Calibri"/>
                <a:cs typeface="Calibri"/>
              </a:rPr>
              <a:t>Provenance des photos : A. van </a:t>
            </a:r>
            <a:r>
              <a:rPr lang="fr-FR" sz="1400" b="0" i="0" strike="noStrike" cap="none" spc="0" baseline="0" dirty="0" err="1">
                <a:solidFill>
                  <a:srgbClr val="DC1F26"/>
                </a:solidFill>
                <a:effectLst/>
                <a:latin typeface="Calibri"/>
                <a:ea typeface="Calibri"/>
                <a:cs typeface="Calibri"/>
              </a:rPr>
              <a:t>Deun</a:t>
            </a:r>
            <a:r>
              <a:rPr lang="fr-FR" sz="1400" b="0" i="0" strike="noStrike" cap="none" spc="0" baseline="0" dirty="0">
                <a:solidFill>
                  <a:srgbClr val="DC1F26"/>
                </a:solidFill>
                <a:effectLst/>
                <a:latin typeface="Calibri"/>
                <a:ea typeface="Calibri"/>
                <a:cs typeface="Calibri"/>
              </a:rPr>
              <a:t> </a:t>
            </a:r>
            <a:endParaRPr dirty="0"/>
          </a:p>
        </p:txBody>
      </p:sp>
      <p:sp>
        <p:nvSpPr>
          <p:cNvPr id="346" name="Google Shape;346;p9"/>
          <p:cNvSpPr txBox="1"/>
          <p:nvPr/>
        </p:nvSpPr>
        <p:spPr>
          <a:xfrm>
            <a:off x="3597772" y="2796605"/>
            <a:ext cx="2555630" cy="304760"/>
          </a:xfrm>
          <a:prstGeom prst="rect">
            <a:avLst/>
          </a:prstGeom>
          <a:noFill/>
          <a:ln>
            <a:noFill/>
          </a:ln>
        </p:spPr>
        <p:txBody>
          <a:bodyPr spcFirstLastPara="1" wrap="square" lIns="91425" tIns="45700" rIns="91425" bIns="45700" anchor="t" anchorCtr="0">
            <a:spAutoFit/>
          </a:bodyPr>
          <a:lstStyle/>
          <a:p>
            <a:pPr marL="366499" marR="0" lvl="0" indent="-366499" algn="ctr" rtl="0">
              <a:lnSpc>
                <a:spcPct val="100000"/>
              </a:lnSpc>
              <a:spcBef>
                <a:spcPct val="0"/>
              </a:spcBef>
              <a:spcAft>
                <a:spcPct val="0"/>
              </a:spcAft>
              <a:buNone/>
            </a:pPr>
            <a:r>
              <a:rPr lang="fr-FR" sz="1400" b="1" i="0" strike="noStrike" cap="none" spc="0" baseline="0">
                <a:solidFill>
                  <a:srgbClr val="595959"/>
                </a:solidFill>
                <a:effectLst/>
                <a:latin typeface="Montserrat"/>
                <a:ea typeface="Montserrat"/>
                <a:cs typeface="Montserrat"/>
              </a:rPr>
              <a:t>Mucoïde</a:t>
            </a:r>
            <a:endParaRPr/>
          </a:p>
        </p:txBody>
      </p:sp>
      <p:sp>
        <p:nvSpPr>
          <p:cNvPr id="347" name="Google Shape;347;p9"/>
          <p:cNvSpPr txBox="1"/>
          <p:nvPr/>
        </p:nvSpPr>
        <p:spPr>
          <a:xfrm>
            <a:off x="6656282" y="2802560"/>
            <a:ext cx="2555630" cy="304760"/>
          </a:xfrm>
          <a:prstGeom prst="rect">
            <a:avLst/>
          </a:prstGeom>
          <a:noFill/>
          <a:ln>
            <a:noFill/>
          </a:ln>
        </p:spPr>
        <p:txBody>
          <a:bodyPr spcFirstLastPara="1" wrap="square" lIns="91425" tIns="45700" rIns="91425" bIns="45700" anchor="t" anchorCtr="0">
            <a:spAutoFit/>
          </a:bodyPr>
          <a:lstStyle/>
          <a:p>
            <a:pPr marL="366499" marR="0" lvl="0" indent="-366499" algn="ctr" rtl="0">
              <a:lnSpc>
                <a:spcPct val="100000"/>
              </a:lnSpc>
              <a:spcBef>
                <a:spcPct val="0"/>
              </a:spcBef>
              <a:spcAft>
                <a:spcPct val="0"/>
              </a:spcAft>
              <a:buNone/>
            </a:pPr>
            <a:r>
              <a:rPr lang="fr-FR" sz="1400" b="1" i="0" strike="noStrike" cap="none" spc="0" baseline="0">
                <a:solidFill>
                  <a:srgbClr val="595959"/>
                </a:solidFill>
                <a:effectLst/>
                <a:latin typeface="Montserrat"/>
                <a:ea typeface="Montserrat"/>
                <a:cs typeface="Montserrat"/>
              </a:rPr>
              <a:t>Sanguinolent</a:t>
            </a:r>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0"/>
          <p:cNvSpPr txBox="1">
            <a:spLocks noGrp="1"/>
          </p:cNvSpPr>
          <p:nvPr>
            <p:ph type="body" idx="1"/>
          </p:nvPr>
        </p:nvSpPr>
        <p:spPr>
          <a:xfrm>
            <a:off x="862073" y="1251438"/>
            <a:ext cx="7138500" cy="30789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ct val="0"/>
              </a:spcBef>
              <a:spcAft>
                <a:spcPct val="0"/>
              </a:spcAft>
              <a:buSzPts val="1200"/>
              <a:buChar char="●"/>
            </a:pPr>
            <a:r>
              <a:rPr lang="fr-FR" sz="1600" b="0" i="0" strike="noStrike" cap="none" spc="0" baseline="0">
                <a:solidFill>
                  <a:srgbClr val="595959"/>
                </a:solidFill>
                <a:effectLst/>
                <a:latin typeface="Montserrat"/>
                <a:ea typeface="Montserrat"/>
                <a:cs typeface="Montserrat"/>
              </a:rPr>
              <a:t>Des échantillons de mauvaise qualité donneront des résultats de mauvaise qualité</a:t>
            </a:r>
            <a:endParaRPr/>
          </a:p>
          <a:p>
            <a:pPr marL="457200" lvl="0" indent="-228600" algn="l" rtl="0">
              <a:lnSpc>
                <a:spcPct val="100000"/>
              </a:lnSpc>
              <a:spcBef>
                <a:spcPct val="0"/>
              </a:spcBef>
              <a:spcAft>
                <a:spcPct val="0"/>
              </a:spcAft>
              <a:buSzPts val="1200"/>
              <a:buNone/>
            </a:pPr>
            <a:endParaRPr/>
          </a:p>
          <a:p>
            <a:pPr marL="457200" lvl="0" indent="-228600" algn="l" rtl="0">
              <a:lnSpc>
                <a:spcPct val="100000"/>
              </a:lnSpc>
              <a:spcBef>
                <a:spcPct val="0"/>
              </a:spcBef>
              <a:spcAft>
                <a:spcPct val="0"/>
              </a:spcAft>
              <a:buSzPts val="1200"/>
              <a:buNone/>
            </a:pPr>
            <a:endParaRPr/>
          </a:p>
          <a:p>
            <a:pPr marL="457200" lvl="0" indent="-228600" algn="l" rtl="0">
              <a:lnSpc>
                <a:spcPct val="100000"/>
              </a:lnSpc>
              <a:spcBef>
                <a:spcPct val="0"/>
              </a:spcBef>
              <a:spcAft>
                <a:spcPct val="0"/>
              </a:spcAft>
              <a:buSzPts val="1200"/>
              <a:buNone/>
            </a:pPr>
            <a:endParaRPr/>
          </a:p>
        </p:txBody>
      </p:sp>
      <p:sp>
        <p:nvSpPr>
          <p:cNvPr id="353" name="Google Shape;353;p1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RECUEIL D’ÉCHANTILLONS D’EXPECTORATIONS : MAUVAISE QUALITÉ</a:t>
            </a:r>
            <a:endParaRPr b="1"/>
          </a:p>
        </p:txBody>
      </p:sp>
      <p:pic>
        <p:nvPicPr>
          <p:cNvPr id="354" name="Google Shape;354;p10" descr="P10_poor"/>
          <p:cNvPicPr preferRelativeResize="0"/>
          <p:nvPr/>
        </p:nvPicPr>
        <p:blipFill>
          <a:blip r:embed="rId3">
            <a:alphaModFix/>
          </a:blip>
          <a:stretch>
            <a:fillRect/>
          </a:stretch>
        </p:blipFill>
        <p:spPr>
          <a:xfrm>
            <a:off x="2332893" y="1922585"/>
            <a:ext cx="2649416" cy="1969477"/>
          </a:xfrm>
          <a:prstGeom prst="rect">
            <a:avLst/>
          </a:prstGeom>
          <a:noFill/>
          <a:ln>
            <a:noFill/>
          </a:ln>
        </p:spPr>
      </p:pic>
      <p:sp>
        <p:nvSpPr>
          <p:cNvPr id="355" name="Google Shape;355;p10"/>
          <p:cNvSpPr txBox="1"/>
          <p:nvPr/>
        </p:nvSpPr>
        <p:spPr>
          <a:xfrm>
            <a:off x="5099537" y="2571748"/>
            <a:ext cx="3716785" cy="432776"/>
          </a:xfrm>
          <a:prstGeom prst="rect">
            <a:avLst/>
          </a:prstGeom>
          <a:noFill/>
          <a:ln>
            <a:noFill/>
          </a:ln>
        </p:spPr>
        <p:txBody>
          <a:bodyPr spcFirstLastPara="1" wrap="square" lIns="91425" tIns="45700" rIns="91425" bIns="45700" anchor="t" anchorCtr="0">
            <a:spAutoFit/>
          </a:bodyPr>
          <a:lstStyle/>
          <a:p>
            <a:pPr marL="366499" marR="0" lvl="0" indent="-366499" algn="ctr" rtl="0">
              <a:lnSpc>
                <a:spcPct val="80000"/>
              </a:lnSpc>
              <a:spcBef>
                <a:spcPct val="0"/>
              </a:spcBef>
              <a:spcAft>
                <a:spcPct val="0"/>
              </a:spcAft>
              <a:buNone/>
            </a:pPr>
            <a:r>
              <a:rPr lang="fr-FR" sz="1400" b="1" i="0" strike="noStrike" cap="none" spc="0" baseline="0">
                <a:solidFill>
                  <a:srgbClr val="595959"/>
                </a:solidFill>
                <a:effectLst/>
                <a:latin typeface="Montserrat"/>
                <a:ea typeface="Montserrat"/>
                <a:cs typeface="Montserrat"/>
              </a:rPr>
              <a:t>Échantillon salivaire</a:t>
            </a:r>
            <a:r>
              <a:rPr lang="fr-FR" sz="1400" b="0" i="0" strike="noStrike" cap="none" spc="0" baseline="0">
                <a:solidFill>
                  <a:srgbClr val="595959"/>
                </a:solidFill>
                <a:effectLst/>
                <a:latin typeface="Montserrat"/>
                <a:ea typeface="Montserrat"/>
                <a:cs typeface="Montserrat"/>
              </a:rPr>
              <a:t> (fluide, aqueux ou composé principalement de bulles)</a:t>
            </a:r>
            <a:endParaRPr sz="1400" b="1" i="0" u="none" strike="noStrike" cap="none">
              <a:solidFill>
                <a:srgbClr val="595959"/>
              </a:solidFill>
              <a:latin typeface="Montserrat"/>
              <a:ea typeface="Montserrat"/>
              <a:cs typeface="Montserrat"/>
              <a:sym typeface="Montserrat"/>
            </a:endParaRPr>
          </a:p>
        </p:txBody>
      </p:sp>
      <p:sp>
        <p:nvSpPr>
          <p:cNvPr id="356" name="Google Shape;356;p10"/>
          <p:cNvSpPr txBox="1"/>
          <p:nvPr/>
        </p:nvSpPr>
        <p:spPr>
          <a:xfrm flipH="1">
            <a:off x="6822829" y="4516377"/>
            <a:ext cx="2239106" cy="5181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None/>
            </a:pPr>
            <a:r>
              <a:rPr lang="fr-FR" sz="1400" b="0" i="0" strike="noStrike" cap="none" spc="0" baseline="0">
                <a:solidFill>
                  <a:srgbClr val="DC1F26"/>
                </a:solidFill>
                <a:effectLst/>
                <a:latin typeface="Calibri"/>
                <a:ea typeface="Calibri"/>
                <a:cs typeface="Calibri"/>
              </a:rPr>
              <a:t>Provenance des photos : A. van Deun </a:t>
            </a:r>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1"/>
          <p:cNvSpPr txBox="1">
            <a:spLocks noGrp="1"/>
          </p:cNvSpPr>
          <p:nvPr>
            <p:ph type="body" idx="1"/>
          </p:nvPr>
        </p:nvSpPr>
        <p:spPr>
          <a:xfrm>
            <a:off x="705224" y="1166075"/>
            <a:ext cx="7611461" cy="30789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ct val="0"/>
              </a:spcBef>
              <a:spcAft>
                <a:spcPct val="0"/>
              </a:spcAft>
              <a:buSzPts val="1200"/>
              <a:buChar char="●"/>
            </a:pPr>
            <a:r>
              <a:rPr lang="fr-FR" sz="1800" b="0" i="0" strike="noStrike" cap="none" spc="0" baseline="0">
                <a:solidFill>
                  <a:srgbClr val="595959"/>
                </a:solidFill>
                <a:effectLst/>
                <a:latin typeface="Montserrat"/>
                <a:ea typeface="Montserrat"/>
                <a:cs typeface="Montserrat"/>
              </a:rPr>
              <a:t>Étiquetez le récipient avec le nom du patient, le numéro d’identification et la date du recueil</a:t>
            </a:r>
            <a:endParaRPr/>
          </a:p>
          <a:p>
            <a:pPr marL="457200" lvl="0" indent="-304800" algn="l" rtl="0">
              <a:lnSpc>
                <a:spcPct val="100000"/>
              </a:lnSpc>
              <a:spcBef>
                <a:spcPts val="600"/>
              </a:spcBef>
              <a:spcAft>
                <a:spcPct val="0"/>
              </a:spcAft>
              <a:buSzPts val="1200"/>
              <a:buChar char="●"/>
            </a:pPr>
            <a:r>
              <a:rPr lang="fr-FR" sz="1800" b="0" i="0" strike="noStrike" cap="none" spc="0" baseline="0">
                <a:solidFill>
                  <a:srgbClr val="595959"/>
                </a:solidFill>
                <a:effectLst/>
                <a:latin typeface="Montserrat"/>
                <a:ea typeface="Montserrat"/>
                <a:cs typeface="Montserrat"/>
              </a:rPr>
              <a:t>Étiquetez les faces extérieures du récipient avec de l’encre permanente</a:t>
            </a:r>
            <a:endParaRPr/>
          </a:p>
          <a:p>
            <a:pPr marL="457200" lvl="0" indent="-304800" algn="l" rtl="0">
              <a:lnSpc>
                <a:spcPct val="100000"/>
              </a:lnSpc>
              <a:spcBef>
                <a:spcPts val="600"/>
              </a:spcBef>
              <a:spcAft>
                <a:spcPct val="0"/>
              </a:spcAft>
              <a:buSzPts val="1200"/>
              <a:buChar char="●"/>
            </a:pPr>
            <a:r>
              <a:rPr lang="fr-FR" sz="1800" b="0" i="0" strike="noStrike" cap="none" spc="0" baseline="0">
                <a:solidFill>
                  <a:srgbClr val="595959"/>
                </a:solidFill>
                <a:effectLst/>
                <a:latin typeface="Montserrat"/>
                <a:ea typeface="Montserrat"/>
                <a:cs typeface="Montserrat"/>
              </a:rPr>
              <a:t>Ne jamais étiqueter le couvercle</a:t>
            </a:r>
            <a:endParaRPr/>
          </a:p>
          <a:p>
            <a:pPr marL="457200" lvl="0" indent="-304800" algn="l" rtl="0">
              <a:lnSpc>
                <a:spcPct val="100000"/>
              </a:lnSpc>
              <a:spcBef>
                <a:spcPts val="600"/>
              </a:spcBef>
              <a:spcAft>
                <a:spcPct val="0"/>
              </a:spcAft>
              <a:buSzPts val="1200"/>
              <a:buChar char="●"/>
            </a:pPr>
            <a:r>
              <a:rPr lang="fr-FR" sz="1800" b="0" i="0" strike="noStrike" cap="none" spc="0" baseline="0">
                <a:solidFill>
                  <a:srgbClr val="595959"/>
                </a:solidFill>
                <a:effectLst/>
                <a:latin typeface="Montserrat"/>
                <a:ea typeface="Montserrat"/>
                <a:cs typeface="Montserrat"/>
              </a:rPr>
              <a:t>Remplissez le formulaire de demande d’analyses de laboratoire conformément aux directives du programme national contre la tuberculose (PNT) pour le pays </a:t>
            </a:r>
            <a:endParaRPr/>
          </a:p>
          <a:p>
            <a:pPr marL="457200" lvl="0" indent="-304800" algn="l" rtl="0">
              <a:lnSpc>
                <a:spcPct val="100000"/>
              </a:lnSpc>
              <a:spcBef>
                <a:spcPts val="600"/>
              </a:spcBef>
              <a:spcAft>
                <a:spcPct val="0"/>
              </a:spcAft>
              <a:buSzPts val="1200"/>
              <a:buChar char="●"/>
            </a:pPr>
            <a:r>
              <a:rPr lang="fr-FR" sz="1800" b="0" i="0" strike="noStrike" cap="none" spc="0" baseline="0">
                <a:solidFill>
                  <a:srgbClr val="595959"/>
                </a:solidFill>
                <a:effectLst/>
                <a:latin typeface="Montserrat"/>
                <a:ea typeface="Montserrat"/>
                <a:cs typeface="Montserrat"/>
              </a:rPr>
              <a:t>Une fois les échantillons recueillis et étiquetés, ils peuvent être conditionnés et envoyés au site de test Truenat.</a:t>
            </a:r>
            <a:endParaRPr/>
          </a:p>
          <a:p>
            <a:pPr marL="457200" lvl="0" indent="-228600" algn="l" rtl="0">
              <a:lnSpc>
                <a:spcPct val="100000"/>
              </a:lnSpc>
              <a:spcBef>
                <a:spcPts val="600"/>
              </a:spcBef>
              <a:spcAft>
                <a:spcPts val="600"/>
              </a:spcAft>
              <a:buSzPts val="1200"/>
              <a:buNone/>
            </a:pPr>
            <a:endParaRPr/>
          </a:p>
        </p:txBody>
      </p:sp>
      <p:sp>
        <p:nvSpPr>
          <p:cNvPr id="362" name="Google Shape;362;p1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0" i="0" strike="noStrike" cap="none" spc="0" baseline="0">
                <a:solidFill>
                  <a:srgbClr val="FF6E68"/>
                </a:solidFill>
                <a:effectLst/>
                <a:latin typeface="Montserrat ExtraBold"/>
                <a:ea typeface="Montserrat ExtraBold"/>
                <a:cs typeface="Montserrat ExtraBold"/>
              </a:rPr>
              <a:t>RECUEIL D’ÉCHANTILLONS D’EXPECTORATIONS : ÉTIQUETAGE</a:t>
            </a:r>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2"/>
          <p:cNvSpPr txBox="1">
            <a:spLocks noGrp="1"/>
          </p:cNvSpPr>
          <p:nvPr>
            <p:ph type="body" idx="1"/>
          </p:nvPr>
        </p:nvSpPr>
        <p:spPr>
          <a:xfrm>
            <a:off x="705222" y="1301263"/>
            <a:ext cx="4816350" cy="3219938"/>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ct val="0"/>
              </a:spcBef>
              <a:spcAft>
                <a:spcPct val="0"/>
              </a:spcAft>
              <a:buSzPts val="1300"/>
              <a:buNone/>
            </a:pPr>
            <a:r>
              <a:rPr lang="fr-FR" sz="1100" b="1" i="0" strike="noStrike" cap="none" spc="0" baseline="0">
                <a:solidFill>
                  <a:srgbClr val="595959"/>
                </a:solidFill>
                <a:effectLst/>
                <a:latin typeface="Montserrat"/>
                <a:ea typeface="Montserrat"/>
                <a:cs typeface="Montserrat"/>
              </a:rPr>
              <a:t>Conditionnement primaire </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Enroulez le récipient étanche dans du coton ou des serviettes en papier en quantité suffisante pour absorber tout le contenu en cas de fuite</a:t>
            </a:r>
            <a:endParaRPr/>
          </a:p>
          <a:p>
            <a:pPr marL="457200" lvl="0" indent="-311150" algn="l" rtl="0">
              <a:lnSpc>
                <a:spcPct val="100000"/>
              </a:lnSpc>
              <a:spcBef>
                <a:spcPts val="600"/>
              </a:spcBef>
              <a:spcAft>
                <a:spcPct val="0"/>
              </a:spcAft>
              <a:buSzPts val="1300"/>
              <a:buNone/>
            </a:pPr>
            <a:r>
              <a:rPr lang="fr-FR" sz="1100" b="1" i="0" strike="noStrike" cap="none" spc="0" baseline="0">
                <a:solidFill>
                  <a:srgbClr val="595959"/>
                </a:solidFill>
                <a:effectLst/>
                <a:latin typeface="Montserrat"/>
                <a:ea typeface="Montserrat"/>
                <a:cs typeface="Montserrat"/>
              </a:rPr>
              <a:t>Conditionnement secondaire</a:t>
            </a:r>
            <a:r>
              <a:rPr lang="fr-FR" sz="1100" b="0" i="0" strike="noStrike" cap="none" spc="0" baseline="0">
                <a:solidFill>
                  <a:srgbClr val="595959"/>
                </a:solidFill>
                <a:effectLst/>
                <a:latin typeface="Montserrat"/>
                <a:ea typeface="Montserrat"/>
                <a:cs typeface="Montserrat"/>
              </a:rPr>
              <a:t> </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Placez le récipient emballé à l’intérieur d’un récipient secondaire, tel qu’un sac en plastique à fermeture par pression ou un autre récipient</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Placez le récipient secondaire dans un portoir pour éviter les fuites</a:t>
            </a:r>
            <a:endParaRPr/>
          </a:p>
          <a:p>
            <a:pPr marL="457200" lvl="0" indent="-311150" algn="l" rtl="0">
              <a:lnSpc>
                <a:spcPct val="100000"/>
              </a:lnSpc>
              <a:spcBef>
                <a:spcPts val="600"/>
              </a:spcBef>
              <a:spcAft>
                <a:spcPct val="0"/>
              </a:spcAft>
              <a:buSzPts val="1300"/>
              <a:buNone/>
            </a:pPr>
            <a:r>
              <a:rPr lang="fr-FR" sz="1100" b="1" i="0" strike="noStrike" cap="none" spc="0" baseline="0">
                <a:solidFill>
                  <a:srgbClr val="595959"/>
                </a:solidFill>
                <a:effectLst/>
                <a:latin typeface="Montserrat"/>
                <a:ea typeface="Montserrat"/>
                <a:cs typeface="Montserrat"/>
              </a:rPr>
              <a:t>Conditionnement tertiaire </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Placez le récipient secondaire et son contenu dans une boîte isotherme pour transport sécurisé approuvée ou un autre récipient approprié en position verticale</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Sur le récipient tertiaire, apposez un pictogramme de danger biologique – avec les mentions et l’étiquetage appropriés pour la catégorie d’échantillon</a:t>
            </a:r>
            <a:endParaRPr/>
          </a:p>
          <a:p>
            <a:pPr marL="457200" lvl="0" indent="-228600" algn="l" rtl="0">
              <a:lnSpc>
                <a:spcPct val="100000"/>
              </a:lnSpc>
              <a:spcBef>
                <a:spcPts val="600"/>
              </a:spcBef>
              <a:spcAft>
                <a:spcPct val="0"/>
              </a:spcAft>
              <a:buSzPts val="1300"/>
              <a:buNone/>
            </a:pPr>
            <a:endParaRPr sz="1050">
              <a:solidFill>
                <a:srgbClr val="595959"/>
              </a:solidFill>
            </a:endParaRPr>
          </a:p>
          <a:p>
            <a:pPr marL="457200" lvl="0" indent="-228600" algn="l" rtl="0">
              <a:lnSpc>
                <a:spcPct val="100000"/>
              </a:lnSpc>
              <a:spcBef>
                <a:spcPct val="0"/>
              </a:spcBef>
              <a:spcAft>
                <a:spcPct val="0"/>
              </a:spcAft>
              <a:buSzPts val="1300"/>
              <a:buNone/>
            </a:pPr>
            <a:endParaRPr sz="1600"/>
          </a:p>
        </p:txBody>
      </p:sp>
      <p:sp>
        <p:nvSpPr>
          <p:cNvPr id="368" name="Google Shape;368;p12"/>
          <p:cNvSpPr txBox="1">
            <a:spLocks noGrp="1"/>
          </p:cNvSpPr>
          <p:nvPr>
            <p:ph type="body" idx="2"/>
          </p:nvPr>
        </p:nvSpPr>
        <p:spPr>
          <a:xfrm>
            <a:off x="5615355" y="1468475"/>
            <a:ext cx="3434859" cy="350211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300"/>
              <a:buNone/>
            </a:pPr>
            <a:endParaRPr/>
          </a:p>
        </p:txBody>
      </p:sp>
      <p:sp>
        <p:nvSpPr>
          <p:cNvPr id="369" name="Google Shape;369;p12"/>
          <p:cNvSpPr txBox="1">
            <a:spLocks noGrp="1"/>
          </p:cNvSpPr>
          <p:nvPr>
            <p:ph type="title"/>
          </p:nvPr>
        </p:nvSpPr>
        <p:spPr>
          <a:xfrm>
            <a:off x="705222" y="377619"/>
            <a:ext cx="8111100" cy="75072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dirty="0">
                <a:solidFill>
                  <a:srgbClr val="FF6E68"/>
                </a:solidFill>
                <a:effectLst/>
                <a:latin typeface="Montserrat ExtraBold"/>
                <a:ea typeface="Montserrat ExtraBold"/>
                <a:cs typeface="Montserrat ExtraBold"/>
              </a:rPr>
              <a:t>CONDITIONNEMENT DES ÉCHANTILLONS D’EXPECTORATION : EMBALLAGE TRIPLE POUR ASSURER LA BIOSÉCURITÉ</a:t>
            </a:r>
            <a:endParaRPr b="1" dirty="0"/>
          </a:p>
        </p:txBody>
      </p:sp>
      <p:pic>
        <p:nvPicPr>
          <p:cNvPr id="370" name="Google Shape;370;p12"/>
          <p:cNvPicPr preferRelativeResize="0"/>
          <p:nvPr/>
        </p:nvPicPr>
        <p:blipFill>
          <a:blip r:embed="rId3">
            <a:alphaModFix/>
          </a:blip>
          <a:stretch>
            <a:fillRect/>
          </a:stretch>
        </p:blipFill>
        <p:spPr>
          <a:xfrm>
            <a:off x="5615355" y="1468475"/>
            <a:ext cx="3341076" cy="3675025"/>
          </a:xfrm>
          <a:prstGeom prst="rect">
            <a:avLst/>
          </a:prstGeom>
          <a:noFill/>
          <a:ln>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Conditionnement et conservation de l’échantillon</a:t>
            </a:r>
            <a:endParaRPr/>
          </a:p>
        </p:txBody>
      </p:sp>
      <p:sp>
        <p:nvSpPr>
          <p:cNvPr id="376" name="Google Shape;376;p13"/>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600" b="0" i="0" strike="noStrike" cap="none" spc="0" baseline="0">
                <a:solidFill>
                  <a:srgbClr val="000000"/>
                </a:solidFill>
                <a:effectLst/>
                <a:latin typeface="Montserrat"/>
                <a:ea typeface="Montserrat"/>
                <a:cs typeface="Montserrat"/>
              </a:rPr>
              <a:t>Les échantillons doivent être conservés dans un réfrigérateur ou une boîte réfrigérante entre 2 °C et 8 °C et transportés au site de test Truenat. </a:t>
            </a:r>
          </a:p>
          <a:p>
            <a:pPr marL="457200" lvl="0" indent="-342900" algn="l" rtl="0">
              <a:lnSpc>
                <a:spcPct val="100000"/>
              </a:lnSpc>
              <a:spcBef>
                <a:spcPct val="0"/>
              </a:spcBef>
              <a:spcAft>
                <a:spcPct val="0"/>
              </a:spcAft>
              <a:buSzPts val="1800"/>
              <a:buChar char="●"/>
            </a:pPr>
            <a:endParaRPr sz="1600"/>
          </a:p>
          <a:p>
            <a:pPr marL="457200" lvl="0" indent="-342900" algn="l" rtl="0">
              <a:lnSpc>
                <a:spcPct val="100000"/>
              </a:lnSpc>
              <a:spcBef>
                <a:spcPct val="0"/>
              </a:spcBef>
              <a:spcAft>
                <a:spcPct val="0"/>
              </a:spcAft>
              <a:buSzPts val="1800"/>
              <a:buChar char="●"/>
            </a:pPr>
            <a:r>
              <a:rPr lang="fr-FR" sz="1600" b="0" i="0" strike="noStrike" cap="none" spc="0" baseline="0">
                <a:solidFill>
                  <a:srgbClr val="000000"/>
                </a:solidFill>
                <a:effectLst/>
                <a:latin typeface="Montserrat"/>
                <a:ea typeface="Montserrat"/>
                <a:cs typeface="Montserrat"/>
              </a:rPr>
              <a:t>Les échantillons doivent être bien emballés dans un flacon pour échantillon ou une boîte de transport </a:t>
            </a:r>
          </a:p>
          <a:p>
            <a:pPr marL="457200" lvl="0" indent="-342900" algn="l" rtl="0">
              <a:lnSpc>
                <a:spcPct val="100000"/>
              </a:lnSpc>
              <a:spcBef>
                <a:spcPct val="0"/>
              </a:spcBef>
              <a:spcAft>
                <a:spcPct val="0"/>
              </a:spcAft>
              <a:buSzPts val="1800"/>
              <a:buChar char="●"/>
            </a:pPr>
            <a:endParaRPr sz="1600"/>
          </a:p>
          <a:p>
            <a:pPr marL="457200" lvl="0" indent="-342900" algn="l" rtl="0">
              <a:lnSpc>
                <a:spcPct val="100000"/>
              </a:lnSpc>
              <a:spcBef>
                <a:spcPct val="0"/>
              </a:spcBef>
              <a:spcAft>
                <a:spcPct val="0"/>
              </a:spcAft>
              <a:buSzPts val="1800"/>
              <a:buChar char="●"/>
            </a:pPr>
            <a:r>
              <a:rPr lang="fr-FR" sz="1600" b="0" i="0" strike="noStrike" cap="none" spc="0" baseline="0">
                <a:solidFill>
                  <a:srgbClr val="000000"/>
                </a:solidFill>
                <a:effectLst/>
                <a:latin typeface="Montserrat"/>
                <a:ea typeface="Montserrat"/>
                <a:cs typeface="Montserrat"/>
              </a:rPr>
              <a:t>Pendant le transport, les échantillons doivent être conservés entre 2 °C et 8 °C dans des blocs réfrigérants.</a:t>
            </a:r>
          </a:p>
          <a:p>
            <a:pPr marL="457200" lvl="0" indent="-342900" algn="l" rtl="0">
              <a:lnSpc>
                <a:spcPct val="100000"/>
              </a:lnSpc>
              <a:spcBef>
                <a:spcPct val="0"/>
              </a:spcBef>
              <a:spcAft>
                <a:spcPct val="0"/>
              </a:spcAft>
              <a:buSzPts val="1800"/>
              <a:buChar char="●"/>
            </a:pPr>
            <a:endParaRPr lang="en-US" sz="1600"/>
          </a:p>
          <a:p>
            <a:r>
              <a:rPr lang="fr-FR" sz="1600" b="0" i="0" strike="noStrike" cap="none" spc="0" baseline="0">
                <a:solidFill>
                  <a:srgbClr val="000000"/>
                </a:solidFill>
                <a:effectLst/>
                <a:latin typeface="Montserrat"/>
                <a:ea typeface="Montserrat"/>
                <a:cs typeface="Montserrat"/>
              </a:rPr>
              <a:t>Une fois que les échantillons arrivent aux sites Truenat, ils doivent être ramenés à température ambiante avant d’être traités avec le coffret de prétraitement des échantillons Trueprep</a:t>
            </a:r>
            <a:r>
              <a:rPr lang="fr-FR" sz="1600" b="0" i="0" strike="noStrike" cap="none" spc="0" baseline="30000">
                <a:solidFill>
                  <a:srgbClr val="000000"/>
                </a:solidFill>
                <a:effectLst/>
                <a:latin typeface="Montserrat"/>
                <a:ea typeface="Montserrat"/>
                <a:cs typeface="Montserrat"/>
              </a:rPr>
              <a:t>®</a:t>
            </a:r>
            <a:r>
              <a:rPr lang="fr-FR" sz="1600" b="0" i="0" strike="noStrike" cap="none" spc="0" baseline="0">
                <a:solidFill>
                  <a:srgbClr val="000000"/>
                </a:solidFill>
                <a:effectLst/>
                <a:latin typeface="Montserrat"/>
                <a:ea typeface="Montserrat"/>
                <a:cs typeface="Montserrat"/>
              </a:rPr>
              <a:t> AUTO MTB.</a:t>
            </a:r>
          </a:p>
          <a:p>
            <a:pPr marL="457200" lvl="0" indent="-342900" algn="l" rtl="0">
              <a:lnSpc>
                <a:spcPct val="100000"/>
              </a:lnSpc>
              <a:spcBef>
                <a:spcPct val="0"/>
              </a:spcBef>
              <a:spcAft>
                <a:spcPct val="0"/>
              </a:spcAft>
              <a:buSzPts val="1800"/>
              <a:buChar char="●"/>
            </a:pPr>
            <a:endParaRPr/>
          </a:p>
          <a:p>
            <a:pPr marL="114300" lvl="0" indent="0" algn="l" rtl="0">
              <a:lnSpc>
                <a:spcPct val="100000"/>
              </a:lnSpc>
              <a:spcBef>
                <a:spcPct val="0"/>
              </a:spcBef>
              <a:spcAft>
                <a:spcPct val="0"/>
              </a:spcAft>
              <a:buSzPts val="1800"/>
              <a:buNone/>
            </a:pPr>
            <a:endParaRPr/>
          </a:p>
          <a:p>
            <a:pPr marL="457200" lvl="0" indent="-228600" algn="l" rtl="0">
              <a:lnSpc>
                <a:spcPct val="100000"/>
              </a:lnSpc>
              <a:spcBef>
                <a:spcPct val="0"/>
              </a:spcBef>
              <a:spcAft>
                <a:spcPct val="0"/>
              </a:spcAft>
              <a:buSzPts val="1800"/>
              <a:buNone/>
            </a:pPr>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Activité en classe</a:t>
            </a:r>
            <a:endParaRPr/>
          </a:p>
        </p:txBody>
      </p:sp>
      <p:sp>
        <p:nvSpPr>
          <p:cNvPr id="383" name="Google Shape;383;p14"/>
          <p:cNvSpPr txBox="1">
            <a:spLocks noGrp="1"/>
          </p:cNvSpPr>
          <p:nvPr>
            <p:ph type="body" idx="1"/>
          </p:nvPr>
        </p:nvSpPr>
        <p:spPr>
          <a:xfrm>
            <a:off x="781050" y="1209676"/>
            <a:ext cx="4927226" cy="2979084"/>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Formation d’un binôme</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Classer les fiches selon les étapes du processus de recueil des échantillons.</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L’autre observe et aide</a:t>
            </a:r>
            <a:endParaRPr/>
          </a:p>
          <a:p>
            <a:pPr marL="457200" lvl="0" indent="-228600" algn="l" rtl="0">
              <a:lnSpc>
                <a:spcPct val="100000"/>
              </a:lnSpc>
              <a:spcBef>
                <a:spcPct val="0"/>
              </a:spcBef>
              <a:spcAft>
                <a:spcPct val="0"/>
              </a:spcAft>
              <a:buSzPts val="1800"/>
              <a:buNone/>
            </a:pPr>
            <a:endParaRPr/>
          </a:p>
          <a:p>
            <a:pPr marL="914400" lvl="1" indent="-228600" algn="l" rtl="0">
              <a:lnSpc>
                <a:spcPct val="100000"/>
              </a:lnSpc>
              <a:spcBef>
                <a:spcPts val="1600"/>
              </a:spcBef>
              <a:spcAft>
                <a:spcPct val="0"/>
              </a:spcAft>
              <a:buSzPts val="1400"/>
              <a:buNone/>
            </a:pPr>
            <a:endParaRPr/>
          </a:p>
          <a:p>
            <a:pPr marL="457200" lvl="0" indent="-228600" algn="l" rtl="0">
              <a:lnSpc>
                <a:spcPct val="100000"/>
              </a:lnSpc>
              <a:spcBef>
                <a:spcPct val="0"/>
              </a:spcBef>
              <a:spcAft>
                <a:spcPct val="0"/>
              </a:spcAft>
              <a:buSzPts val="1800"/>
              <a:buNone/>
            </a:pPr>
            <a:endParaRPr/>
          </a:p>
        </p:txBody>
      </p:sp>
      <p:sp>
        <p:nvSpPr>
          <p:cNvPr id="384" name="Google Shape;384;p14"/>
          <p:cNvSpPr txBox="1">
            <a:spLocks noGrp="1"/>
          </p:cNvSpPr>
          <p:nvPr>
            <p:ph type="sldNum" idx="12"/>
          </p:nvPr>
        </p:nvSpPr>
        <p:spPr>
          <a:xfrm>
            <a:off x="8594725" y="4662488"/>
            <a:ext cx="549275" cy="39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fld id="{00000000-1234-1234-1234-123412341234}" type="slidenum">
              <a:rPr lang="en-US"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
        <p:nvSpPr>
          <p:cNvPr id="385" name="Google Shape;385;p14"/>
          <p:cNvSpPr txBox="1"/>
          <p:nvPr/>
        </p:nvSpPr>
        <p:spPr>
          <a:xfrm>
            <a:off x="728663" y="4792028"/>
            <a:ext cx="392430" cy="1857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None/>
            </a:pPr>
            <a:r>
              <a:rPr lang="en-US" sz="825" b="0" i="0" u="none" strike="noStrike" cap="none">
                <a:solidFill>
                  <a:schemeClr val="lt1"/>
                </a:solidFill>
                <a:latin typeface="Arial"/>
                <a:ea typeface="Arial"/>
                <a:cs typeface="Arial"/>
                <a:sym typeface="Arial"/>
              </a:rPr>
              <a:t>#</a:t>
            </a:r>
            <a:endParaRPr/>
          </a:p>
        </p:txBody>
      </p:sp>
      <p:pic>
        <p:nvPicPr>
          <p:cNvPr id="386" name="Google Shape;386;p14" descr="Boardroom outline"/>
          <p:cNvPicPr preferRelativeResize="0"/>
          <p:nvPr/>
        </p:nvPicPr>
        <p:blipFill>
          <a:blip r:embed="rId3">
            <a:alphaModFix/>
          </a:blip>
          <a:srcRect l="5842" r="5841"/>
          <a:stretch>
            <a:fillRect/>
          </a:stretch>
        </p:blipFill>
        <p:spPr>
          <a:xfrm>
            <a:off x="5879671" y="284153"/>
            <a:ext cx="2979464" cy="3988214"/>
          </a:xfrm>
          <a:prstGeom prst="rect">
            <a:avLst/>
          </a:prstGeom>
          <a:noFill/>
          <a:ln>
            <a:noFill/>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TRANSFERT DES ÉCHANTILLONS</a:t>
            </a:r>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6"/>
          <p:cNvSpPr txBox="1">
            <a:spLocks noGrp="1"/>
          </p:cNvSpPr>
          <p:nvPr>
            <p:ph type="title"/>
          </p:nvPr>
        </p:nvSpPr>
        <p:spPr>
          <a:xfrm>
            <a:off x="704850" y="444499"/>
            <a:ext cx="8112125" cy="669597"/>
          </a:xfrm>
          <a:prstGeom prst="rect">
            <a:avLst/>
          </a:prstGeom>
          <a:noFill/>
          <a:ln>
            <a:noFill/>
          </a:ln>
        </p:spPr>
        <p:txBody>
          <a:bodyPr spcFirstLastPara="1" wrap="square" lIns="91425" tIns="91425" rIns="91425" bIns="91425" anchor="t" anchorCtr="0">
            <a:normAutofit/>
          </a:bodyPr>
          <a:lstStyle/>
          <a:p>
            <a:pPr>
              <a:spcBef>
                <a:spcPts val="0"/>
              </a:spcBef>
              <a:spcAft>
                <a:spcPts val="0"/>
              </a:spcAft>
            </a:pPr>
            <a:r>
              <a:rPr lang="fr-FR" dirty="0">
                <a:highlight>
                  <a:srgbClr val="FFFF00"/>
                </a:highlight>
              </a:rPr>
              <a:t>Formulaires de demande d’analyse</a:t>
            </a:r>
            <a:endParaRPr dirty="0">
              <a:highlight>
                <a:srgbClr val="FFFF00"/>
              </a:highlight>
            </a:endParaRPr>
          </a:p>
        </p:txBody>
      </p:sp>
      <p:sp>
        <p:nvSpPr>
          <p:cNvPr id="397" name="Google Shape;397;p16"/>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FR" dirty="0">
                <a:highlight>
                  <a:srgbClr val="FFFF00"/>
                </a:highlight>
              </a:rPr>
              <a:t>Les programmes nationaux doivent adapter ce contenu pour montrer à quoi ressemblent les vrais formulaires de demande d’analyses et expliquer comment ils doivent être remplis. </a:t>
            </a:r>
            <a:endParaRPr dirty="0">
              <a:highlight>
                <a:srgbClr val="FFFF00"/>
              </a:highlight>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Systèmes intégrés de transfert des échantillons</a:t>
            </a:r>
            <a:endParaRPr/>
          </a:p>
        </p:txBody>
      </p:sp>
      <p:sp>
        <p:nvSpPr>
          <p:cNvPr id="403" name="Google Shape;403;p17"/>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Un système de transfert des échantillons peut devoir être développé pour Truenat.</a:t>
            </a:r>
            <a:endParaRPr/>
          </a:p>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Le test Truenat doit être intégré dans un système de transfert d’échantillons d’un réseau diagnostique plus large.</a:t>
            </a:r>
            <a:endParaRPr/>
          </a:p>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Le </a:t>
            </a:r>
            <a:r>
              <a:rPr lang="fr-FR" sz="1800" b="0" i="0" u="sng" strike="noStrike" cap="none" spc="0" baseline="0">
                <a:solidFill>
                  <a:srgbClr val="000000"/>
                </a:solidFill>
                <a:effectLst/>
                <a:uFill>
                  <a:solidFill>
                    <a:srgbClr val="000000"/>
                  </a:solidFill>
                </a:uFill>
                <a:latin typeface="Montserrat"/>
                <a:ea typeface="Montserrat"/>
                <a:cs typeface="Montserrat"/>
                <a:hlinkClick r:id="rId3" history="0"/>
              </a:rPr>
              <a:t>Guide GLI des systèmes et des réseaux intégrés de transfert d’échantillons de TB </a:t>
            </a:r>
            <a:r>
              <a:rPr lang="fr-FR" sz="1800" b="0" i="0" strike="noStrike" cap="none" spc="0" baseline="0">
                <a:solidFill>
                  <a:srgbClr val="000000"/>
                </a:solidFill>
                <a:effectLst/>
                <a:latin typeface="Montserrat"/>
                <a:ea typeface="Montserrat"/>
                <a:cs typeface="Montserrat"/>
              </a:rPr>
              <a:t>fournit des conseils sur l’établissement de solutions intégrées pour le transfert des échantillons.</a:t>
            </a:r>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Rapport des résultats</a:t>
            </a:r>
            <a:endParaRPr/>
          </a:p>
        </p:txBody>
      </p:sp>
      <p:sp>
        <p:nvSpPr>
          <p:cNvPr id="409" name="Google Shape;409;p18"/>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Les rapports électroniques des résultats numériques doivent être utilisés lorsqu’ils sont disponibles, suivis des rapports papier.</a:t>
            </a:r>
            <a:endParaRPr/>
          </a:p>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Les sites de test Truenat doivent s’assurer que les résultats sont transmis au site demandeur.</a:t>
            </a:r>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dirty="0">
                <a:solidFill>
                  <a:srgbClr val="000000"/>
                </a:solidFill>
                <a:effectLst/>
                <a:latin typeface="Montserrat ExtraBold"/>
                <a:ea typeface="Montserrat ExtraBold"/>
                <a:cs typeface="Montserrat ExtraBold"/>
              </a:rPr>
              <a:t>MESURES DE BIOSÉCURITÉ ET RISQUES</a:t>
            </a:r>
            <a:endParaRPr sz="1600"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9"/>
          <p:cNvSpPr txBox="1">
            <a:spLocks noGrp="1"/>
          </p:cNvSpPr>
          <p:nvPr>
            <p:ph type="title"/>
          </p:nvPr>
        </p:nvSpPr>
        <p:spPr>
          <a:xfrm>
            <a:off x="743136" y="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Questions à prendre en compte concernant le flux des échantillons</a:t>
            </a:r>
            <a:endParaRPr dirty="0"/>
          </a:p>
        </p:txBody>
      </p:sp>
      <p:sp>
        <p:nvSpPr>
          <p:cNvPr id="415" name="Google Shape;415;p19"/>
          <p:cNvSpPr txBox="1">
            <a:spLocks noGrp="1"/>
          </p:cNvSpPr>
          <p:nvPr>
            <p:ph type="body" idx="1"/>
          </p:nvPr>
        </p:nvSpPr>
        <p:spPr>
          <a:xfrm>
            <a:off x="743136" y="981425"/>
            <a:ext cx="8035272" cy="306352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20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Comment les patients sont-ils orientés vers un dépistage et un test de la TB ?</a:t>
            </a:r>
            <a:endParaRPr dirty="0"/>
          </a:p>
          <a:p>
            <a:pPr marL="457200" lvl="0" indent="-342900" algn="l" rtl="0">
              <a:lnSpc>
                <a:spcPct val="100000"/>
              </a:lnSpc>
              <a:spcBef>
                <a:spcPts val="120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Les patients sont-ils orientés de la communauté vers l’établissement pour le dépistage de la TB ? </a:t>
            </a:r>
            <a:endParaRPr dirty="0"/>
          </a:p>
          <a:p>
            <a:pPr marL="457200" lvl="0" indent="-342900" algn="l" rtl="0">
              <a:lnSpc>
                <a:spcPct val="100000"/>
              </a:lnSpc>
              <a:spcBef>
                <a:spcPts val="120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Les échantillons sont-ils recueillis au niveau de la communauté et transportés vers l’établissement pour être testés ou sont-ils testés au niveau de la communauté et les patients atteints de TB orientés vers l’établissement pour l’instauration du traitement contre la TB/TB-DR ?</a:t>
            </a:r>
            <a:endParaRPr dirty="0"/>
          </a:p>
          <a:p>
            <a:pPr marL="457200" lvl="0" indent="-342900" algn="l" rtl="0">
              <a:lnSpc>
                <a:spcPct val="100000"/>
              </a:lnSpc>
              <a:spcBef>
                <a:spcPts val="120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Comment les patients diagnostiqués sont-ils orientés pour une surveillance médicale de la TB/TB-DR ?</a:t>
            </a:r>
            <a:endParaRPr dirty="0"/>
          </a:p>
          <a:p>
            <a:pPr marL="457200" lvl="0" indent="-228600" algn="l" rtl="0">
              <a:lnSpc>
                <a:spcPct val="100000"/>
              </a:lnSpc>
              <a:spcBef>
                <a:spcPct val="0"/>
              </a:spcBef>
              <a:spcAft>
                <a:spcPct val="0"/>
              </a:spcAft>
              <a:buSzPts val="1800"/>
              <a:buNone/>
            </a:pPr>
            <a:endParaRPr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20" descr="Hospital with solid fill"/>
          <p:cNvPicPr preferRelativeResize="0"/>
          <p:nvPr/>
        </p:nvPicPr>
        <p:blipFill>
          <a:blip r:embed="rId3">
            <a:alphaModFix/>
          </a:blip>
          <a:stretch>
            <a:fillRect/>
          </a:stretch>
        </p:blipFill>
        <p:spPr>
          <a:xfrm>
            <a:off x="7141056" y="3467316"/>
            <a:ext cx="1269908" cy="1269908"/>
          </a:xfrm>
          <a:prstGeom prst="rect">
            <a:avLst/>
          </a:prstGeom>
          <a:noFill/>
          <a:ln>
            <a:noFill/>
          </a:ln>
        </p:spPr>
      </p:pic>
      <p:sp>
        <p:nvSpPr>
          <p:cNvPr id="421" name="Google Shape;421;p20"/>
          <p:cNvSpPr txBox="1">
            <a:spLocks noGrp="1"/>
          </p:cNvSpPr>
          <p:nvPr>
            <p:ph type="title" idx="4294967295"/>
          </p:nvPr>
        </p:nvSpPr>
        <p:spPr>
          <a:xfrm>
            <a:off x="100852" y="49213"/>
            <a:ext cx="8781875" cy="5730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accent1"/>
              </a:buClr>
              <a:buSzPts val="2800"/>
              <a:buFont typeface="Montserrat ExtraBold"/>
              <a:buNone/>
            </a:pPr>
            <a:r>
              <a:rPr lang="fr-FR" sz="2400" b="1" i="0" strike="noStrike" cap="none" spc="0" baseline="0" dirty="0">
                <a:solidFill>
                  <a:srgbClr val="FF6E68"/>
                </a:solidFill>
                <a:effectLst/>
                <a:latin typeface="Montserrat ExtraBold"/>
                <a:ea typeface="Montserrat ExtraBold"/>
                <a:cs typeface="Montserrat ExtraBold"/>
              </a:rPr>
              <a:t>Exemple de système de transfert des échantillons</a:t>
            </a:r>
            <a:endParaRPr sz="2400" dirty="0"/>
          </a:p>
        </p:txBody>
      </p:sp>
      <p:cxnSp>
        <p:nvCxnSpPr>
          <p:cNvPr id="422" name="Google Shape;422;p20"/>
          <p:cNvCxnSpPr/>
          <p:nvPr/>
        </p:nvCxnSpPr>
        <p:spPr>
          <a:xfrm>
            <a:off x="5605499" y="2736658"/>
            <a:ext cx="420062" cy="0"/>
          </a:xfrm>
          <a:prstGeom prst="straightConnector1">
            <a:avLst/>
          </a:prstGeom>
          <a:noFill/>
          <a:ln w="38100" cap="flat" cmpd="sng">
            <a:solidFill>
              <a:srgbClr val="FC6761"/>
            </a:solidFill>
            <a:prstDash val="solid"/>
            <a:round/>
            <a:headEnd type="none" w="sm" len="sm"/>
            <a:tailEnd type="triangle" w="med" len="med"/>
          </a:ln>
        </p:spPr>
      </p:cxnSp>
      <p:sp>
        <p:nvSpPr>
          <p:cNvPr id="423" name="Google Shape;423;p20"/>
          <p:cNvSpPr/>
          <p:nvPr/>
        </p:nvSpPr>
        <p:spPr>
          <a:xfrm>
            <a:off x="425186" y="2072288"/>
            <a:ext cx="2215562" cy="778489"/>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ct val="0"/>
              </a:spcBef>
              <a:spcAft>
                <a:spcPct val="0"/>
              </a:spcAft>
              <a:buClr>
                <a:srgbClr val="000000"/>
              </a:buClr>
              <a:buSzPts val="1400"/>
              <a:buFont typeface="Arial"/>
              <a:buChar char="•"/>
            </a:pPr>
            <a:r>
              <a:rPr lang="fr-FR" sz="1200" b="0" i="0" strike="noStrike" cap="none" spc="0" baseline="0" dirty="0">
                <a:solidFill>
                  <a:srgbClr val="000000"/>
                </a:solidFill>
                <a:effectLst/>
                <a:latin typeface="Montserrat"/>
                <a:ea typeface="Montserrat"/>
                <a:cs typeface="Montserrat"/>
              </a:rPr>
              <a:t>Sélection du patient</a:t>
            </a:r>
            <a:endParaRPr sz="1200" dirty="0"/>
          </a:p>
          <a:p>
            <a:pPr marL="285750" marR="0" lvl="0" indent="-285750" algn="l" rtl="0">
              <a:lnSpc>
                <a:spcPct val="100000"/>
              </a:lnSpc>
              <a:spcBef>
                <a:spcPct val="0"/>
              </a:spcBef>
              <a:spcAft>
                <a:spcPct val="0"/>
              </a:spcAft>
              <a:buClr>
                <a:srgbClr val="000000"/>
              </a:buClr>
              <a:buSzPts val="1400"/>
              <a:buFont typeface="Arial"/>
              <a:buChar char="•"/>
            </a:pPr>
            <a:r>
              <a:rPr lang="fr-FR" sz="1200" b="0" i="0" strike="noStrike" cap="none" spc="0" baseline="0" dirty="0">
                <a:solidFill>
                  <a:srgbClr val="000000"/>
                </a:solidFill>
                <a:effectLst/>
                <a:latin typeface="Montserrat"/>
                <a:ea typeface="Montserrat"/>
                <a:cs typeface="Montserrat"/>
              </a:rPr>
              <a:t>Envoi des échantillons pour analyse (Site 2)</a:t>
            </a:r>
            <a:endParaRPr sz="1200" dirty="0"/>
          </a:p>
        </p:txBody>
      </p:sp>
      <p:sp>
        <p:nvSpPr>
          <p:cNvPr id="424" name="Google Shape;424;p20"/>
          <p:cNvSpPr/>
          <p:nvPr/>
        </p:nvSpPr>
        <p:spPr>
          <a:xfrm>
            <a:off x="425186" y="2965084"/>
            <a:ext cx="2205316" cy="354420"/>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1400" b="0" i="0" strike="noStrike" cap="none" spc="0" baseline="0">
                <a:solidFill>
                  <a:srgbClr val="000000"/>
                </a:solidFill>
                <a:effectLst/>
                <a:latin typeface="Montserrat"/>
                <a:ea typeface="Montserrat"/>
                <a:cs typeface="Montserrat"/>
              </a:rPr>
              <a:t>Instauration du traitement</a:t>
            </a:r>
            <a:endParaRPr/>
          </a:p>
        </p:txBody>
      </p:sp>
      <p:sp>
        <p:nvSpPr>
          <p:cNvPr id="425" name="Google Shape;425;p20"/>
          <p:cNvSpPr/>
          <p:nvPr/>
        </p:nvSpPr>
        <p:spPr>
          <a:xfrm>
            <a:off x="3129960" y="1995813"/>
            <a:ext cx="2475539" cy="1511484"/>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ct val="0"/>
              </a:spcBef>
              <a:spcAft>
                <a:spcPct val="0"/>
              </a:spcAft>
              <a:buClr>
                <a:srgbClr val="000000"/>
              </a:buClr>
              <a:buSzPts val="1200"/>
              <a:buFont typeface="Arial"/>
              <a:buChar char="•"/>
            </a:pPr>
            <a:r>
              <a:rPr lang="fr-FR" sz="1000" b="0" i="0" strike="noStrike" cap="none" spc="0" baseline="0" dirty="0">
                <a:solidFill>
                  <a:srgbClr val="000000"/>
                </a:solidFill>
                <a:effectLst/>
                <a:latin typeface="Montserrat"/>
                <a:ea typeface="Montserrat"/>
                <a:cs typeface="Montserrat"/>
              </a:rPr>
              <a:t>Détection de la TB</a:t>
            </a:r>
            <a:endParaRPr sz="1050" dirty="0"/>
          </a:p>
          <a:p>
            <a:pPr marL="285750" marR="0" lvl="0" indent="-285750" algn="l" rtl="0">
              <a:lnSpc>
                <a:spcPct val="100000"/>
              </a:lnSpc>
              <a:spcBef>
                <a:spcPct val="0"/>
              </a:spcBef>
              <a:spcAft>
                <a:spcPct val="0"/>
              </a:spcAft>
              <a:buClr>
                <a:srgbClr val="000000"/>
              </a:buClr>
              <a:buSzPts val="1200"/>
              <a:buFont typeface="Arial"/>
              <a:buChar char="•"/>
            </a:pPr>
            <a:r>
              <a:rPr lang="fr-FR" sz="1000" b="0" i="0" strike="noStrike" cap="none" spc="0" baseline="0" dirty="0">
                <a:solidFill>
                  <a:srgbClr val="000000"/>
                </a:solidFill>
                <a:effectLst/>
                <a:latin typeface="Montserrat"/>
                <a:ea typeface="Montserrat"/>
                <a:cs typeface="Montserrat"/>
              </a:rPr>
              <a:t>Demande d’un </a:t>
            </a:r>
            <a:r>
              <a:rPr lang="fr-FR" sz="1000" b="0" i="0" strike="noStrike" cap="none" spc="0" baseline="0" dirty="0" err="1">
                <a:solidFill>
                  <a:srgbClr val="000000"/>
                </a:solidFill>
                <a:effectLst/>
                <a:latin typeface="Montserrat"/>
                <a:ea typeface="Montserrat"/>
                <a:cs typeface="Montserrat"/>
              </a:rPr>
              <a:t>2</a:t>
            </a:r>
            <a:r>
              <a:rPr lang="fr-FR" sz="1000" b="0" i="0" strike="noStrike" cap="none" spc="0" baseline="30000" dirty="0" err="1">
                <a:solidFill>
                  <a:srgbClr val="000000"/>
                </a:solidFill>
                <a:effectLst/>
                <a:latin typeface="Montserrat"/>
                <a:ea typeface="Montserrat"/>
                <a:cs typeface="Montserrat"/>
              </a:rPr>
              <a:t>e</a:t>
            </a:r>
            <a:r>
              <a:rPr lang="fr-FR" sz="1000" b="0" i="0" strike="noStrike" cap="none" spc="0" baseline="0" dirty="0">
                <a:solidFill>
                  <a:srgbClr val="000000"/>
                </a:solidFill>
                <a:effectLst/>
                <a:latin typeface="Montserrat"/>
                <a:ea typeface="Montserrat"/>
                <a:cs typeface="Montserrat"/>
              </a:rPr>
              <a:t> échantillon à envoyer au laboratoire national de référence pour la tuberculose (</a:t>
            </a:r>
            <a:r>
              <a:rPr lang="fr-FR" sz="1000" b="0" i="0" strike="noStrike" cap="none" spc="0" baseline="0" dirty="0" err="1">
                <a:solidFill>
                  <a:srgbClr val="000000"/>
                </a:solidFill>
                <a:effectLst/>
                <a:latin typeface="Montserrat"/>
                <a:ea typeface="Montserrat"/>
                <a:cs typeface="Montserrat"/>
              </a:rPr>
              <a:t>LNRT</a:t>
            </a:r>
            <a:r>
              <a:rPr lang="fr-FR" sz="1000" b="0" i="0" strike="noStrike" cap="none" spc="0" baseline="0" dirty="0">
                <a:solidFill>
                  <a:srgbClr val="000000"/>
                </a:solidFill>
                <a:effectLst/>
                <a:latin typeface="Montserrat"/>
                <a:ea typeface="Montserrat"/>
                <a:cs typeface="Montserrat"/>
              </a:rPr>
              <a:t>) pour effectuer une culture/un TDS</a:t>
            </a:r>
            <a:endParaRPr sz="1050" dirty="0"/>
          </a:p>
          <a:p>
            <a:pPr marL="285750" marR="0" lvl="0" indent="-285750" algn="l" rtl="0">
              <a:lnSpc>
                <a:spcPct val="100000"/>
              </a:lnSpc>
              <a:spcBef>
                <a:spcPct val="0"/>
              </a:spcBef>
              <a:spcAft>
                <a:spcPct val="0"/>
              </a:spcAft>
              <a:buClr>
                <a:srgbClr val="000000"/>
              </a:buClr>
              <a:buSzPts val="1200"/>
              <a:buFont typeface="Arial"/>
              <a:buChar char="•"/>
            </a:pPr>
            <a:r>
              <a:rPr lang="fr-FR" sz="1000" b="0" i="0" strike="noStrike" cap="none" spc="0" baseline="0" dirty="0">
                <a:solidFill>
                  <a:srgbClr val="000000"/>
                </a:solidFill>
                <a:effectLst/>
                <a:latin typeface="Montserrat"/>
                <a:ea typeface="Montserrat"/>
                <a:cs typeface="Montserrat"/>
              </a:rPr>
              <a:t>Transmission électronique des résultats au site 1, 3 ou 4 *enregistrement du résultat</a:t>
            </a:r>
            <a:endParaRPr sz="1050" dirty="0"/>
          </a:p>
        </p:txBody>
      </p:sp>
      <p:sp>
        <p:nvSpPr>
          <p:cNvPr id="426" name="Google Shape;426;p20"/>
          <p:cNvSpPr/>
          <p:nvPr/>
        </p:nvSpPr>
        <p:spPr>
          <a:xfrm>
            <a:off x="6101150" y="1987914"/>
            <a:ext cx="2709021" cy="147196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ct val="0"/>
              </a:spcBef>
              <a:spcAft>
                <a:spcPct val="0"/>
              </a:spcAft>
              <a:buClr>
                <a:srgbClr val="000000"/>
              </a:buClr>
              <a:buSzPts val="1400"/>
              <a:buFont typeface="Arial"/>
              <a:buChar char="•"/>
            </a:pPr>
            <a:r>
              <a:rPr lang="fr-FR" sz="1100" b="0" i="0" strike="noStrike" cap="none" spc="0" baseline="0" dirty="0">
                <a:solidFill>
                  <a:srgbClr val="000000"/>
                </a:solidFill>
                <a:effectLst/>
                <a:latin typeface="Montserrat"/>
                <a:ea typeface="Montserrat"/>
                <a:cs typeface="Montserrat"/>
              </a:rPr>
              <a:t>Réception des résultats électroniques du test </a:t>
            </a:r>
            <a:r>
              <a:rPr lang="fr-FR" sz="1100" b="0" i="0" strike="noStrike" cap="none" spc="0" baseline="0" dirty="0" err="1">
                <a:solidFill>
                  <a:srgbClr val="000000"/>
                </a:solidFill>
                <a:effectLst/>
                <a:latin typeface="Montserrat"/>
                <a:ea typeface="Montserrat"/>
                <a:cs typeface="Montserrat"/>
              </a:rPr>
              <a:t>Truenat</a:t>
            </a:r>
            <a:endParaRPr sz="1100" dirty="0"/>
          </a:p>
          <a:p>
            <a:pPr marL="285750" marR="0" lvl="0" indent="-285750" algn="l" rtl="0">
              <a:lnSpc>
                <a:spcPct val="100000"/>
              </a:lnSpc>
              <a:spcBef>
                <a:spcPct val="0"/>
              </a:spcBef>
              <a:spcAft>
                <a:spcPct val="0"/>
              </a:spcAft>
              <a:buClr>
                <a:srgbClr val="000000"/>
              </a:buClr>
              <a:buSzPts val="1400"/>
              <a:buFont typeface="Arial"/>
              <a:buChar char="•"/>
            </a:pPr>
            <a:r>
              <a:rPr lang="fr-FR" sz="1100" b="0" i="0" strike="noStrike" cap="none" spc="0" baseline="0" dirty="0">
                <a:solidFill>
                  <a:srgbClr val="000000"/>
                </a:solidFill>
                <a:effectLst/>
                <a:latin typeface="Montserrat"/>
                <a:ea typeface="Montserrat"/>
                <a:cs typeface="Montserrat"/>
              </a:rPr>
              <a:t>Instauration du traitement ou </a:t>
            </a:r>
            <a:endParaRPr sz="1100" dirty="0"/>
          </a:p>
          <a:p>
            <a:pPr marL="285750" marR="0" lvl="0" indent="-285750" algn="l" rtl="0">
              <a:lnSpc>
                <a:spcPct val="100000"/>
              </a:lnSpc>
              <a:spcBef>
                <a:spcPct val="0"/>
              </a:spcBef>
              <a:spcAft>
                <a:spcPct val="0"/>
              </a:spcAft>
              <a:buClr>
                <a:srgbClr val="000000"/>
              </a:buClr>
              <a:buSzPts val="1400"/>
              <a:buFont typeface="Arial"/>
              <a:buChar char="•"/>
            </a:pPr>
            <a:r>
              <a:rPr lang="fr-FR" sz="1100" b="0" i="0" strike="noStrike" cap="none" spc="0" baseline="0" dirty="0">
                <a:solidFill>
                  <a:srgbClr val="000000"/>
                </a:solidFill>
                <a:effectLst/>
                <a:latin typeface="Montserrat"/>
                <a:ea typeface="Montserrat"/>
                <a:cs typeface="Montserrat"/>
              </a:rPr>
              <a:t>Orientation du patient vers (site 4) un autre établissement pour le traitement</a:t>
            </a:r>
            <a:endParaRPr sz="1100" dirty="0"/>
          </a:p>
        </p:txBody>
      </p:sp>
      <p:sp>
        <p:nvSpPr>
          <p:cNvPr id="427" name="Google Shape;427;p20"/>
          <p:cNvSpPr/>
          <p:nvPr/>
        </p:nvSpPr>
        <p:spPr>
          <a:xfrm>
            <a:off x="100853" y="3757491"/>
            <a:ext cx="5257826" cy="1261289"/>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ct val="0"/>
              </a:spcBef>
              <a:spcAft>
                <a:spcPct val="0"/>
              </a:spcAft>
              <a:buNone/>
            </a:pPr>
            <a:r>
              <a:rPr lang="fr-FR" sz="1250" b="1" i="0" strike="noStrike" cap="none" spc="0" baseline="0">
                <a:solidFill>
                  <a:srgbClr val="000000"/>
                </a:solidFill>
                <a:effectLst/>
                <a:latin typeface="Montserrat"/>
                <a:ea typeface="Montserrat"/>
                <a:cs typeface="Montserrat"/>
              </a:rPr>
              <a:t>Si le patient atteint de TB-RR ou de TB-DS ne peut pas être traité au site 1 : </a:t>
            </a:r>
            <a:r>
              <a:rPr lang="fr-FR" sz="1250" b="0" i="0" strike="noStrike" cap="none" spc="0" baseline="0">
                <a:solidFill>
                  <a:srgbClr val="000000"/>
                </a:solidFill>
                <a:effectLst/>
                <a:latin typeface="Montserrat"/>
                <a:ea typeface="Montserrat"/>
                <a:cs typeface="Montserrat"/>
              </a:rPr>
              <a:t>Envoyer par voie électronique ou imprimer les résultats et les joindre au formulaire de recommandation du patient à l’établissement où le patient a été orienté (unité de prise en charge principale de la TB [Basic management unit, BMU] ou hôpital spécialisé dans le traitement de la TB-DR. </a:t>
            </a:r>
            <a:endParaRPr sz="1250" b="1" i="0" u="none" strike="noStrike" cap="none">
              <a:solidFill>
                <a:schemeClr val="dk1"/>
              </a:solidFill>
              <a:latin typeface="Montserrat"/>
              <a:ea typeface="Montserrat"/>
              <a:cs typeface="Montserrat"/>
              <a:sym typeface="Montserrat"/>
            </a:endParaRPr>
          </a:p>
        </p:txBody>
      </p:sp>
      <p:cxnSp>
        <p:nvCxnSpPr>
          <p:cNvPr id="428" name="Google Shape;428;p20"/>
          <p:cNvCxnSpPr>
            <a:stCxn id="423" idx="3"/>
          </p:cNvCxnSpPr>
          <p:nvPr/>
        </p:nvCxnSpPr>
        <p:spPr>
          <a:xfrm>
            <a:off x="2640748" y="2461533"/>
            <a:ext cx="435300" cy="0"/>
          </a:xfrm>
          <a:prstGeom prst="straightConnector1">
            <a:avLst/>
          </a:prstGeom>
          <a:noFill/>
          <a:ln w="38100" cap="flat" cmpd="sng">
            <a:solidFill>
              <a:srgbClr val="FC6761"/>
            </a:solidFill>
            <a:prstDash val="solid"/>
            <a:round/>
            <a:headEnd type="none" w="sm" len="sm"/>
            <a:tailEnd type="triangle" w="med" len="med"/>
          </a:ln>
        </p:spPr>
      </p:cxnSp>
      <p:cxnSp>
        <p:nvCxnSpPr>
          <p:cNvPr id="429" name="Google Shape;429;p20"/>
          <p:cNvCxnSpPr/>
          <p:nvPr/>
        </p:nvCxnSpPr>
        <p:spPr>
          <a:xfrm flipH="1">
            <a:off x="2684287" y="3142294"/>
            <a:ext cx="435427" cy="1"/>
          </a:xfrm>
          <a:prstGeom prst="straightConnector1">
            <a:avLst/>
          </a:prstGeom>
          <a:noFill/>
          <a:ln w="38100" cap="flat" cmpd="sng">
            <a:solidFill>
              <a:srgbClr val="FC6761"/>
            </a:solidFill>
            <a:prstDash val="solid"/>
            <a:round/>
            <a:headEnd type="none" w="sm" len="sm"/>
            <a:tailEnd type="triangle" w="med" len="med"/>
          </a:ln>
        </p:spPr>
      </p:cxnSp>
      <p:cxnSp>
        <p:nvCxnSpPr>
          <p:cNvPr id="430" name="Google Shape;430;p20"/>
          <p:cNvCxnSpPr>
            <a:stCxn id="425" idx="2"/>
          </p:cNvCxnSpPr>
          <p:nvPr/>
        </p:nvCxnSpPr>
        <p:spPr>
          <a:xfrm flipH="1">
            <a:off x="4367730" y="3507297"/>
            <a:ext cx="0" cy="241800"/>
          </a:xfrm>
          <a:prstGeom prst="straightConnector1">
            <a:avLst/>
          </a:prstGeom>
          <a:noFill/>
          <a:ln w="38100" cap="flat" cmpd="sng">
            <a:solidFill>
              <a:srgbClr val="FC6761"/>
            </a:solidFill>
            <a:prstDash val="solid"/>
            <a:round/>
            <a:headEnd type="none" w="sm" len="sm"/>
            <a:tailEnd type="triangle" w="med" len="med"/>
          </a:ln>
        </p:spPr>
      </p:cxnSp>
      <p:cxnSp>
        <p:nvCxnSpPr>
          <p:cNvPr id="431" name="Google Shape;431;p20"/>
          <p:cNvCxnSpPr/>
          <p:nvPr/>
        </p:nvCxnSpPr>
        <p:spPr>
          <a:xfrm>
            <a:off x="5544378" y="3413755"/>
            <a:ext cx="1673406" cy="472961"/>
          </a:xfrm>
          <a:prstGeom prst="straightConnector1">
            <a:avLst/>
          </a:prstGeom>
          <a:noFill/>
          <a:ln w="38100" cap="flat" cmpd="sng">
            <a:solidFill>
              <a:srgbClr val="FC6761"/>
            </a:solidFill>
            <a:prstDash val="solid"/>
            <a:round/>
            <a:headEnd type="none" w="sm" len="sm"/>
            <a:tailEnd type="triangle" w="med" len="med"/>
          </a:ln>
        </p:spPr>
      </p:cxnSp>
      <p:cxnSp>
        <p:nvCxnSpPr>
          <p:cNvPr id="432" name="Google Shape;432;p20"/>
          <p:cNvCxnSpPr/>
          <p:nvPr/>
        </p:nvCxnSpPr>
        <p:spPr>
          <a:xfrm>
            <a:off x="7403482" y="3458884"/>
            <a:ext cx="1" cy="408836"/>
          </a:xfrm>
          <a:prstGeom prst="straightConnector1">
            <a:avLst/>
          </a:prstGeom>
          <a:noFill/>
          <a:ln w="38100" cap="flat" cmpd="sng">
            <a:solidFill>
              <a:srgbClr val="FC6761"/>
            </a:solidFill>
            <a:prstDash val="solid"/>
            <a:round/>
            <a:headEnd type="none" w="sm" len="sm"/>
            <a:tailEnd type="triangle" w="med" len="med"/>
          </a:ln>
        </p:spPr>
      </p:cxnSp>
      <p:pic>
        <p:nvPicPr>
          <p:cNvPr id="433" name="Google Shape;433;p20" descr="Hospital with solid fill"/>
          <p:cNvPicPr preferRelativeResize="0"/>
          <p:nvPr/>
        </p:nvPicPr>
        <p:blipFill>
          <a:blip r:embed="rId4">
            <a:alphaModFix/>
          </a:blip>
          <a:stretch>
            <a:fillRect/>
          </a:stretch>
        </p:blipFill>
        <p:spPr>
          <a:xfrm>
            <a:off x="927075" y="540670"/>
            <a:ext cx="1269908" cy="1269908"/>
          </a:xfrm>
          <a:prstGeom prst="rect">
            <a:avLst/>
          </a:prstGeom>
          <a:noFill/>
          <a:ln>
            <a:noFill/>
          </a:ln>
        </p:spPr>
      </p:pic>
      <p:sp>
        <p:nvSpPr>
          <p:cNvPr id="434" name="Google Shape;434;p20"/>
          <p:cNvSpPr/>
          <p:nvPr/>
        </p:nvSpPr>
        <p:spPr>
          <a:xfrm>
            <a:off x="860864" y="1575694"/>
            <a:ext cx="1454867" cy="458827"/>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800" b="1" i="0" strike="noStrike" cap="none" spc="0" baseline="0" dirty="0">
                <a:solidFill>
                  <a:srgbClr val="FFFFFF"/>
                </a:solidFill>
                <a:effectLst/>
                <a:latin typeface="Montserrat"/>
                <a:ea typeface="Montserrat"/>
                <a:cs typeface="Montserrat"/>
              </a:rPr>
              <a:t>Site 1</a:t>
            </a:r>
            <a:endParaRPr sz="700" dirty="0"/>
          </a:p>
          <a:p>
            <a:pPr marL="0" marR="0" lvl="0" indent="0" algn="ctr" rtl="0">
              <a:lnSpc>
                <a:spcPct val="100000"/>
              </a:lnSpc>
              <a:spcBef>
                <a:spcPct val="0"/>
              </a:spcBef>
              <a:spcAft>
                <a:spcPct val="0"/>
              </a:spcAft>
              <a:buNone/>
            </a:pPr>
            <a:r>
              <a:rPr lang="fr-FR" sz="600" b="0" i="0" strike="noStrike" cap="none" spc="0" baseline="0" dirty="0">
                <a:solidFill>
                  <a:srgbClr val="FFFFFF"/>
                </a:solidFill>
                <a:effectLst/>
                <a:latin typeface="Montserrat"/>
                <a:ea typeface="Montserrat"/>
                <a:cs typeface="Montserrat"/>
              </a:rPr>
              <a:t>Pas de test </a:t>
            </a:r>
            <a:r>
              <a:rPr lang="fr-FR" sz="600" b="0" i="0" strike="noStrike" cap="none" spc="0" baseline="0" dirty="0" err="1">
                <a:solidFill>
                  <a:srgbClr val="FFFFFF"/>
                </a:solidFill>
                <a:effectLst/>
                <a:latin typeface="Montserrat"/>
                <a:ea typeface="Montserrat"/>
                <a:cs typeface="Montserrat"/>
              </a:rPr>
              <a:t>Truenat</a:t>
            </a:r>
            <a:r>
              <a:rPr lang="fr-FR" sz="600" b="0" i="0" strike="noStrike" cap="none" spc="0" baseline="0" dirty="0">
                <a:solidFill>
                  <a:srgbClr val="FFFFFF"/>
                </a:solidFill>
                <a:effectLst/>
                <a:latin typeface="Montserrat"/>
                <a:ea typeface="Montserrat"/>
                <a:cs typeface="Montserrat"/>
              </a:rPr>
              <a:t>/recherche active de cas (Active case </a:t>
            </a:r>
            <a:r>
              <a:rPr lang="fr-FR" sz="600" b="0" i="0" strike="noStrike" cap="none" spc="0" baseline="0" dirty="0" err="1">
                <a:solidFill>
                  <a:srgbClr val="FFFFFF"/>
                </a:solidFill>
                <a:effectLst/>
                <a:latin typeface="Montserrat"/>
                <a:ea typeface="Montserrat"/>
                <a:cs typeface="Montserrat"/>
              </a:rPr>
              <a:t>finding</a:t>
            </a:r>
            <a:r>
              <a:rPr lang="fr-FR" sz="600" b="0" i="0" strike="noStrike" cap="none" spc="0" baseline="0" dirty="0">
                <a:solidFill>
                  <a:srgbClr val="FFFFFF"/>
                </a:solidFill>
                <a:effectLst/>
                <a:latin typeface="Montserrat"/>
                <a:ea typeface="Montserrat"/>
                <a:cs typeface="Montserrat"/>
              </a:rPr>
              <a:t>, </a:t>
            </a:r>
            <a:r>
              <a:rPr lang="fr-FR" sz="600" b="0" i="0" strike="noStrike" cap="none" spc="0" baseline="0" dirty="0" err="1">
                <a:solidFill>
                  <a:srgbClr val="FFFFFF"/>
                </a:solidFill>
                <a:effectLst/>
                <a:latin typeface="Montserrat"/>
                <a:ea typeface="Montserrat"/>
                <a:cs typeface="Montserrat"/>
              </a:rPr>
              <a:t>ACF</a:t>
            </a:r>
            <a:r>
              <a:rPr lang="fr-FR" sz="600" b="0" i="0" strike="noStrike" cap="none" spc="0" baseline="0" dirty="0">
                <a:solidFill>
                  <a:srgbClr val="FFFFFF"/>
                </a:solidFill>
                <a:effectLst/>
                <a:latin typeface="Montserrat"/>
                <a:ea typeface="Montserrat"/>
                <a:cs typeface="Montserrat"/>
              </a:rPr>
              <a:t>)</a:t>
            </a:r>
            <a:endParaRPr sz="700" dirty="0"/>
          </a:p>
        </p:txBody>
      </p:sp>
      <p:pic>
        <p:nvPicPr>
          <p:cNvPr id="435" name="Google Shape;435;p20" descr="Hospital with solid fill"/>
          <p:cNvPicPr preferRelativeResize="0"/>
          <p:nvPr/>
        </p:nvPicPr>
        <p:blipFill>
          <a:blip r:embed="rId5">
            <a:alphaModFix/>
          </a:blip>
          <a:stretch>
            <a:fillRect/>
          </a:stretch>
        </p:blipFill>
        <p:spPr>
          <a:xfrm>
            <a:off x="3732775" y="464944"/>
            <a:ext cx="1269908" cy="1269908"/>
          </a:xfrm>
          <a:prstGeom prst="rect">
            <a:avLst/>
          </a:prstGeom>
          <a:noFill/>
          <a:ln>
            <a:noFill/>
          </a:ln>
        </p:spPr>
      </p:pic>
      <p:sp>
        <p:nvSpPr>
          <p:cNvPr id="436" name="Google Shape;436;p20"/>
          <p:cNvSpPr/>
          <p:nvPr/>
        </p:nvSpPr>
        <p:spPr>
          <a:xfrm>
            <a:off x="3376778" y="1483476"/>
            <a:ext cx="1981903" cy="4738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1200" b="1" i="0" strike="noStrike" cap="none" spc="0" baseline="0" dirty="0">
                <a:solidFill>
                  <a:srgbClr val="000000"/>
                </a:solidFill>
                <a:effectLst/>
                <a:latin typeface="Montserrat"/>
                <a:ea typeface="Montserrat"/>
                <a:cs typeface="Montserrat"/>
              </a:rPr>
              <a:t>Site 2</a:t>
            </a:r>
            <a:endParaRPr sz="1100" dirty="0"/>
          </a:p>
          <a:p>
            <a:pPr marL="0" marR="0" lvl="0" indent="0" algn="ctr" rtl="0">
              <a:lnSpc>
                <a:spcPct val="100000"/>
              </a:lnSpc>
              <a:spcBef>
                <a:spcPct val="0"/>
              </a:spcBef>
              <a:spcAft>
                <a:spcPct val="0"/>
              </a:spcAft>
              <a:buNone/>
            </a:pPr>
            <a:r>
              <a:rPr lang="fr-FR" sz="1050" b="0" i="0" strike="noStrike" cap="none" spc="0" baseline="0" dirty="0" err="1">
                <a:solidFill>
                  <a:srgbClr val="000000"/>
                </a:solidFill>
                <a:effectLst/>
                <a:latin typeface="Montserrat"/>
                <a:ea typeface="Montserrat"/>
                <a:cs typeface="Montserrat"/>
              </a:rPr>
              <a:t>Truenat</a:t>
            </a:r>
            <a:r>
              <a:rPr lang="fr-FR" sz="1050" b="0" i="0" strike="noStrike" cap="none" spc="0" baseline="0" dirty="0">
                <a:solidFill>
                  <a:srgbClr val="000000"/>
                </a:solidFill>
                <a:effectLst/>
                <a:latin typeface="Montserrat"/>
                <a:ea typeface="Montserrat"/>
                <a:cs typeface="Montserrat"/>
              </a:rPr>
              <a:t> (</a:t>
            </a:r>
            <a:r>
              <a:rPr lang="fr-FR" sz="1050" b="0" i="0" strike="noStrike" cap="none" spc="0" baseline="0" dirty="0" err="1">
                <a:solidFill>
                  <a:srgbClr val="000000"/>
                </a:solidFill>
                <a:effectLst/>
                <a:latin typeface="Montserrat"/>
                <a:ea typeface="Montserrat"/>
                <a:cs typeface="Montserrat"/>
              </a:rPr>
              <a:t>ACF</a:t>
            </a:r>
            <a:r>
              <a:rPr lang="fr-FR" sz="1050" b="0" i="0" strike="noStrike" cap="none" spc="0" baseline="0" dirty="0">
                <a:solidFill>
                  <a:srgbClr val="000000"/>
                </a:solidFill>
                <a:effectLst/>
                <a:latin typeface="Montserrat"/>
                <a:ea typeface="Montserrat"/>
                <a:cs typeface="Montserrat"/>
              </a:rPr>
              <a:t> ou établissement)</a:t>
            </a:r>
            <a:endParaRPr sz="1100" dirty="0"/>
          </a:p>
        </p:txBody>
      </p:sp>
      <p:pic>
        <p:nvPicPr>
          <p:cNvPr id="437" name="Google Shape;437;p20" descr="Hospital with solid fill"/>
          <p:cNvPicPr preferRelativeResize="0"/>
          <p:nvPr/>
        </p:nvPicPr>
        <p:blipFill>
          <a:blip r:embed="rId6">
            <a:alphaModFix/>
          </a:blip>
          <a:stretch>
            <a:fillRect/>
          </a:stretch>
        </p:blipFill>
        <p:spPr>
          <a:xfrm>
            <a:off x="6737903" y="431536"/>
            <a:ext cx="1269908" cy="1269908"/>
          </a:xfrm>
          <a:prstGeom prst="rect">
            <a:avLst/>
          </a:prstGeom>
          <a:noFill/>
          <a:ln>
            <a:noFill/>
          </a:ln>
        </p:spPr>
      </p:pic>
      <p:sp>
        <p:nvSpPr>
          <p:cNvPr id="438" name="Google Shape;438;p20"/>
          <p:cNvSpPr/>
          <p:nvPr/>
        </p:nvSpPr>
        <p:spPr>
          <a:xfrm>
            <a:off x="6501584" y="1481281"/>
            <a:ext cx="1742547" cy="4588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1050" b="1" i="0" strike="noStrike" cap="none" spc="0" baseline="0" dirty="0">
                <a:solidFill>
                  <a:srgbClr val="595959"/>
                </a:solidFill>
                <a:effectLst/>
                <a:latin typeface="Montserrat"/>
                <a:ea typeface="Montserrat"/>
                <a:cs typeface="Montserrat"/>
              </a:rPr>
              <a:t>Site 3</a:t>
            </a:r>
            <a:endParaRPr sz="1000" dirty="0"/>
          </a:p>
          <a:p>
            <a:pPr marL="0" marR="0" lvl="0" indent="0" algn="ctr" rtl="0">
              <a:lnSpc>
                <a:spcPct val="100000"/>
              </a:lnSpc>
              <a:spcBef>
                <a:spcPct val="0"/>
              </a:spcBef>
              <a:spcAft>
                <a:spcPct val="0"/>
              </a:spcAft>
              <a:buNone/>
            </a:pPr>
            <a:r>
              <a:rPr lang="fr-FR" sz="900" b="0" i="0" strike="noStrike" cap="none" spc="0" baseline="0" dirty="0" err="1">
                <a:solidFill>
                  <a:srgbClr val="595959"/>
                </a:solidFill>
                <a:effectLst/>
                <a:latin typeface="Montserrat"/>
                <a:ea typeface="Montserrat"/>
                <a:cs typeface="Montserrat"/>
              </a:rPr>
              <a:t>BMU</a:t>
            </a:r>
            <a:r>
              <a:rPr lang="fr-FR" sz="900" b="0" i="0" strike="noStrike" cap="none" spc="0" baseline="0" dirty="0">
                <a:solidFill>
                  <a:srgbClr val="595959"/>
                </a:solidFill>
                <a:effectLst/>
                <a:latin typeface="Montserrat"/>
                <a:ea typeface="Montserrat"/>
                <a:cs typeface="Montserrat"/>
              </a:rPr>
              <a:t> ou hôpital spécialisé dans traitement de TB-DR</a:t>
            </a:r>
            <a:endParaRPr sz="1000" dirty="0"/>
          </a:p>
        </p:txBody>
      </p:sp>
      <p:sp>
        <p:nvSpPr>
          <p:cNvPr id="439" name="Google Shape;439;p20"/>
          <p:cNvSpPr/>
          <p:nvPr/>
        </p:nvSpPr>
        <p:spPr>
          <a:xfrm>
            <a:off x="6669293" y="4502535"/>
            <a:ext cx="2213434" cy="57972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1200" b="1" i="0" strike="noStrike" cap="none" spc="0" baseline="0">
                <a:solidFill>
                  <a:srgbClr val="FFFFFF"/>
                </a:solidFill>
                <a:effectLst/>
                <a:latin typeface="Montserrat"/>
                <a:ea typeface="Montserrat"/>
                <a:cs typeface="Montserrat"/>
              </a:rPr>
              <a:t>Site 4</a:t>
            </a:r>
            <a:endParaRPr/>
          </a:p>
          <a:p>
            <a:pPr marL="0" marR="0" lvl="0" indent="0" algn="ctr" rtl="0">
              <a:lnSpc>
                <a:spcPct val="100000"/>
              </a:lnSpc>
              <a:spcBef>
                <a:spcPct val="0"/>
              </a:spcBef>
              <a:spcAft>
                <a:spcPct val="0"/>
              </a:spcAft>
              <a:buNone/>
            </a:pPr>
            <a:r>
              <a:rPr lang="fr-FR" sz="1200" b="0" i="0" strike="noStrike" cap="none" spc="0" baseline="0">
                <a:solidFill>
                  <a:srgbClr val="FFFFFF"/>
                </a:solidFill>
                <a:effectLst/>
                <a:latin typeface="Montserrat"/>
                <a:ea typeface="Montserrat"/>
                <a:cs typeface="Montserrat"/>
              </a:rPr>
              <a:t>Autre site choisi par le patient </a:t>
            </a:r>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1"/>
          <p:cNvSpPr txBox="1">
            <a:spLocks noGrp="1"/>
          </p:cNvSpPr>
          <p:nvPr>
            <p:ph type="title"/>
          </p:nvPr>
        </p:nvSpPr>
        <p:spPr>
          <a:xfrm>
            <a:off x="1848222" y="75652"/>
            <a:ext cx="28080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FFFF"/>
                </a:solidFill>
                <a:effectLst/>
                <a:latin typeface="Montserrat ExtraBold"/>
                <a:ea typeface="Montserrat ExtraBold"/>
                <a:cs typeface="Montserrat ExtraBold"/>
              </a:rPr>
              <a:t>RÉSUMÉ</a:t>
            </a:r>
            <a:endParaRPr b="1"/>
          </a:p>
        </p:txBody>
      </p:sp>
      <p:sp>
        <p:nvSpPr>
          <p:cNvPr id="445" name="Google Shape;445;p21"/>
          <p:cNvSpPr txBox="1">
            <a:spLocks noGrp="1"/>
          </p:cNvSpPr>
          <p:nvPr>
            <p:ph type="body" idx="1"/>
          </p:nvPr>
        </p:nvSpPr>
        <p:spPr>
          <a:xfrm>
            <a:off x="178905" y="831352"/>
            <a:ext cx="5637474" cy="202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600"/>
              <a:buNone/>
            </a:pPr>
            <a:r>
              <a:rPr lang="fr-FR" sz="1600" b="1" i="0" strike="noStrike" cap="none" spc="0" baseline="0" dirty="0">
                <a:solidFill>
                  <a:srgbClr val="FFFFFF"/>
                </a:solidFill>
                <a:effectLst/>
                <a:latin typeface="Montserrat"/>
                <a:ea typeface="Montserrat"/>
                <a:cs typeface="Montserrat"/>
              </a:rPr>
              <a:t>Recueil des échantillons</a:t>
            </a:r>
            <a:endParaRPr dirty="0"/>
          </a:p>
          <a:p>
            <a:pPr marL="457200" lvl="0" indent="-330200" algn="l" rtl="0">
              <a:lnSpc>
                <a:spcPct val="100000"/>
              </a:lnSpc>
              <a:spcBef>
                <a:spcPts val="1600"/>
              </a:spcBef>
              <a:spcAft>
                <a:spcPct val="0"/>
              </a:spcAft>
              <a:buClr>
                <a:schemeClr val="lt1"/>
              </a:buClr>
              <a:buSzPts val="1600"/>
              <a:buChar char="●"/>
            </a:pPr>
            <a:r>
              <a:rPr lang="fr-FR" sz="1600" b="0" i="0" strike="noStrike" cap="none" spc="0" baseline="0" dirty="0">
                <a:solidFill>
                  <a:srgbClr val="FFFFFF"/>
                </a:solidFill>
                <a:effectLst/>
                <a:latin typeface="Montserrat"/>
                <a:ea typeface="Montserrat"/>
                <a:cs typeface="Montserrat"/>
              </a:rPr>
              <a:t>Les procédures pour remplir les formulaires de demande d’analyses biologiques, le recueil, le conditionnement, la conservation et le transport des expectorations consistent à recueillir des échantillons de bonne qualité, en utilisant l’algorithme pour décrire le recueil des échantillons et le rapport des résultats. </a:t>
            </a:r>
            <a:endParaRPr dirty="0"/>
          </a:p>
          <a:p>
            <a:pPr marL="457200" lvl="0" indent="-228600" algn="l" rtl="0">
              <a:lnSpc>
                <a:spcPct val="100000"/>
              </a:lnSpc>
              <a:spcBef>
                <a:spcPct val="0"/>
              </a:spcBef>
              <a:spcAft>
                <a:spcPct val="0"/>
              </a:spcAft>
              <a:buClr>
                <a:schemeClr val="lt1"/>
              </a:buClr>
              <a:buSzPts val="1600"/>
              <a:buNone/>
            </a:pPr>
            <a:endParaRPr dirty="0"/>
          </a:p>
          <a:p>
            <a:pPr marL="127000" lvl="0" indent="0" algn="l" rtl="0">
              <a:lnSpc>
                <a:spcPct val="100000"/>
              </a:lnSpc>
              <a:spcBef>
                <a:spcPct val="0"/>
              </a:spcBef>
              <a:spcAft>
                <a:spcPct val="0"/>
              </a:spcAft>
              <a:buSzPts val="1600"/>
              <a:buNone/>
            </a:pPr>
            <a:r>
              <a:rPr lang="fr-FR" sz="1600" b="1" i="0" strike="noStrike" cap="none" spc="0" baseline="0" dirty="0">
                <a:solidFill>
                  <a:srgbClr val="FFFFFF"/>
                </a:solidFill>
                <a:effectLst/>
                <a:latin typeface="Montserrat"/>
                <a:ea typeface="Montserrat"/>
                <a:cs typeface="Montserrat"/>
              </a:rPr>
              <a:t>Transfert des échantillons</a:t>
            </a:r>
            <a:endParaRPr dirty="0"/>
          </a:p>
          <a:p>
            <a:pPr marL="457200" lvl="0" indent="-228600" algn="l" rtl="0">
              <a:lnSpc>
                <a:spcPct val="100000"/>
              </a:lnSpc>
              <a:spcBef>
                <a:spcPct val="0"/>
              </a:spcBef>
              <a:spcAft>
                <a:spcPct val="0"/>
              </a:spcAft>
              <a:buClr>
                <a:schemeClr val="lt1"/>
              </a:buClr>
              <a:buSzPts val="1600"/>
              <a:buNone/>
            </a:pPr>
            <a:endParaRPr dirty="0"/>
          </a:p>
          <a:p>
            <a:pPr marL="457200" lvl="0" indent="-330200" algn="l" rtl="0">
              <a:lnSpc>
                <a:spcPct val="100000"/>
              </a:lnSpc>
              <a:spcBef>
                <a:spcPct val="0"/>
              </a:spcBef>
              <a:spcAft>
                <a:spcPct val="0"/>
              </a:spcAft>
              <a:buClr>
                <a:schemeClr val="lt1"/>
              </a:buClr>
              <a:buSzPts val="1600"/>
              <a:buChar char="●"/>
            </a:pPr>
            <a:r>
              <a:rPr lang="fr-FR" sz="1600" b="0" i="0" strike="noStrike" cap="none" spc="0" baseline="0" dirty="0">
                <a:solidFill>
                  <a:srgbClr val="FFFFFF"/>
                </a:solidFill>
                <a:effectLst/>
                <a:latin typeface="Montserrat"/>
                <a:ea typeface="Montserrat"/>
                <a:cs typeface="Montserrat"/>
              </a:rPr>
              <a:t>Lorsqu’un échantillon n’est pas recueilli sur place, vous devez le conserver au site de prélèvement en respectant la bonne température et le processus de transport.</a:t>
            </a:r>
            <a:endParaRPr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1</a:t>
            </a:r>
            <a:endParaRPr/>
          </a:p>
        </p:txBody>
      </p:sp>
      <p:sp>
        <p:nvSpPr>
          <p:cNvPr id="451" name="Google Shape;451;p22"/>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Quel équipement est nécessaire pour le recueil des échantillons ?</a:t>
            </a:r>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2</a:t>
            </a:r>
            <a:endParaRPr/>
          </a:p>
        </p:txBody>
      </p:sp>
      <p:sp>
        <p:nvSpPr>
          <p:cNvPr id="457" name="Google Shape;457;p23"/>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quelle température et où les échantillons doivent-ils être conservés avant d’être prétraités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quelle température les échantillons doivent-ils être conservés après avoir été prétraités ?</a:t>
            </a:r>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3</a:t>
            </a:r>
            <a:endParaRPr/>
          </a:p>
        </p:txBody>
      </p:sp>
      <p:sp>
        <p:nvSpPr>
          <p:cNvPr id="463" name="Google Shape;463;p24"/>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Un échantillon d’expectorations est recueilli dans un établissement de soins primaires et testé à l’aide du test Truenat pour le dépistage du MTBC et de la résistance à la RIF. Les résultats de l’échantillon sont positifs pour les deux tests.</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Où l’échantillon doit-il être envoyé ensuite ?</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Où les résultats doivent-ils être envoyés ?</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Où le patient doit-il être orienté ?</a:t>
            </a:r>
            <a:endParaRPr/>
          </a:p>
          <a:p>
            <a:pPr marL="114300" lvl="0" indent="0" algn="l" rtl="0">
              <a:lnSpc>
                <a:spcPct val="100000"/>
              </a:lnSpc>
              <a:spcBef>
                <a:spcPct val="0"/>
              </a:spcBef>
              <a:spcAft>
                <a:spcPct val="0"/>
              </a:spcAft>
              <a:buSzPts val="1800"/>
              <a:buNone/>
            </a:pPr>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0FC7F-1962-4CB8-B78F-5C2E8876EAD5}"/>
              </a:ext>
            </a:extLst>
          </p:cNvPr>
          <p:cNvSpPr>
            <a:spLocks noGrp="1"/>
          </p:cNvSpPr>
          <p:nvPr>
            <p:ph type="body" idx="1"/>
          </p:nvPr>
        </p:nvSpPr>
        <p:spPr>
          <a:xfrm>
            <a:off x="966674" y="1468475"/>
            <a:ext cx="6997803" cy="2981400"/>
          </a:xfrm>
        </p:spPr>
        <p:txBody>
          <a:bodyPr/>
          <a:lstStyle/>
          <a:p>
            <a:pPr marL="146050" indent="0" algn="l">
              <a:buNone/>
            </a:pPr>
            <a:r>
              <a:rPr lang="fr-FR" sz="1800" b="0" i="0" strike="noStrike" cap="none" spc="0" baseline="0" dirty="0">
                <a:solidFill>
                  <a:srgbClr val="000000"/>
                </a:solidFill>
                <a:effectLst/>
                <a:latin typeface="Montserrat"/>
                <a:ea typeface="Montserrat"/>
                <a:cs typeface="Montserrat"/>
              </a:rPr>
              <a:t>La biosécurité comprend trois éléments clés, tous nécessaires pour manipuler les bacilles de la tuberculose en toute sécurité :</a:t>
            </a:r>
          </a:p>
          <a:p>
            <a:r>
              <a:rPr lang="fr-FR" sz="1800" b="1" i="0" strike="noStrike" cap="none" spc="0" baseline="0" dirty="0">
                <a:solidFill>
                  <a:srgbClr val="000000"/>
                </a:solidFill>
                <a:effectLst/>
                <a:latin typeface="Montserrat"/>
                <a:ea typeface="Montserrat"/>
                <a:cs typeface="Montserrat"/>
              </a:rPr>
              <a:t>Principal : </a:t>
            </a:r>
            <a:r>
              <a:rPr lang="fr-FR" sz="1800" b="0" i="0" strike="noStrike" cap="none" spc="0" baseline="0" dirty="0">
                <a:solidFill>
                  <a:srgbClr val="000000"/>
                </a:solidFill>
                <a:effectLst/>
                <a:latin typeface="Montserrat"/>
                <a:ea typeface="Montserrat"/>
                <a:cs typeface="Montserrat"/>
              </a:rPr>
              <a:t>pratiques de travail sécuritaires pour minimiser la création d’aérosols infectieux et prévenir les déversements. Équipement adapté à l'usage, correctement utilisé et entretenu</a:t>
            </a:r>
          </a:p>
          <a:p>
            <a:pPr algn="l"/>
            <a:r>
              <a:rPr lang="fr-FR" sz="1800" b="1" i="0" strike="noStrike" cap="none" spc="0" baseline="0" dirty="0">
                <a:solidFill>
                  <a:srgbClr val="000000"/>
                </a:solidFill>
                <a:effectLst/>
                <a:latin typeface="Montserrat"/>
                <a:ea typeface="Montserrat"/>
                <a:cs typeface="Montserrat"/>
              </a:rPr>
              <a:t>Secondaire</a:t>
            </a:r>
            <a:r>
              <a:rPr lang="fr-FR" sz="1800" b="0" i="0" strike="noStrike" cap="none" spc="0" baseline="0" dirty="0">
                <a:solidFill>
                  <a:srgbClr val="000000"/>
                </a:solidFill>
                <a:effectLst/>
                <a:latin typeface="Montserrat"/>
                <a:ea typeface="Montserrat"/>
                <a:cs typeface="Montserrat"/>
              </a:rPr>
              <a:t> : infrastructure et aménagement pour soutenir les activités principales</a:t>
            </a:r>
          </a:p>
          <a:p>
            <a:pPr algn="l"/>
            <a:r>
              <a:rPr lang="fr-FR" sz="1800" b="1" i="0" strike="noStrike" cap="none" spc="0" baseline="0" dirty="0">
                <a:solidFill>
                  <a:srgbClr val="000000"/>
                </a:solidFill>
                <a:effectLst/>
                <a:latin typeface="Montserrat"/>
                <a:ea typeface="Montserrat"/>
                <a:cs typeface="Montserrat"/>
              </a:rPr>
              <a:t>Tertiaire</a:t>
            </a:r>
            <a:r>
              <a:rPr lang="fr-FR" sz="1800" b="0" i="0" strike="noStrike" cap="none" spc="0" baseline="0" dirty="0">
                <a:solidFill>
                  <a:srgbClr val="000000"/>
                </a:solidFill>
                <a:effectLst/>
                <a:latin typeface="Montserrat"/>
                <a:ea typeface="Montserrat"/>
                <a:cs typeface="Montserrat"/>
              </a:rPr>
              <a:t> : bâtiments devant contenir le laboratoire et ses activités</a:t>
            </a:r>
            <a:endParaRPr lang="en-US" dirty="0">
              <a:latin typeface="Montserrat" panose="00000500000000000000" pitchFamily="2" charset="0"/>
            </a:endParaRPr>
          </a:p>
        </p:txBody>
      </p:sp>
      <p:sp>
        <p:nvSpPr>
          <p:cNvPr id="4" name="Title 3">
            <a:extLst>
              <a:ext uri="{FF2B5EF4-FFF2-40B4-BE49-F238E27FC236}">
                <a16:creationId xmlns:a16="http://schemas.microsoft.com/office/drawing/2014/main" id="{B033B08B-6250-4717-AF39-B4544647DF9C}"/>
              </a:ext>
            </a:extLst>
          </p:cNvPr>
          <p:cNvSpPr>
            <a:spLocks noGrp="1"/>
          </p:cNvSpPr>
          <p:nvPr>
            <p:ph type="title"/>
          </p:nvPr>
        </p:nvSpPr>
        <p:spPr/>
        <p:txBody>
          <a:bodyPr/>
          <a:lstStyle/>
          <a:p>
            <a:r>
              <a:rPr lang="fr-FR" sz="2000" b="1" i="0" strike="noStrike" cap="none" spc="0" baseline="0">
                <a:solidFill>
                  <a:srgbClr val="FF6E68"/>
                </a:solidFill>
                <a:effectLst/>
                <a:latin typeface="Montserrat ExtraBold"/>
                <a:ea typeface="Montserrat ExtraBold"/>
                <a:cs typeface="Montserrat ExtraBold"/>
              </a:rPr>
              <a:t>PRINCIPES GÉNÉRAUX DE BIOSÉCURITÉ</a:t>
            </a:r>
            <a:endParaRPr lang="en-US" b="1">
              <a:latin typeface="Montserrat ExtraBold" panose="00000900000000000000" pitchFamily="2" charset="0"/>
            </a:endParaRPr>
          </a:p>
        </p:txBody>
      </p:sp>
    </p:spTree>
    <p:extLst>
      <p:ext uri="{BB962C8B-B14F-4D97-AF65-F5344CB8AC3E}">
        <p14:creationId xmlns:p14="http://schemas.microsoft.com/office/powerpoint/2010/main" val="12242818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966674" y="1359876"/>
            <a:ext cx="5414774" cy="3235569"/>
          </a:xfrm>
          <a:prstGeom prst="rect">
            <a:avLst/>
          </a:prstGeom>
          <a:noFill/>
          <a:ln>
            <a:noFill/>
          </a:ln>
        </p:spPr>
        <p:txBody>
          <a:bodyPr spcFirstLastPara="1" wrap="square" lIns="91425" tIns="91425" rIns="91425" bIns="91425" anchor="t" anchorCtr="0">
            <a:noAutofit/>
          </a:bodyPr>
          <a:lstStyle/>
          <a:p>
            <a:pPr marL="146050" indent="0" algn="l">
              <a:buNone/>
            </a:pPr>
            <a:r>
              <a:rPr lang="fr-FR" sz="1800" b="0" i="0" strike="noStrike" cap="none" spc="0" baseline="0" dirty="0">
                <a:solidFill>
                  <a:srgbClr val="000000"/>
                </a:solidFill>
                <a:effectLst/>
                <a:latin typeface="Montserrat"/>
                <a:ea typeface="Montserrat"/>
                <a:cs typeface="Montserrat"/>
              </a:rPr>
              <a:t>Les laboratoires présentent de nombreux risques pour le personnel et tous ne sont pas immédiatement évidents. Les pratiques de travail sécuritaires sont conçues pour :</a:t>
            </a:r>
          </a:p>
          <a:p>
            <a:pPr algn="l"/>
            <a:r>
              <a:rPr lang="fr-FR" sz="1800" b="0" i="0" strike="noStrike" cap="none" spc="0" baseline="0" dirty="0">
                <a:solidFill>
                  <a:srgbClr val="000000"/>
                </a:solidFill>
                <a:effectLst/>
                <a:latin typeface="Montserrat"/>
                <a:ea typeface="Montserrat"/>
                <a:cs typeface="Montserrat"/>
              </a:rPr>
              <a:t>Réduire le risque d'infection ou de blessure pour vous, vos collègues et la communauté</a:t>
            </a:r>
          </a:p>
          <a:p>
            <a:r>
              <a:rPr lang="fr-FR" sz="1800" b="0" i="0" strike="noStrike" cap="none" spc="0" baseline="0" dirty="0">
                <a:solidFill>
                  <a:srgbClr val="000000"/>
                </a:solidFill>
                <a:effectLst/>
                <a:latin typeface="Montserrat"/>
                <a:ea typeface="Montserrat"/>
                <a:cs typeface="Montserrat"/>
              </a:rPr>
              <a:t>Protéger le ou la patiente contre des résultats erronés</a:t>
            </a:r>
          </a:p>
          <a:p>
            <a:pPr algn="l"/>
            <a:endParaRPr lang="en-US" sz="1800" dirty="0">
              <a:solidFill>
                <a:schemeClr val="tx1"/>
              </a:solidFill>
              <a:latin typeface="Montserrat" panose="00000500000000000000" pitchFamily="2" charset="0"/>
            </a:endParaRPr>
          </a:p>
          <a:p>
            <a:pPr marL="146050" indent="0" algn="l">
              <a:buNone/>
            </a:pPr>
            <a:r>
              <a:rPr lang="fr-FR" sz="1600" b="0" i="0" strike="noStrike" cap="none" spc="0" baseline="0" dirty="0">
                <a:solidFill>
                  <a:srgbClr val="000000"/>
                </a:solidFill>
                <a:effectLst/>
                <a:latin typeface="Montserrat"/>
                <a:ea typeface="Montserrat"/>
                <a:cs typeface="Montserrat"/>
              </a:rPr>
              <a:t>Le principal </a:t>
            </a:r>
            <a:r>
              <a:rPr lang="fr-FR" sz="1600" b="0" i="0" strike="noStrike" cap="none" spc="0" baseline="0" dirty="0">
                <a:solidFill>
                  <a:srgbClr val="FF6E68"/>
                </a:solidFill>
                <a:effectLst/>
                <a:latin typeface="Montserrat"/>
                <a:ea typeface="Montserrat"/>
                <a:cs typeface="Montserrat"/>
              </a:rPr>
              <a:t>risque</a:t>
            </a:r>
            <a:r>
              <a:rPr lang="fr-FR" sz="1600" b="0" i="0" strike="noStrike" cap="none" spc="0" baseline="0" dirty="0">
                <a:solidFill>
                  <a:srgbClr val="000000"/>
                </a:solidFill>
                <a:effectLst/>
                <a:latin typeface="Montserrat"/>
                <a:ea typeface="Montserrat"/>
                <a:cs typeface="Montserrat"/>
              </a:rPr>
              <a:t> procédural dans un laboratoire TB est la génération d’aérosols</a:t>
            </a: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IMPORTANCE DE LA BIOSÉCURITÉ</a:t>
            </a:r>
            <a:endParaRPr lang="en-US" b="1">
              <a:solidFill>
                <a:srgbClr val="00B050"/>
              </a:solidFill>
            </a:endParaRPr>
          </a:p>
        </p:txBody>
      </p:sp>
      <p:grpSp>
        <p:nvGrpSpPr>
          <p:cNvPr id="5" name="Group 4">
            <a:extLst>
              <a:ext uri="{FF2B5EF4-FFF2-40B4-BE49-F238E27FC236}">
                <a16:creationId xmlns:a16="http://schemas.microsoft.com/office/drawing/2014/main" id="{5BD39DA5-D422-478D-9771-A71ED28D0EC5}"/>
              </a:ext>
            </a:extLst>
          </p:cNvPr>
          <p:cNvGrpSpPr>
            <a:grpSpLocks noChangeAspect="1"/>
          </p:cNvGrpSpPr>
          <p:nvPr/>
        </p:nvGrpSpPr>
        <p:grpSpPr>
          <a:xfrm>
            <a:off x="6381448" y="2194981"/>
            <a:ext cx="2551463" cy="2742615"/>
            <a:chOff x="2258" y="1361"/>
            <a:chExt cx="1757" cy="2449"/>
          </a:xfrm>
        </p:grpSpPr>
        <p:sp>
          <p:nvSpPr>
            <p:cNvPr id="6" name="AutoShape 3">
              <a:extLst>
                <a:ext uri="{FF2B5EF4-FFF2-40B4-BE49-F238E27FC236}">
                  <a16:creationId xmlns:a16="http://schemas.microsoft.com/office/drawing/2014/main" id="{8D687DC2-B653-408E-828B-F3E2D04F5CC8}"/>
                </a:ext>
              </a:extLst>
            </p:cNvPr>
            <p:cNvSpPr>
              <a:spLocks noChangeAspect="1" noChangeArrowheads="1" noTextEdit="1"/>
            </p:cNvSpPr>
            <p:nvPr/>
          </p:nvSpPr>
          <p:spPr bwMode="auto">
            <a:xfrm>
              <a:off x="2258" y="1361"/>
              <a:ext cx="1753" cy="2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defTabSz="342900">
                <a:buClrTx/>
              </a:pPr>
              <a:endParaRPr lang="en-US" sz="1350" kern="1200">
                <a:solidFill>
                  <a:prstClr val="black"/>
                </a:solidFill>
                <a:latin typeface="Calibri" panose="020F0502020204030204"/>
                <a:ea typeface="+mn-ea"/>
                <a:cs typeface="+mn-cs"/>
              </a:endParaRPr>
            </a:p>
          </p:txBody>
        </p:sp>
        <p:pic>
          <p:nvPicPr>
            <p:cNvPr id="7" name="Picture 6">
              <a:extLst>
                <a:ext uri="{FF2B5EF4-FFF2-40B4-BE49-F238E27FC236}">
                  <a16:creationId xmlns:a16="http://schemas.microsoft.com/office/drawing/2014/main" id="{5A7D6861-6CF3-4E68-B387-00EF49D7AB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8" y="1361"/>
              <a:ext cx="1757" cy="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05A594-E9AA-44F5-AAB7-7722EDEE2701}"/>
              </a:ext>
            </a:extLst>
          </p:cNvPr>
          <p:cNvSpPr txBox="1"/>
          <p:nvPr/>
        </p:nvSpPr>
        <p:spPr>
          <a:xfrm>
            <a:off x="6259050" y="620736"/>
            <a:ext cx="2551463" cy="1478280"/>
          </a:xfrm>
          <a:prstGeom prst="rect">
            <a:avLst/>
          </a:prstGeom>
          <a:noFill/>
        </p:spPr>
        <p:txBody>
          <a:bodyPr wrap="square">
            <a:spAutoFit/>
          </a:bodyPr>
          <a:lstStyle/>
          <a:p>
            <a:r>
              <a:rPr lang="fr-FR" sz="1300" b="0" i="0" strike="noStrike" cap="none" spc="0" baseline="0" dirty="0">
                <a:solidFill>
                  <a:srgbClr val="FF6E68"/>
                </a:solidFill>
                <a:effectLst/>
                <a:latin typeface="Montserrat"/>
                <a:ea typeface="Montserrat"/>
                <a:cs typeface="Montserrat"/>
              </a:rPr>
              <a:t>Le niveau de risque en matière de biosécurité dépend de ce qui suit :</a:t>
            </a:r>
          </a:p>
          <a:p>
            <a:pPr marL="285750" indent="-285750">
              <a:buFont typeface="Arial" panose="020B0604020202020204" pitchFamily="34" charset="0"/>
              <a:buChar char="•"/>
            </a:pPr>
            <a:r>
              <a:rPr lang="fr-FR" sz="1300" b="0" i="0" strike="noStrike" cap="none" spc="0" baseline="0" dirty="0">
                <a:solidFill>
                  <a:srgbClr val="FF6E68"/>
                </a:solidFill>
                <a:effectLst/>
                <a:latin typeface="Montserrat"/>
                <a:ea typeface="Montserrat"/>
                <a:cs typeface="Montserrat"/>
              </a:rPr>
              <a:t>Le type de procédure</a:t>
            </a:r>
          </a:p>
          <a:p>
            <a:pPr marL="285750" indent="-285750">
              <a:buFont typeface="Arial" panose="020B0604020202020204" pitchFamily="34" charset="0"/>
              <a:buChar char="•"/>
            </a:pPr>
            <a:r>
              <a:rPr lang="fr-FR" sz="1300" b="0" i="0" strike="noStrike" cap="none" spc="0" baseline="0" dirty="0">
                <a:solidFill>
                  <a:srgbClr val="FF6E68"/>
                </a:solidFill>
                <a:effectLst/>
                <a:latin typeface="Montserrat"/>
                <a:ea typeface="Montserrat"/>
                <a:cs typeface="Montserrat"/>
              </a:rPr>
              <a:t>La charge de travail</a:t>
            </a:r>
          </a:p>
          <a:p>
            <a:pPr marL="285750" indent="-285750">
              <a:buFont typeface="Arial" panose="020B0604020202020204" pitchFamily="34" charset="0"/>
              <a:buChar char="•"/>
            </a:pPr>
            <a:r>
              <a:rPr lang="fr-FR" sz="1300" b="0" i="0" strike="noStrike" cap="none" spc="0" baseline="0" dirty="0">
                <a:solidFill>
                  <a:srgbClr val="FF6E68"/>
                </a:solidFill>
                <a:effectLst/>
                <a:latin typeface="Montserrat"/>
                <a:ea typeface="Montserrat"/>
                <a:cs typeface="Montserrat"/>
              </a:rPr>
              <a:t>La cohérence</a:t>
            </a:r>
          </a:p>
          <a:p>
            <a:pPr marL="285750" indent="-285750">
              <a:buFont typeface="Arial" panose="020B0604020202020204" pitchFamily="34" charset="0"/>
              <a:buChar char="•"/>
            </a:pPr>
            <a:r>
              <a:rPr lang="fr-FR" sz="1300" b="0" i="0" strike="noStrike" cap="none" spc="0" baseline="0" dirty="0">
                <a:solidFill>
                  <a:srgbClr val="FF6E68"/>
                </a:solidFill>
                <a:effectLst/>
                <a:latin typeface="Montserrat"/>
                <a:ea typeface="Montserrat"/>
                <a:cs typeface="Montserrat"/>
              </a:rPr>
              <a:t>La charge bacillaire</a:t>
            </a:r>
          </a:p>
        </p:txBody>
      </p:sp>
    </p:spTree>
    <p:extLst>
      <p:ext uri="{BB962C8B-B14F-4D97-AF65-F5344CB8AC3E}">
        <p14:creationId xmlns:p14="http://schemas.microsoft.com/office/powerpoint/2010/main" val="30000645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59876"/>
            <a:ext cx="5029753" cy="3235569"/>
          </a:xfrm>
          <a:prstGeom prst="rect">
            <a:avLst/>
          </a:prstGeom>
          <a:noFill/>
          <a:ln>
            <a:noFill/>
          </a:ln>
        </p:spPr>
        <p:txBody>
          <a:bodyPr spcFirstLastPara="1" wrap="square" lIns="91425" tIns="91425" rIns="91425" bIns="91425" anchor="t" anchorCtr="0">
            <a:noAutofit/>
          </a:bodyPr>
          <a:lstStyle/>
          <a:p>
            <a:pPr marL="514350" indent="-285750">
              <a:spcBef>
                <a:spcPts val="720"/>
              </a:spcBef>
            </a:pPr>
            <a:r>
              <a:rPr lang="fr-FR" sz="1600" b="0" i="0" strike="noStrike" cap="none" spc="0" baseline="0" dirty="0">
                <a:solidFill>
                  <a:srgbClr val="000000"/>
                </a:solidFill>
                <a:effectLst/>
                <a:latin typeface="Montserrat"/>
                <a:ea typeface="Montserrat"/>
                <a:cs typeface="Montserrat"/>
              </a:rPr>
              <a:t>Pratiques communes à tous les laboratoires</a:t>
            </a:r>
          </a:p>
          <a:p>
            <a:pPr marL="514350" indent="-285750">
              <a:spcBef>
                <a:spcPts val="720"/>
              </a:spcBef>
            </a:pPr>
            <a:r>
              <a:rPr lang="fr-FR" sz="1600" b="0" i="0" strike="noStrike" cap="none" spc="0" baseline="0" dirty="0">
                <a:solidFill>
                  <a:srgbClr val="000000"/>
                </a:solidFill>
                <a:effectLst/>
                <a:latin typeface="Montserrat"/>
                <a:ea typeface="Montserrat"/>
                <a:cs typeface="Montserrat"/>
              </a:rPr>
              <a:t>Ces pratiques doivent inclure :</a:t>
            </a:r>
          </a:p>
          <a:p>
            <a:pPr marL="971550" lvl="1" indent="-285750">
              <a:spcBef>
                <a:spcPts val="720"/>
              </a:spcBef>
            </a:pPr>
            <a:r>
              <a:rPr lang="fr-FR" sz="1600" b="0" i="0" strike="noStrike" cap="none" spc="0" baseline="0" dirty="0">
                <a:solidFill>
                  <a:srgbClr val="000000"/>
                </a:solidFill>
                <a:effectLst/>
                <a:latin typeface="Montserrat"/>
                <a:ea typeface="Montserrat"/>
                <a:cs typeface="Montserrat"/>
              </a:rPr>
              <a:t>Ne pas manger, boire ou appliquer des produits cosmétiques dans le laboratoire</a:t>
            </a:r>
          </a:p>
          <a:p>
            <a:pPr marL="971550" lvl="1" indent="-285750">
              <a:spcBef>
                <a:spcPts val="720"/>
              </a:spcBef>
            </a:pPr>
            <a:r>
              <a:rPr lang="fr-FR" sz="1600" b="0" i="0" strike="noStrike" cap="none" spc="0" baseline="0" dirty="0">
                <a:solidFill>
                  <a:srgbClr val="000000"/>
                </a:solidFill>
                <a:effectLst/>
                <a:latin typeface="Montserrat"/>
                <a:ea typeface="Montserrat"/>
                <a:cs typeface="Montserrat"/>
              </a:rPr>
              <a:t>Se laver les mains après avoir travaillé avec du matériel infectieux et avant de quitter le laboratoire</a:t>
            </a:r>
          </a:p>
          <a:p>
            <a:pPr marL="971550" lvl="1" indent="-285750">
              <a:spcBef>
                <a:spcPts val="720"/>
              </a:spcBef>
            </a:pPr>
            <a:r>
              <a:rPr lang="fr-FR" sz="1600" b="0" i="0" strike="noStrike" cap="none" spc="0" baseline="0" dirty="0">
                <a:solidFill>
                  <a:srgbClr val="000000"/>
                </a:solidFill>
                <a:effectLst/>
                <a:latin typeface="Montserrat"/>
                <a:ea typeface="Montserrat"/>
                <a:cs typeface="Montserrat"/>
              </a:rPr>
              <a:t>Décontaminer systématiquement les surfaces de travail</a:t>
            </a:r>
          </a:p>
          <a:p>
            <a:pPr marL="228600" lvl="0" indent="0" algn="l" rtl="0">
              <a:lnSpc>
                <a:spcPct val="100000"/>
              </a:lnSpc>
              <a:spcBef>
                <a:spcPts val="720"/>
              </a:spcBef>
              <a:spcAft>
                <a:spcPct val="0"/>
              </a:spcAft>
              <a:buSzPts val="1300"/>
              <a:buNone/>
            </a:pPr>
            <a:endParaRPr lang="en-US" sz="1800"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PROCÉDURES MICROBIOLOGIQUES STANDARD</a:t>
            </a:r>
          </a:p>
        </p:txBody>
      </p:sp>
      <p:pic>
        <p:nvPicPr>
          <p:cNvPr id="4" name="Content Placeholder 6">
            <a:hlinkClick r:id="rId3"/>
            <a:extLst>
              <a:ext uri="{FF2B5EF4-FFF2-40B4-BE49-F238E27FC236}">
                <a16:creationId xmlns:a16="http://schemas.microsoft.com/office/drawing/2014/main" id="{498EC2CA-5D2A-4834-AFE1-166EF1A98645}"/>
              </a:ext>
            </a:extLst>
          </p:cNvPr>
          <p:cNvPicPr>
            <a:picLocks noChangeAspect="1"/>
          </p:cNvPicPr>
          <p:nvPr/>
        </p:nvPicPr>
        <p:blipFill>
          <a:blip r:embed="rId4"/>
          <a:stretch>
            <a:fillRect/>
          </a:stretch>
        </p:blipFill>
        <p:spPr>
          <a:xfrm>
            <a:off x="5667434" y="1358272"/>
            <a:ext cx="3198761" cy="3424210"/>
          </a:xfrm>
          <a:prstGeom prst="rect">
            <a:avLst/>
          </a:prstGeom>
          <a:noFill/>
          <a:ln>
            <a:noFill/>
          </a:ln>
        </p:spPr>
      </p:pic>
    </p:spTree>
    <p:extLst>
      <p:ext uri="{BB962C8B-B14F-4D97-AF65-F5344CB8AC3E}">
        <p14:creationId xmlns:p14="http://schemas.microsoft.com/office/powerpoint/2010/main" val="6905898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ronavirus Clinical Case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fe2ed4-8445-407b-8d6f-a9dfa1499704">
      <Terms xmlns="http://schemas.microsoft.com/office/infopath/2007/PartnerControls"/>
    </lcf76f155ced4ddcb4097134ff3c332f>
    <TaxCatchAll xmlns="dc0367c1-6341-473f-ac25-ae64240a61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BC14D8E8400648A1F59FEF75926BDC" ma:contentTypeVersion="17" ma:contentTypeDescription="Create a new document." ma:contentTypeScope="" ma:versionID="64586cea808e5671c2405369e53dbfa7">
  <xsd:schema xmlns:xsd="http://www.w3.org/2001/XMLSchema" xmlns:xs="http://www.w3.org/2001/XMLSchema" xmlns:p="http://schemas.microsoft.com/office/2006/metadata/properties" xmlns:ns2="9cfe2ed4-8445-407b-8d6f-a9dfa1499704" xmlns:ns3="dc0367c1-6341-473f-ac25-ae64240a61d9" targetNamespace="http://schemas.microsoft.com/office/2006/metadata/properties" ma:root="true" ma:fieldsID="5e07d6a89e3357004ec4f6d1f60b69f1" ns2:_="" ns3:_="">
    <xsd:import namespace="9cfe2ed4-8445-407b-8d6f-a9dfa1499704"/>
    <xsd:import namespace="dc0367c1-6341-473f-ac25-ae64240a61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e2ed4-8445-407b-8d6f-a9dfa14997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7ceef-f2b0-4869-8dd2-99de07b744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0367c1-6341-473f-ac25-ae64240a61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328dff1-39b8-4375-879e-5037e982791e}" ma:internalName="TaxCatchAll" ma:showField="CatchAllData" ma:web="dc0367c1-6341-473f-ac25-ae64240a61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4F3F51-B33F-441A-8F4C-5281F5C1115B}">
  <ds:schemaRefs>
    <ds:schemaRef ds:uri="9cfe2ed4-8445-407b-8d6f-a9dfa1499704"/>
    <ds:schemaRef ds:uri="dc0367c1-6341-473f-ac25-ae64240a61d9"/>
    <ds:schemaRef ds:uri="http://schemas.microsoft.com/office/2006/metadata/properties"/>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DF4B6B9A-0298-425B-9369-0D7A29E1936C}">
  <ds:schemaRefs>
    <ds:schemaRef ds:uri="http://schemas.microsoft.com/sharepoint/v3/contenttype/forms"/>
  </ds:schemaRefs>
</ds:datastoreItem>
</file>

<file path=customXml/itemProps3.xml><?xml version="1.0" encoding="utf-8"?>
<ds:datastoreItem xmlns:ds="http://schemas.openxmlformats.org/officeDocument/2006/customXml" ds:itemID="{B0BC24A1-CE7B-4224-BAAF-F6968BB52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e2ed4-8445-407b-8d6f-a9dfa1499704"/>
    <ds:schemaRef ds:uri="dc0367c1-6341-473f-ac25-ae64240a6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TotalTime>
  <Words>5289</Words>
  <Application>Microsoft Macintosh PowerPoint</Application>
  <PresentationFormat>On-screen Show (16:9)</PresentationFormat>
  <Paragraphs>546</Paragraphs>
  <Slides>65</Slides>
  <Notes>62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Arial</vt:lpstr>
      <vt:lpstr>Quattrocento Sans</vt:lpstr>
      <vt:lpstr>Montserrat</vt:lpstr>
      <vt:lpstr>Calibri</vt:lpstr>
      <vt:lpstr>Wingdings</vt:lpstr>
      <vt:lpstr>Montserrat ExtraBold</vt:lpstr>
      <vt:lpstr>Noto Sans Symbols</vt:lpstr>
      <vt:lpstr>Courier New</vt:lpstr>
      <vt:lpstr>1_Coronavirus Clinical Case by Slidesgo</vt:lpstr>
      <vt:lpstr>Coronavirus Clinical Case by Slidesgo</vt:lpstr>
      <vt:lpstr>MODULE 6 : BIOSÉCURITÉ ET RECUEIL ET TRANSFERT DES ÉCHANTILLONS</vt:lpstr>
      <vt:lpstr>RECONNAISSANCES</vt:lpstr>
      <vt:lpstr>Introduction</vt:lpstr>
      <vt:lpstr>Introduction</vt:lpstr>
      <vt:lpstr>Objectifs d’apprentissage</vt:lpstr>
      <vt:lpstr>MESURES DE BIOSÉCURITÉ ET RISQUES</vt:lpstr>
      <vt:lpstr>PRINCIPES GÉNÉRAUX DE BIOSÉCURITÉ</vt:lpstr>
      <vt:lpstr>IMPORTANCE DE LA BIOSÉCURITÉ</vt:lpstr>
      <vt:lpstr>PROCÉDURES MICROBIOLOGIQUES STANDARD</vt:lpstr>
      <vt:lpstr>ABORDER LA BIOSÉCURITÉ</vt:lpstr>
      <vt:lpstr>ÉVALUATION DU RISQUE</vt:lpstr>
      <vt:lpstr>NIVEAUX DE RISQUE DE BIOSÉCURITÉ</vt:lpstr>
      <vt:lpstr>CARACTÉRISTIQUES DES NIVEAUX DE BIOSÉCURITÉ</vt:lpstr>
      <vt:lpstr>MESURES DE BIOSÉCURITÉ SELON LES NIVEAUX DE RISQUE</vt:lpstr>
      <vt:lpstr>NIVEAUX DE PRÉCAUTION DU RISQUE</vt:lpstr>
      <vt:lpstr>INFRASTRUCTURE DE LABORATOIRE</vt:lpstr>
      <vt:lpstr>VENTILATION ET CONFIGURATION DU LABORATOIRE</vt:lpstr>
      <vt:lpstr>ÉQUIPEMENT DE PROTECTION INDIVIDUELLE</vt:lpstr>
      <vt:lpstr>MATRICE DES EPI RECOMMANDÉS SELON L'ACTIVITÉ</vt:lpstr>
      <vt:lpstr>MATRICE DES EPI RECOMMANDÉS SELON L'ACTIVITÉ</vt:lpstr>
      <vt:lpstr>ORDRE D’ENFILAGE CORRECT DES EPI</vt:lpstr>
      <vt:lpstr>ÉQUIPEMENT DE PROTECTION INDIVIDUELLE :  GANTS ET CHAUSSURES</vt:lpstr>
      <vt:lpstr>ÉQUIPEMENT DE PROTECTION INDIVIDUELLE :  BLOUSE ET SARRAU DE LABORATOIRE</vt:lpstr>
      <vt:lpstr>ÉQUIPEMENT DE PROTECTION INDIVIDUELLE :  MASQUES RESPIRATOIRES ET MASQUES</vt:lpstr>
      <vt:lpstr>ÉQUIPEMENT DE PROTECTION INDIVIDUELLE :  MASQUES RESPIRATOIRES ET MASQUES</vt:lpstr>
      <vt:lpstr>ÉQUIPEMENT DE PROTECTION INDIVIDUELLE :  MASQUES RESPIRATOIRES ET MASQUES</vt:lpstr>
      <vt:lpstr>ÉQUIPEMENT DE PROTECTION INDIVIDUELLE :  MASQUES RESPIRATOIRES ET MASQUES</vt:lpstr>
      <vt:lpstr>ÉQUIPEMENT DE PROTECTION INDIVIDUELLE :  ÉCRAN FACIAL ET LUNETTES DE PROTECTION</vt:lpstr>
      <vt:lpstr>ENCEINTES DE BIOSÉCURITÉ</vt:lpstr>
      <vt:lpstr>ENCEINTES DE BIOSÉCURITÉ</vt:lpstr>
      <vt:lpstr>EFFECTUER DES TESTS SANS ESC</vt:lpstr>
      <vt:lpstr>GÉNÉRATION ET PRÉVENTION DES AÉROSOLS</vt:lpstr>
      <vt:lpstr>GÉNÉRATION DES AÉROSOLS</vt:lpstr>
      <vt:lpstr>MINIMISER LA FORMATION D'AÉROSOLS</vt:lpstr>
      <vt:lpstr>MINIMISER LA FORMATION D'AÉROSOLS</vt:lpstr>
      <vt:lpstr>GESTION DES DÉVERSEMENTS</vt:lpstr>
      <vt:lpstr>GESTION ET RÉPONSE AUX DÉVERSEMENTS</vt:lpstr>
      <vt:lpstr>GESTION ET RÉPONSE AUX DÉVERSEMENTS</vt:lpstr>
      <vt:lpstr>DÉSINFECTANTS COURAMMENT UTILISÉS POUR LES DÉVERSEMENTS</vt:lpstr>
      <vt:lpstr>ÉLIMINATION DES DÉCHETS</vt:lpstr>
      <vt:lpstr>ÉLIMINATION DES DÉCHETS</vt:lpstr>
      <vt:lpstr>GESTION SÉCURITAIRE DES DÉCHETS MÉDICAUX CONTAMINÉS PAR LA TB</vt:lpstr>
      <vt:lpstr>GESTION ET ÉLIMINATION DES DÉCHETS DE LABORATOIRE</vt:lpstr>
      <vt:lpstr>LISTE DE CONTRÔLE MENTALE POUR LA BIOSÉCURITÉ ET LA GESTION DES RISQUES :</vt:lpstr>
      <vt:lpstr>RESSOURCES UTILES EN MATIÈRE DE BIOSÉCURITÉ</vt:lpstr>
      <vt:lpstr>RECUEIL DES ÉCHANTILLONS</vt:lpstr>
      <vt:lpstr>RECUEIL D’ÉCHANTILLONS D’EXPECTORATIONS : SPÉCIFICATIONS DU RÉCIPIENT   À personnaliser par chaque pays </vt:lpstr>
      <vt:lpstr>RECUEIL D’ÉCHANTILLONS D’EXPECTORATIONS : SÉCURITÉ</vt:lpstr>
      <vt:lpstr>RECUEIL D’ÉCHANTILLONS D’EXPECTORATIONS : INSTRUCTIONS ET ÉDUCATION DES PATIENTS</vt:lpstr>
      <vt:lpstr>RECUEIL D’UN ÉCHANTILLON DE BONNE QUALITÉ</vt:lpstr>
      <vt:lpstr>RECUEIL D’ÉCHANTILLONS D’EXPECTORATIONS : MAUVAISE QUALITÉ</vt:lpstr>
      <vt:lpstr>RECUEIL D’ÉCHANTILLONS D’EXPECTORATIONS : ÉTIQUETAGE</vt:lpstr>
      <vt:lpstr>CONDITIONNEMENT DES ÉCHANTILLONS D’EXPECTORATION : EMBALLAGE TRIPLE POUR ASSURER LA BIOSÉCURITÉ</vt:lpstr>
      <vt:lpstr>Conditionnement et conservation de l’échantillon</vt:lpstr>
      <vt:lpstr>Activité en classe</vt:lpstr>
      <vt:lpstr>TRANSFERT DES ÉCHANTILLONS</vt:lpstr>
      <vt:lpstr>Formulaires de demande d’analyse</vt:lpstr>
      <vt:lpstr>Systèmes intégrés de transfert des échantillons</vt:lpstr>
      <vt:lpstr>Rapport des résultats</vt:lpstr>
      <vt:lpstr>Questions à prendre en compte concernant le flux des échantillons</vt:lpstr>
      <vt:lpstr>Exemple de système de transfert des échantillons</vt:lpstr>
      <vt:lpstr>RÉSUMÉ</vt:lpstr>
      <vt:lpstr>Contrôle des connaissances – Question 1</vt:lpstr>
      <vt:lpstr>Contrôle des connaissances – Question 2</vt:lpstr>
      <vt:lpstr>Contrôle des connaissances – 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US1049032</dc:title>
  <dc:creator>Young-Turner, Cindy</dc:creator>
  <cp:lastModifiedBy>Lucy</cp:lastModifiedBy>
  <cp:revision>3</cp:revision>
  <dcterms:modified xsi:type="dcterms:W3CDTF">2023-09-18T09:43:59Z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0x01010028BC14D8E8400648A1F59FEF75926BDC</vt:lpwstr>
  </property>
  <property fmtid="{D5CDD505-2E9C-101B-9397-08002B2CF9AE}" pid="3" name="MediaServiceImageTags">
    <vt:lpwstr/>
  </property>
</Properties>
</file>